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2998694"/>
            <a:ext cx="3477176" cy="860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774294"/>
            <a:ext cx="3299207" cy="838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2"/>
            <a:ext cx="3419852" cy="812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350213"/>
            <a:ext cx="3167093" cy="435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2138"/>
            <a:ext cx="6553200" cy="485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308484"/>
            <a:ext cx="3038852" cy="878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13416"/>
            <a:ext cx="2061557" cy="1177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501153"/>
            <a:ext cx="5439750" cy="11092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13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3275"/>
            <a:ext cx="4477871" cy="526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47416"/>
            <a:ext cx="3209731" cy="803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593075"/>
            <a:ext cx="3669037" cy="1671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24587"/>
            <a:ext cx="3128963" cy="81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183641"/>
            <a:ext cx="2873968" cy="7976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6030"/>
            <a:ext cx="2041357" cy="1125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0"/>
            <a:ext cx="3419852" cy="771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3762916"/>
            <a:ext cx="2713071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3762916"/>
            <a:ext cx="2713070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310553"/>
            <a:ext cx="5318623" cy="3547447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851257" y="4740793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428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F33E62-5270-D04A-8160-573229EF326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759120" y="996287"/>
            <a:ext cx="3384880" cy="5861713"/>
          </a:xfrm>
          <a:custGeom>
            <a:avLst/>
            <a:gdLst>
              <a:gd name="connsiteX0" fmla="*/ 605115 w 3384880"/>
              <a:gd name="connsiteY0" fmla="*/ 0 h 5861713"/>
              <a:gd name="connsiteX1" fmla="*/ 3384880 w 3384880"/>
              <a:gd name="connsiteY1" fmla="*/ 0 h 5861713"/>
              <a:gd name="connsiteX2" fmla="*/ 3384880 w 3384880"/>
              <a:gd name="connsiteY2" fmla="*/ 5861713 h 5861713"/>
              <a:gd name="connsiteX3" fmla="*/ 0 w 3384880"/>
              <a:gd name="connsiteY3" fmla="*/ 5861713 h 5861713"/>
              <a:gd name="connsiteX4" fmla="*/ 0 w 3384880"/>
              <a:gd name="connsiteY4" fmla="*/ 605115 h 5861713"/>
              <a:gd name="connsiteX5" fmla="*/ 605115 w 3384880"/>
              <a:gd name="connsiteY5" fmla="*/ 0 h 586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4880" h="5861713">
                <a:moveTo>
                  <a:pt x="605115" y="0"/>
                </a:moveTo>
                <a:lnTo>
                  <a:pt x="3384880" y="0"/>
                </a:lnTo>
                <a:lnTo>
                  <a:pt x="3384880" y="5861713"/>
                </a:lnTo>
                <a:lnTo>
                  <a:pt x="0" y="5861713"/>
                </a:lnTo>
                <a:lnTo>
                  <a:pt x="0" y="605115"/>
                </a:lnTo>
                <a:cubicBezTo>
                  <a:pt x="0" y="270919"/>
                  <a:pt x="270919" y="0"/>
                  <a:pt x="6051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1" y="3275463"/>
            <a:ext cx="4444670" cy="3582537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AF5C6B47-F1C8-435F-BD42-AB558B2CE08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14621B9B-82D9-4343-A39B-8F89426BB9B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E1E8370-5294-48A3-BFD3-C9C9E9388E2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6641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989671C5-E6C9-4648-9F14-1450F637222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sp>
        <p:nvSpPr>
          <p:cNvPr id="8" name="PsHolder9">
            <a:extLst>
              <a:ext uri="{FF2B5EF4-FFF2-40B4-BE49-F238E27FC236}">
                <a16:creationId xmlns:a16="http://schemas.microsoft.com/office/drawing/2014/main" id="{55CA8A35-1715-48C6-AF2B-B8056BA8D7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sHolder10">
            <a:extLst>
              <a:ext uri="{FF2B5EF4-FFF2-40B4-BE49-F238E27FC236}">
                <a16:creationId xmlns:a16="http://schemas.microsoft.com/office/drawing/2014/main" id="{84062A72-909E-4DEB-A3D0-01F12F7701E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PsHolder11">
            <a:extLst>
              <a:ext uri="{FF2B5EF4-FFF2-40B4-BE49-F238E27FC236}">
                <a16:creationId xmlns:a16="http://schemas.microsoft.com/office/drawing/2014/main" id="{A0BCC397-8CA0-4FDD-B605-FA3336DC814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83F77555-8B3E-42AD-8CFE-BC69CCE5829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0A626A8-45FD-4134-AFF8-E33B0B1ADB7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99A31CE-2237-4714-9E48-F741A5A934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45040" y="171130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380931" y="1184375"/>
            <a:ext cx="4763069" cy="5673625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2338B72-BEBD-48CE-B857-1CD57A912C6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8" name="PsHolder3">
            <a:extLst>
              <a:ext uri="{FF2B5EF4-FFF2-40B4-BE49-F238E27FC236}">
                <a16:creationId xmlns:a16="http://schemas.microsoft.com/office/drawing/2014/main" id="{19DEF366-CD06-41AE-881B-E881F9658D3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25257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DB1C5335-336B-4B8C-A74F-EBA7CDD0003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95F681EB-5073-4204-9EFB-B25F93613EF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A0925FE6-EEFF-4940-A1CD-749FEC3376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C4C09006-C51D-4E11-9551-9A38AD8235C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2B4EBF0-F5E5-4A5C-AD71-3D2C1B09F05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A2CE70E-3374-4430-BD16-33423783B5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192FE659-1A64-4A21-8339-A1776E8F511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93EB473E-A3DF-4AB2-9DBE-8E78FED834E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7C911AA-30C4-4DF2-BA3E-5ABE2E28E8C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989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247887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9EC491A-B7D5-434B-92AB-BA68D5BCAE6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9A2060DE-FE51-4E7F-9256-88FCE955369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73437AC9-18AB-40D8-B4B0-488F66FB05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C56EBC73-1C9C-4F8A-BAE9-A65E1E6D896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422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EBD2B62-7CDF-4A0A-BC87-D8C49C6B96D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2771" y="20314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1F120AE-8A39-40FB-8ED3-3DFE3BD0E69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831410" y="210290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151507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6A4E46F4-1FDC-4BD9-A98F-3081E715A1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PsHolder4">
            <a:extLst>
              <a:ext uri="{FF2B5EF4-FFF2-40B4-BE49-F238E27FC236}">
                <a16:creationId xmlns:a16="http://schemas.microsoft.com/office/drawing/2014/main" id="{697A78FE-EC1B-483F-A94C-6F86B181018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5488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2455149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B26C465A-EA3B-4D1E-AAF5-3B133E09E349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8"/>
            <a:ext cx="2915729" cy="4195971"/>
          </a:xfrm>
          <a:prstGeom prst="round2SameRect">
            <a:avLst>
              <a:gd name="adj1" fmla="val 50000"/>
              <a:gd name="adj2" fmla="val 0"/>
            </a:avLst>
          </a:prstGeo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68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934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5" y="401265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5" y="361260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6" y="4197158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7" y="3724793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19BED01B-D2F1-49BA-8339-5D094C9CD17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33214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13094" y="23435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7016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220699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7D29E0F-715D-45E9-94EC-520001608D0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857251"/>
            <a:ext cx="3498980" cy="6000750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62406" y="201390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976760" y="2158870"/>
            <a:ext cx="4653458" cy="3841880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48EF0E-F5E8-4B02-AC8E-79997C0032E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96277" y="191424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80475" y="185005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1392" y="170094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931391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706708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5045995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5045996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820120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820121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239309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7016923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63597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354244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4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95733</TotalTime>
  <Words>1730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2594</cp:revision>
  <cp:lastPrinted>2019-09-17T09:29:31Z</cp:lastPrinted>
  <dcterms:created xsi:type="dcterms:W3CDTF">2017-01-10T11:09:36Z</dcterms:created>
  <dcterms:modified xsi:type="dcterms:W3CDTF">2020-11-16T03:50:29Z</dcterms:modified>
  <cp:category/>
</cp:coreProperties>
</file>