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3A-492B-8681-FC96C821B7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84206704"/>
        <c:axId val="1"/>
      </c:barChart>
      <c:catAx>
        <c:axId val="184206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4206704"/>
        <c:crosses val="autoZero"/>
        <c:crossBetween val="between"/>
      </c:valAx>
      <c:spPr>
        <a:noFill/>
        <a:ln w="2528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B9151D-9E10-45B0-84AF-3DFF552140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369DE4-8FB6-444C-90F2-78AB91749F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D7D7311-3BEA-4847-BDBE-274E1DC24E6F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C3606C-7002-44FB-BF94-A7BB0D03D7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566435-9F35-4815-9E19-6B4C193D83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FB8E4FC-36AC-40C8-8842-FC01090F1F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FBA0C5-E693-4E03-801B-80C4234143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B40D52-2ABD-4623-A4AA-E7C71BE0BFD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C97EDA3-ECEC-4884-99FA-E1E3891496D1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6E5F381-0FD9-4318-AC9F-44D17371A9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9372AD9-F8B0-447E-B17E-DF8B3E4047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2D5C0C-A1FA-4CAE-89E1-04BAFB969F9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4C7598-C97D-4D26-8E23-88753C5E81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0358E3-CA4D-4829-B737-F73EE671F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287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15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56732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4669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99143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3110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8598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39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39284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9247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3360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3402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012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48508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16903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393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53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3968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172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033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809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12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94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0D18F48-568B-4A69-A0C1-E1BE30B69AB6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ADF66D0-D6D8-4AF1-9E88-5BD7E7E73FA8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97B4E-FA28-4ADB-A432-BB1DFDAAC450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9BD4A6-753B-40BC-B4C4-DCCEC850BE66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598BF-BB9C-4685-B7E5-7E5234C03572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8BC07-2277-40B6-9976-11A9A1E8A4A2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037B32-4C2A-4A35-92D4-1B5AE10C82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Box 8">
            <a:extLst>
              <a:ext uri="{FF2B5EF4-FFF2-40B4-BE49-F238E27FC236}">
                <a16:creationId xmlns:a16="http://schemas.microsoft.com/office/drawing/2014/main" id="{4EEB335D-04FD-4FA7-A4B3-D31E6DAA663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8650" y="344488"/>
            <a:ext cx="1550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Roboto Black" panose="02000000000000000000" pitchFamily="2" charset="0"/>
              </a:rPr>
              <a:t>Gumdent</a:t>
            </a:r>
          </a:p>
        </p:txBody>
      </p:sp>
      <p:sp>
        <p:nvSpPr>
          <p:cNvPr id="1032" name="TextBox 9">
            <a:extLst>
              <a:ext uri="{FF2B5EF4-FFF2-40B4-BE49-F238E27FC236}">
                <a16:creationId xmlns:a16="http://schemas.microsoft.com/office/drawing/2014/main" id="{AFE6A370-745A-4B3C-A465-5BDD006AE13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23463" y="388938"/>
            <a:ext cx="190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US" altLang="en-US" sz="1000"/>
              <a:t>Dentist Presentation</a:t>
            </a:r>
          </a:p>
        </p:txBody>
      </p:sp>
      <p:sp>
        <p:nvSpPr>
          <p:cNvPr id="1033" name="Freeform 10">
            <a:extLst>
              <a:ext uri="{FF2B5EF4-FFF2-40B4-BE49-F238E27FC236}">
                <a16:creationId xmlns:a16="http://schemas.microsoft.com/office/drawing/2014/main" id="{A963B94C-07D9-4764-88CE-A45D72605229}"/>
              </a:ext>
            </a:extLst>
          </p:cNvPr>
          <p:cNvSpPr>
            <a:spLocks/>
          </p:cNvSpPr>
          <p:nvPr userDrawn="1"/>
        </p:nvSpPr>
        <p:spPr bwMode="auto">
          <a:xfrm>
            <a:off x="541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" name="Freeform 11">
            <a:extLst>
              <a:ext uri="{FF2B5EF4-FFF2-40B4-BE49-F238E27FC236}">
                <a16:creationId xmlns:a16="http://schemas.microsoft.com/office/drawing/2014/main" id="{D333ECEC-4945-4DD2-95B7-C9217A55438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34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38491EE3-CB20-4A25-ACC0-0E14FB2E5264}"/>
              </a:ext>
            </a:extLst>
          </p:cNvPr>
          <p:cNvSpPr>
            <a:spLocks/>
          </p:cNvSpPr>
          <p:nvPr/>
        </p:nvSpPr>
        <p:spPr bwMode="auto">
          <a:xfrm>
            <a:off x="125413" y="2522538"/>
            <a:ext cx="6499225" cy="4335462"/>
          </a:xfrm>
          <a:custGeom>
            <a:avLst/>
            <a:gdLst>
              <a:gd name="T0" fmla="*/ 6480381 w 7468994"/>
              <a:gd name="T1" fmla="*/ 4334934 h 4981713"/>
              <a:gd name="T2" fmla="*/ 108842 w 7468994"/>
              <a:gd name="T3" fmla="*/ 4334934 h 4981713"/>
              <a:gd name="T4" fmla="*/ 186809 w 7468994"/>
              <a:gd name="T5" fmla="*/ 3464545 h 4981713"/>
              <a:gd name="T6" fmla="*/ 677590 w 7468994"/>
              <a:gd name="T7" fmla="*/ 3050680 h 4981713"/>
              <a:gd name="T8" fmla="*/ 852087 w 7468994"/>
              <a:gd name="T9" fmla="*/ 2313568 h 4981713"/>
              <a:gd name="T10" fmla="*/ 768706 w 7468994"/>
              <a:gd name="T11" fmla="*/ 1546840 h 4981713"/>
              <a:gd name="T12" fmla="*/ 1127814 w 7468994"/>
              <a:gd name="T13" fmla="*/ 880124 h 4981713"/>
              <a:gd name="T14" fmla="*/ 2054618 w 7468994"/>
              <a:gd name="T15" fmla="*/ 682363 h 4981713"/>
              <a:gd name="T16" fmla="*/ 2727798 w 7468994"/>
              <a:gd name="T17" fmla="*/ 222912 h 4981713"/>
              <a:gd name="T18" fmla="*/ 3507180 w 7468994"/>
              <a:gd name="T19" fmla="*/ 37916 h 4981713"/>
              <a:gd name="T20" fmla="*/ 3853911 w 7468994"/>
              <a:gd name="T21" fmla="*/ 575554 h 4981713"/>
              <a:gd name="T22" fmla="*/ 3803407 w 7468994"/>
              <a:gd name="T23" fmla="*/ 1226356 h 4981713"/>
              <a:gd name="T24" fmla="*/ 4016915 w 7468994"/>
              <a:gd name="T25" fmla="*/ 1829141 h 4981713"/>
              <a:gd name="T26" fmla="*/ 4669430 w 7468994"/>
              <a:gd name="T27" fmla="*/ 2000876 h 4981713"/>
              <a:gd name="T28" fmla="*/ 5357419 w 7468994"/>
              <a:gd name="T29" fmla="*/ 2064862 h 4981713"/>
              <a:gd name="T30" fmla="*/ 5798470 w 7468994"/>
              <a:gd name="T31" fmla="*/ 2871927 h 4981713"/>
              <a:gd name="T32" fmla="*/ 5637178 w 7468994"/>
              <a:gd name="T33" fmla="*/ 3487532 h 4981713"/>
              <a:gd name="T34" fmla="*/ 5941472 w 7468994"/>
              <a:gd name="T35" fmla="*/ 3741377 h 4981713"/>
              <a:gd name="T36" fmla="*/ 6313619 w 7468994"/>
              <a:gd name="T37" fmla="*/ 3924881 h 4981713"/>
              <a:gd name="T38" fmla="*/ 6480381 w 7468994"/>
              <a:gd name="T39" fmla="*/ 4334934 h 49817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586584-902D-451B-91AC-05C1A7F9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525" y="2905125"/>
            <a:ext cx="4637088" cy="1047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8D8340-5753-43EB-B99F-4A98A1D942DB}"/>
              </a:ext>
            </a:extLst>
          </p:cNvPr>
          <p:cNvGrpSpPr>
            <a:grpSpLocks/>
          </p:cNvGrpSpPr>
          <p:nvPr/>
        </p:nvGrpSpPr>
        <p:grpSpPr bwMode="auto">
          <a:xfrm>
            <a:off x="1493838" y="2905125"/>
            <a:ext cx="746125" cy="1047750"/>
            <a:chOff x="4452185" y="2354139"/>
            <a:chExt cx="2004084" cy="2816835"/>
          </a:xfrm>
        </p:grpSpPr>
        <p:sp>
          <p:nvSpPr>
            <p:cNvPr id="27657" name="Freeform 16">
              <a:extLst>
                <a:ext uri="{FF2B5EF4-FFF2-40B4-BE49-F238E27FC236}">
                  <a16:creationId xmlns:a16="http://schemas.microsoft.com/office/drawing/2014/main" id="{6BA27F73-1A4A-4CBB-B0B7-79B438A9F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185" y="2354139"/>
              <a:ext cx="2004084" cy="2816835"/>
            </a:xfrm>
            <a:custGeom>
              <a:avLst/>
              <a:gdLst>
                <a:gd name="T0" fmla="*/ 1902977 w 2796977"/>
                <a:gd name="T1" fmla="*/ 984420 h 3931284"/>
                <a:gd name="T2" fmla="*/ 1878863 w 2796977"/>
                <a:gd name="T3" fmla="*/ 1011037 h 3931284"/>
                <a:gd name="T4" fmla="*/ 1648002 w 2796977"/>
                <a:gd name="T5" fmla="*/ 1594242 h 3931284"/>
                <a:gd name="T6" fmla="*/ 1661378 w 2796977"/>
                <a:gd name="T7" fmla="*/ 1847671 h 3931284"/>
                <a:gd name="T8" fmla="*/ 1661924 w 2796977"/>
                <a:gd name="T9" fmla="*/ 2062153 h 3931284"/>
                <a:gd name="T10" fmla="*/ 1298934 w 2796977"/>
                <a:gd name="T11" fmla="*/ 2816751 h 3931284"/>
                <a:gd name="T12" fmla="*/ 1220949 w 2796977"/>
                <a:gd name="T13" fmla="*/ 2700138 h 3931284"/>
                <a:gd name="T14" fmla="*/ 1233370 w 2796977"/>
                <a:gd name="T15" fmla="*/ 2569283 h 3931284"/>
                <a:gd name="T16" fmla="*/ 1223497 w 2796977"/>
                <a:gd name="T17" fmla="*/ 1974977 h 3931284"/>
                <a:gd name="T18" fmla="*/ 1002054 w 2796977"/>
                <a:gd name="T19" fmla="*/ 1662900 h 3931284"/>
                <a:gd name="T20" fmla="*/ 780610 w 2796977"/>
                <a:gd name="T21" fmla="*/ 1974977 h 3931284"/>
                <a:gd name="T22" fmla="*/ 770783 w 2796977"/>
                <a:gd name="T23" fmla="*/ 2569283 h 3931284"/>
                <a:gd name="T24" fmla="*/ 783249 w 2796977"/>
                <a:gd name="T25" fmla="*/ 2699091 h 3931284"/>
                <a:gd name="T26" fmla="*/ 705173 w 2796977"/>
                <a:gd name="T27" fmla="*/ 2816751 h 3931284"/>
                <a:gd name="T28" fmla="*/ 342683 w 2796977"/>
                <a:gd name="T29" fmla="*/ 1847625 h 3931284"/>
                <a:gd name="T30" fmla="*/ 125244 w 2796977"/>
                <a:gd name="T31" fmla="*/ 1010992 h 3931284"/>
                <a:gd name="T32" fmla="*/ 103041 w 2796977"/>
                <a:gd name="T33" fmla="*/ 986695 h 3931284"/>
                <a:gd name="T34" fmla="*/ 16457 w 2796977"/>
                <a:gd name="T35" fmla="*/ 514645 h 3931284"/>
                <a:gd name="T36" fmla="*/ 357653 w 2796977"/>
                <a:gd name="T37" fmla="*/ 52 h 3931284"/>
                <a:gd name="T38" fmla="*/ 806818 w 2796977"/>
                <a:gd name="T39" fmla="*/ 255756 h 3931284"/>
                <a:gd name="T40" fmla="*/ 1002054 w 2796977"/>
                <a:gd name="T41" fmla="*/ 303302 h 3931284"/>
                <a:gd name="T42" fmla="*/ 1646454 w 2796977"/>
                <a:gd name="T43" fmla="*/ 52 h 3931284"/>
                <a:gd name="T44" fmla="*/ 1902977 w 2796977"/>
                <a:gd name="T45" fmla="*/ 984420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8" name="Freeform 17">
              <a:extLst>
                <a:ext uri="{FF2B5EF4-FFF2-40B4-BE49-F238E27FC236}">
                  <a16:creationId xmlns:a16="http://schemas.microsoft.com/office/drawing/2014/main" id="{A58ACF84-C014-46C2-ACBA-80FC00C19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180" y="3340834"/>
              <a:ext cx="680208" cy="1830139"/>
            </a:xfrm>
            <a:custGeom>
              <a:avLst/>
              <a:gdLst>
                <a:gd name="T0" fmla="*/ 680208 w 949325"/>
                <a:gd name="T1" fmla="*/ 1712396 h 2554213"/>
                <a:gd name="T2" fmla="*/ 602132 w 949325"/>
                <a:gd name="T3" fmla="*/ 1830056 h 2554213"/>
                <a:gd name="T4" fmla="*/ 239643 w 949325"/>
                <a:gd name="T5" fmla="*/ 860930 h 2554213"/>
                <a:gd name="T6" fmla="*/ 22203 w 949325"/>
                <a:gd name="T7" fmla="*/ 24296 h 2554213"/>
                <a:gd name="T8" fmla="*/ 0 w 949325"/>
                <a:gd name="T9" fmla="*/ 0 h 2554213"/>
                <a:gd name="T10" fmla="*/ 253930 w 949325"/>
                <a:gd name="T11" fmla="*/ 337147 h 2554213"/>
                <a:gd name="T12" fmla="*/ 301976 w 949325"/>
                <a:gd name="T13" fmla="*/ 997836 h 2554213"/>
                <a:gd name="T14" fmla="*/ 430101 w 949325"/>
                <a:gd name="T15" fmla="*/ 1641509 h 2554213"/>
                <a:gd name="T16" fmla="*/ 560228 w 949325"/>
                <a:gd name="T17" fmla="*/ 1743472 h 2554213"/>
                <a:gd name="T18" fmla="*/ 680208 w 949325"/>
                <a:gd name="T19" fmla="*/ 171239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9" name="Freeform 18">
              <a:extLst>
                <a:ext uri="{FF2B5EF4-FFF2-40B4-BE49-F238E27FC236}">
                  <a16:creationId xmlns:a16="http://schemas.microsoft.com/office/drawing/2014/main" id="{0E9B5B16-3F6A-4C22-9D75-F28792C37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087" y="3338423"/>
              <a:ext cx="682027" cy="1832505"/>
            </a:xfrm>
            <a:custGeom>
              <a:avLst/>
              <a:gdLst>
                <a:gd name="T0" fmla="*/ 427052 w 951864"/>
                <a:gd name="T1" fmla="*/ 609912 h 2557515"/>
                <a:gd name="T2" fmla="*/ 440429 w 951864"/>
                <a:gd name="T3" fmla="*/ 863342 h 2557515"/>
                <a:gd name="T4" fmla="*/ 440975 w 951864"/>
                <a:gd name="T5" fmla="*/ 1077823 h 2557515"/>
                <a:gd name="T6" fmla="*/ 77985 w 951864"/>
                <a:gd name="T7" fmla="*/ 1832422 h 2557515"/>
                <a:gd name="T8" fmla="*/ 0 w 951864"/>
                <a:gd name="T9" fmla="*/ 1715809 h 2557515"/>
                <a:gd name="T10" fmla="*/ 118752 w 951864"/>
                <a:gd name="T11" fmla="*/ 1745747 h 2557515"/>
                <a:gd name="T12" fmla="*/ 248879 w 951864"/>
                <a:gd name="T13" fmla="*/ 1643784 h 2557515"/>
                <a:gd name="T14" fmla="*/ 376958 w 951864"/>
                <a:gd name="T15" fmla="*/ 1000111 h 2557515"/>
                <a:gd name="T16" fmla="*/ 425050 w 951864"/>
                <a:gd name="T17" fmla="*/ 339422 h 2557515"/>
                <a:gd name="T18" fmla="*/ 682028 w 951864"/>
                <a:gd name="T19" fmla="*/ 0 h 2557515"/>
                <a:gd name="T20" fmla="*/ 657913 w 951864"/>
                <a:gd name="T21" fmla="*/ 26616 h 2557515"/>
                <a:gd name="T22" fmla="*/ 427052 w 951864"/>
                <a:gd name="T23" fmla="*/ 609912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60" name="Freeform 19">
              <a:extLst>
                <a:ext uri="{FF2B5EF4-FFF2-40B4-BE49-F238E27FC236}">
                  <a16:creationId xmlns:a16="http://schemas.microsoft.com/office/drawing/2014/main" id="{8FD3D01A-A225-4707-A7BC-82F6589FE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398" y="3947835"/>
              <a:ext cx="443260" cy="381280"/>
            </a:xfrm>
            <a:custGeom>
              <a:avLst/>
              <a:gdLst>
                <a:gd name="T0" fmla="*/ 443237 w 618631"/>
                <a:gd name="T1" fmla="*/ 381281 h 532129"/>
                <a:gd name="T2" fmla="*/ 443237 w 618631"/>
                <a:gd name="T3" fmla="*/ 381281 h 532129"/>
                <a:gd name="T4" fmla="*/ 221749 w 618631"/>
                <a:gd name="T5" fmla="*/ 69203 h 532129"/>
                <a:gd name="T6" fmla="*/ 306 w 618631"/>
                <a:gd name="T7" fmla="*/ 381281 h 532129"/>
                <a:gd name="T8" fmla="*/ 216471 w 618631"/>
                <a:gd name="T9" fmla="*/ 0 h 532129"/>
                <a:gd name="T10" fmla="*/ 443237 w 618631"/>
                <a:gd name="T11" fmla="*/ 381281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BB8EEE7-112A-48C6-8541-A38B0115D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3121025"/>
            <a:ext cx="38528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8B05B7ED-1D98-49C9-B723-4EDA6E749B2E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7B121FA8-F317-4439-8709-6101486C2884}"/>
              </a:ext>
            </a:extLst>
          </p:cNvPr>
          <p:cNvSpPr>
            <a:spLocks/>
          </p:cNvSpPr>
          <p:nvPr/>
        </p:nvSpPr>
        <p:spPr bwMode="auto">
          <a:xfrm>
            <a:off x="6124575" y="5497513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255E2305-BC93-4D32-9120-CDA5C7D7CCA6}"/>
              </a:ext>
            </a:extLst>
          </p:cNvPr>
          <p:cNvSpPr>
            <a:spLocks/>
          </p:cNvSpPr>
          <p:nvPr/>
        </p:nvSpPr>
        <p:spPr bwMode="auto">
          <a:xfrm>
            <a:off x="3641725" y="177800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441101B9-D14A-4C36-97BD-0D40138444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7AD397C9-D5A9-438F-A0D5-646F8D6C5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89902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F56E052-E1DE-497E-B4F1-2C02E395E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64978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DB1DDDC-E0F3-4641-9DFD-27A56E808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8990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6DF96B72-2407-4B74-9BED-2BEAFC817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649788"/>
            <a:ext cx="2867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3B893465-EBAF-4345-BDAE-FAE57AE98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899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745D799-E8A9-4621-8D2D-6F00C9D56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649788"/>
            <a:ext cx="28654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F499835C-54C4-4A57-872A-0E8B1C3BB1CA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2549525"/>
            <a:ext cx="2251075" cy="1538288"/>
            <a:chOff x="5036185" y="1892361"/>
            <a:chExt cx="2249551" cy="1538861"/>
          </a:xfrm>
        </p:grpSpPr>
        <p:sp>
          <p:nvSpPr>
            <p:cNvPr id="37043" name="Freeform 240">
              <a:extLst>
                <a:ext uri="{FF2B5EF4-FFF2-40B4-BE49-F238E27FC236}">
                  <a16:creationId xmlns:a16="http://schemas.microsoft.com/office/drawing/2014/main" id="{72BB3571-BCB0-4BE5-9E37-6787BF44B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175" y="2724594"/>
              <a:ext cx="148844" cy="148844"/>
            </a:xfrm>
            <a:custGeom>
              <a:avLst/>
              <a:gdLst>
                <a:gd name="T0" fmla="*/ 148844 w 148844"/>
                <a:gd name="T1" fmla="*/ 74422 h 148844"/>
                <a:gd name="T2" fmla="*/ 74422 w 148844"/>
                <a:gd name="T3" fmla="*/ 148844 h 148844"/>
                <a:gd name="T4" fmla="*/ 0 w 148844"/>
                <a:gd name="T5" fmla="*/ 74422 h 148844"/>
                <a:gd name="T6" fmla="*/ 74422 w 148844"/>
                <a:gd name="T7" fmla="*/ 0 h 148844"/>
                <a:gd name="T8" fmla="*/ 148844 w 148844"/>
                <a:gd name="T9" fmla="*/ 74422 h 148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4" name="Freeform 241">
              <a:extLst>
                <a:ext uri="{FF2B5EF4-FFF2-40B4-BE49-F238E27FC236}">
                  <a16:creationId xmlns:a16="http://schemas.microsoft.com/office/drawing/2014/main" id="{0BA9F1E7-2691-4F41-8289-5E14DDCE6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211" y="1909508"/>
              <a:ext cx="240792" cy="240791"/>
            </a:xfrm>
            <a:custGeom>
              <a:avLst/>
              <a:gdLst>
                <a:gd name="T0" fmla="*/ 240792 w 240792"/>
                <a:gd name="T1" fmla="*/ 120396 h 240791"/>
                <a:gd name="T2" fmla="*/ 120396 w 240792"/>
                <a:gd name="T3" fmla="*/ 240792 h 240791"/>
                <a:gd name="T4" fmla="*/ 0 w 240792"/>
                <a:gd name="T5" fmla="*/ 120396 h 240791"/>
                <a:gd name="T6" fmla="*/ 120396 w 240792"/>
                <a:gd name="T7" fmla="*/ 0 h 240791"/>
                <a:gd name="T8" fmla="*/ 240792 w 240792"/>
                <a:gd name="T9" fmla="*/ 120396 h 240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5" name="Freeform 242">
              <a:extLst>
                <a:ext uri="{FF2B5EF4-FFF2-40B4-BE49-F238E27FC236}">
                  <a16:creationId xmlns:a16="http://schemas.microsoft.com/office/drawing/2014/main" id="{A249F186-8270-484F-B9DC-B157D0FDA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6932" y="2449131"/>
              <a:ext cx="61086" cy="61087"/>
            </a:xfrm>
            <a:custGeom>
              <a:avLst/>
              <a:gdLst>
                <a:gd name="T0" fmla="*/ 61087 w 61086"/>
                <a:gd name="T1" fmla="*/ 30544 h 61087"/>
                <a:gd name="T2" fmla="*/ 30543 w 61086"/>
                <a:gd name="T3" fmla="*/ 61087 h 61087"/>
                <a:gd name="T4" fmla="*/ -1 w 61086"/>
                <a:gd name="T5" fmla="*/ 30544 h 61087"/>
                <a:gd name="T6" fmla="*/ 30543 w 61086"/>
                <a:gd name="T7" fmla="*/ 0 h 61087"/>
                <a:gd name="T8" fmla="*/ 61087 w 61086"/>
                <a:gd name="T9" fmla="*/ 30544 h 610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6" name="Freeform 243">
              <a:extLst>
                <a:ext uri="{FF2B5EF4-FFF2-40B4-BE49-F238E27FC236}">
                  <a16:creationId xmlns:a16="http://schemas.microsoft.com/office/drawing/2014/main" id="{19B0B96C-3552-4B8A-96B8-7A49F7AB5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693" y="1892361"/>
              <a:ext cx="2140972" cy="1503999"/>
            </a:xfrm>
            <a:custGeom>
              <a:avLst/>
              <a:gdLst>
                <a:gd name="T0" fmla="*/ 2069563 w 2140972"/>
                <a:gd name="T1" fmla="*/ 1504000 h 1503999"/>
                <a:gd name="T2" fmla="*/ 2138398 w 2140972"/>
                <a:gd name="T3" fmla="*/ 1248920 h 1503999"/>
                <a:gd name="T4" fmla="*/ 2061182 w 2140972"/>
                <a:gd name="T5" fmla="*/ 988126 h 1503999"/>
                <a:gd name="T6" fmla="*/ 1993173 w 2140972"/>
                <a:gd name="T7" fmla="*/ 725045 h 1503999"/>
                <a:gd name="T8" fmla="*/ 2033686 w 2140972"/>
                <a:gd name="T9" fmla="*/ 458155 h 1503999"/>
                <a:gd name="T10" fmla="*/ 2051529 w 2140972"/>
                <a:gd name="T11" fmla="*/ 190058 h 1503999"/>
                <a:gd name="T12" fmla="*/ 1885540 w 2140972"/>
                <a:gd name="T13" fmla="*/ 2606 h 1503999"/>
                <a:gd name="T14" fmla="*/ 1702978 w 2140972"/>
                <a:gd name="T15" fmla="*/ 56581 h 1503999"/>
                <a:gd name="T16" fmla="*/ 1545053 w 2140972"/>
                <a:gd name="T17" fmla="*/ 174881 h 1503999"/>
                <a:gd name="T18" fmla="*/ 1359189 w 2140972"/>
                <a:gd name="T19" fmla="*/ 205298 h 1503999"/>
                <a:gd name="T20" fmla="*/ 1154275 w 2140972"/>
                <a:gd name="T21" fmla="*/ 46103 h 1503999"/>
                <a:gd name="T22" fmla="*/ 930373 w 2140972"/>
                <a:gd name="T23" fmla="*/ 119954 h 1503999"/>
                <a:gd name="T24" fmla="*/ 833409 w 2140972"/>
                <a:gd name="T25" fmla="*/ 278513 h 1503999"/>
                <a:gd name="T26" fmla="*/ 743366 w 2140972"/>
                <a:gd name="T27" fmla="*/ 335346 h 1503999"/>
                <a:gd name="T28" fmla="*/ 553501 w 2140972"/>
                <a:gd name="T29" fmla="*/ 420563 h 1503999"/>
                <a:gd name="T30" fmla="*/ 443773 w 2140972"/>
                <a:gd name="T31" fmla="*/ 587250 h 1503999"/>
                <a:gd name="T32" fmla="*/ 345729 w 2140972"/>
                <a:gd name="T33" fmla="*/ 646115 h 1503999"/>
                <a:gd name="T34" fmla="*/ 37309 w 2140972"/>
                <a:gd name="T35" fmla="*/ 1009589 h 1503999"/>
                <a:gd name="T36" fmla="*/ 51026 w 2140972"/>
                <a:gd name="T37" fmla="*/ 1495364 h 1503999"/>
                <a:gd name="T38" fmla="*/ 2069563 w 2140972"/>
                <a:gd name="T39" fmla="*/ 1504000 h 15039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CC0364F9-44D1-4CC7-A758-994BF0C6BAAE}"/>
                </a:ext>
              </a:extLst>
            </p:cNvPr>
            <p:cNvSpPr/>
            <p:nvPr/>
          </p:nvSpPr>
          <p:spPr>
            <a:xfrm>
              <a:off x="5036185" y="3339113"/>
              <a:ext cx="2249551" cy="9210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48" name="Freeform 245">
              <a:extLst>
                <a:ext uri="{FF2B5EF4-FFF2-40B4-BE49-F238E27FC236}">
                  <a16:creationId xmlns:a16="http://schemas.microsoft.com/office/drawing/2014/main" id="{4F054B69-29DE-4708-82C8-EC662878B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585466"/>
              <a:ext cx="477329" cy="586358"/>
            </a:xfrm>
            <a:custGeom>
              <a:avLst/>
              <a:gdLst>
                <a:gd name="T0" fmla="*/ 477329 w 477329"/>
                <a:gd name="T1" fmla="*/ 376999 h 586358"/>
                <a:gd name="T2" fmla="*/ 477329 w 477329"/>
                <a:gd name="T3" fmla="*/ 380048 h 586358"/>
                <a:gd name="T4" fmla="*/ 476631 w 477329"/>
                <a:gd name="T5" fmla="*/ 406654 h 586358"/>
                <a:gd name="T6" fmla="*/ 469646 w 477329"/>
                <a:gd name="T7" fmla="*/ 455549 h 586358"/>
                <a:gd name="T8" fmla="*/ 250063 w 477329"/>
                <a:gd name="T9" fmla="*/ 586359 h 586358"/>
                <a:gd name="T10" fmla="*/ 238696 w 477329"/>
                <a:gd name="T11" fmla="*/ 586105 h 586358"/>
                <a:gd name="T12" fmla="*/ 227330 w 477329"/>
                <a:gd name="T13" fmla="*/ 586359 h 586358"/>
                <a:gd name="T14" fmla="*/ 7747 w 477329"/>
                <a:gd name="T15" fmla="*/ 455549 h 586358"/>
                <a:gd name="T16" fmla="*/ 952 w 477329"/>
                <a:gd name="T17" fmla="*/ 410210 h 586358"/>
                <a:gd name="T18" fmla="*/ 0 w 477329"/>
                <a:gd name="T19" fmla="*/ 377825 h 586358"/>
                <a:gd name="T20" fmla="*/ 0 w 477329"/>
                <a:gd name="T21" fmla="*/ 377825 h 586358"/>
                <a:gd name="T22" fmla="*/ 46291 w 477329"/>
                <a:gd name="T23" fmla="*/ 25717 h 586358"/>
                <a:gd name="T24" fmla="*/ 206502 w 477329"/>
                <a:gd name="T25" fmla="*/ 2349 h 586358"/>
                <a:gd name="T26" fmla="*/ 238696 w 477329"/>
                <a:gd name="T27" fmla="*/ 0 h 586358"/>
                <a:gd name="T28" fmla="*/ 270891 w 477329"/>
                <a:gd name="T29" fmla="*/ 2349 h 586358"/>
                <a:gd name="T30" fmla="*/ 431102 w 477329"/>
                <a:gd name="T31" fmla="*/ 25717 h 586358"/>
                <a:gd name="T32" fmla="*/ 477329 w 477329"/>
                <a:gd name="T33" fmla="*/ 376999 h 5863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9" name="Freeform 246">
              <a:extLst>
                <a:ext uri="{FF2B5EF4-FFF2-40B4-BE49-F238E27FC236}">
                  <a16:creationId xmlns:a16="http://schemas.microsoft.com/office/drawing/2014/main" id="{CD4C8907-7900-4F86-9EBB-004F1FDD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585402"/>
              <a:ext cx="477297" cy="586358"/>
            </a:xfrm>
            <a:custGeom>
              <a:avLst/>
              <a:gdLst>
                <a:gd name="T0" fmla="*/ 476504 w 477297"/>
                <a:gd name="T1" fmla="*/ 407797 h 586358"/>
                <a:gd name="T2" fmla="*/ 469583 w 477297"/>
                <a:gd name="T3" fmla="*/ 455549 h 586358"/>
                <a:gd name="T4" fmla="*/ 250000 w 477297"/>
                <a:gd name="T5" fmla="*/ 586359 h 586358"/>
                <a:gd name="T6" fmla="*/ 238633 w 477297"/>
                <a:gd name="T7" fmla="*/ 586105 h 586358"/>
                <a:gd name="T8" fmla="*/ 227267 w 477297"/>
                <a:gd name="T9" fmla="*/ 586359 h 586358"/>
                <a:gd name="T10" fmla="*/ 7684 w 477297"/>
                <a:gd name="T11" fmla="*/ 455549 h 586358"/>
                <a:gd name="T12" fmla="*/ 699 w 477297"/>
                <a:gd name="T13" fmla="*/ 406654 h 586358"/>
                <a:gd name="T14" fmla="*/ 0 w 477297"/>
                <a:gd name="T15" fmla="*/ 380048 h 586358"/>
                <a:gd name="T16" fmla="*/ 0 w 477297"/>
                <a:gd name="T17" fmla="*/ 376999 h 586358"/>
                <a:gd name="T18" fmla="*/ 46292 w 477297"/>
                <a:gd name="T19" fmla="*/ 25718 h 586358"/>
                <a:gd name="T20" fmla="*/ 206502 w 477297"/>
                <a:gd name="T21" fmla="*/ 2349 h 586358"/>
                <a:gd name="T22" fmla="*/ 238697 w 477297"/>
                <a:gd name="T23" fmla="*/ 0 h 586358"/>
                <a:gd name="T24" fmla="*/ 270891 w 477297"/>
                <a:gd name="T25" fmla="*/ 2349 h 586358"/>
                <a:gd name="T26" fmla="*/ 431102 w 477297"/>
                <a:gd name="T27" fmla="*/ 25718 h 586358"/>
                <a:gd name="T28" fmla="*/ 476504 w 477297"/>
                <a:gd name="T29" fmla="*/ 407797 h 586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0" name="Freeform 247">
              <a:extLst>
                <a:ext uri="{FF2B5EF4-FFF2-40B4-BE49-F238E27FC236}">
                  <a16:creationId xmlns:a16="http://schemas.microsoft.com/office/drawing/2014/main" id="{67B4A9A3-61A6-44C5-929C-859296CB0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805" y="2992056"/>
              <a:ext cx="1511363" cy="381889"/>
            </a:xfrm>
            <a:custGeom>
              <a:avLst/>
              <a:gdLst>
                <a:gd name="T0" fmla="*/ 1511363 w 1511363"/>
                <a:gd name="T1" fmla="*/ 56007 h 381889"/>
                <a:gd name="T2" fmla="*/ 1511363 w 1511363"/>
                <a:gd name="T3" fmla="*/ 266192 h 381889"/>
                <a:gd name="T4" fmla="*/ 1395666 w 1511363"/>
                <a:gd name="T5" fmla="*/ 381889 h 381889"/>
                <a:gd name="T6" fmla="*/ 115634 w 1511363"/>
                <a:gd name="T7" fmla="*/ 381889 h 381889"/>
                <a:gd name="T8" fmla="*/ 0 w 1511363"/>
                <a:gd name="T9" fmla="*/ 266192 h 381889"/>
                <a:gd name="T10" fmla="*/ 0 w 1511363"/>
                <a:gd name="T11" fmla="*/ 56007 h 381889"/>
                <a:gd name="T12" fmla="*/ 36385 w 1511363"/>
                <a:gd name="T13" fmla="*/ 3556 h 381889"/>
                <a:gd name="T14" fmla="*/ 43180 w 1511363"/>
                <a:gd name="T15" fmla="*/ 48895 h 381889"/>
                <a:gd name="T16" fmla="*/ 262763 w 1511363"/>
                <a:gd name="T17" fmla="*/ 179705 h 381889"/>
                <a:gd name="T18" fmla="*/ 274129 w 1511363"/>
                <a:gd name="T19" fmla="*/ 179451 h 381889"/>
                <a:gd name="T20" fmla="*/ 285496 w 1511363"/>
                <a:gd name="T21" fmla="*/ 179705 h 381889"/>
                <a:gd name="T22" fmla="*/ 505079 w 1511363"/>
                <a:gd name="T23" fmla="*/ 48895 h 381889"/>
                <a:gd name="T24" fmla="*/ 512064 w 1511363"/>
                <a:gd name="T25" fmla="*/ 0 h 381889"/>
                <a:gd name="T26" fmla="*/ 513461 w 1511363"/>
                <a:gd name="T27" fmla="*/ 0 h 381889"/>
                <a:gd name="T28" fmla="*/ 520446 w 1511363"/>
                <a:gd name="T29" fmla="*/ 48895 h 381889"/>
                <a:gd name="T30" fmla="*/ 740029 w 1511363"/>
                <a:gd name="T31" fmla="*/ 179705 h 381889"/>
                <a:gd name="T32" fmla="*/ 751396 w 1511363"/>
                <a:gd name="T33" fmla="*/ 179451 h 381889"/>
                <a:gd name="T34" fmla="*/ 762762 w 1511363"/>
                <a:gd name="T35" fmla="*/ 179705 h 381889"/>
                <a:gd name="T36" fmla="*/ 982345 w 1511363"/>
                <a:gd name="T37" fmla="*/ 48895 h 381889"/>
                <a:gd name="T38" fmla="*/ 989330 w 1511363"/>
                <a:gd name="T39" fmla="*/ 0 h 381889"/>
                <a:gd name="T40" fmla="*/ 990727 w 1511363"/>
                <a:gd name="T41" fmla="*/ 0 h 381889"/>
                <a:gd name="T42" fmla="*/ 997712 w 1511363"/>
                <a:gd name="T43" fmla="*/ 48895 h 381889"/>
                <a:gd name="T44" fmla="*/ 1217295 w 1511363"/>
                <a:gd name="T45" fmla="*/ 179705 h 381889"/>
                <a:gd name="T46" fmla="*/ 1228662 w 1511363"/>
                <a:gd name="T47" fmla="*/ 179451 h 381889"/>
                <a:gd name="T48" fmla="*/ 1240028 w 1511363"/>
                <a:gd name="T49" fmla="*/ 179705 h 381889"/>
                <a:gd name="T50" fmla="*/ 1459611 w 1511363"/>
                <a:gd name="T51" fmla="*/ 48895 h 381889"/>
                <a:gd name="T52" fmla="*/ 1466533 w 1511363"/>
                <a:gd name="T53" fmla="*/ 1143 h 381889"/>
                <a:gd name="T54" fmla="*/ 1511363 w 1511363"/>
                <a:gd name="T55" fmla="*/ 56007 h 3818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1" name="Freeform 248">
              <a:extLst>
                <a:ext uri="{FF2B5EF4-FFF2-40B4-BE49-F238E27FC236}">
                  <a16:creationId xmlns:a16="http://schemas.microsoft.com/office/drawing/2014/main" id="{A4699CE7-3B67-4647-9614-8D81BA700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990" y="1955406"/>
              <a:ext cx="734869" cy="734792"/>
            </a:xfrm>
            <a:custGeom>
              <a:avLst/>
              <a:gdLst>
                <a:gd name="T0" fmla="*/ 703079 w 734869"/>
                <a:gd name="T1" fmla="*/ 386537 h 734792"/>
                <a:gd name="T2" fmla="*/ 586112 w 734869"/>
                <a:gd name="T3" fmla="*/ 480390 h 734792"/>
                <a:gd name="T4" fmla="*/ 576651 w 734869"/>
                <a:gd name="T5" fmla="*/ 481025 h 734792"/>
                <a:gd name="T6" fmla="*/ 552013 w 734869"/>
                <a:gd name="T7" fmla="*/ 483120 h 734792"/>
                <a:gd name="T8" fmla="*/ 470987 w 734869"/>
                <a:gd name="T9" fmla="*/ 513410 h 734792"/>
                <a:gd name="T10" fmla="*/ 461716 w 734869"/>
                <a:gd name="T11" fmla="*/ 519252 h 734792"/>
                <a:gd name="T12" fmla="*/ 443047 w 734869"/>
                <a:gd name="T13" fmla="*/ 532650 h 734792"/>
                <a:gd name="T14" fmla="*/ 443047 w 734869"/>
                <a:gd name="T15" fmla="*/ 532650 h 734792"/>
                <a:gd name="T16" fmla="*/ 423743 w 734869"/>
                <a:gd name="T17" fmla="*/ 548906 h 734792"/>
                <a:gd name="T18" fmla="*/ 378213 w 734869"/>
                <a:gd name="T19" fmla="*/ 599325 h 734792"/>
                <a:gd name="T20" fmla="*/ 337700 w 734869"/>
                <a:gd name="T21" fmla="*/ 640029 h 734792"/>
                <a:gd name="T22" fmla="*/ 133675 w 734869"/>
                <a:gd name="T23" fmla="*/ 721373 h 734792"/>
                <a:gd name="T24" fmla="*/ 128023 w 734869"/>
                <a:gd name="T25" fmla="*/ 716102 h 734792"/>
                <a:gd name="T26" fmla="*/ 135770 w 734869"/>
                <a:gd name="T27" fmla="*/ 679653 h 734792"/>
                <a:gd name="T28" fmla="*/ 162821 w 734869"/>
                <a:gd name="T29" fmla="*/ 657174 h 734792"/>
                <a:gd name="T30" fmla="*/ 273502 w 734869"/>
                <a:gd name="T31" fmla="*/ 542874 h 734792"/>
                <a:gd name="T32" fmla="*/ 291790 w 734869"/>
                <a:gd name="T33" fmla="*/ 443052 h 734792"/>
                <a:gd name="T34" fmla="*/ 285884 w 734869"/>
                <a:gd name="T35" fmla="*/ 438289 h 734792"/>
                <a:gd name="T36" fmla="*/ 191968 w 734869"/>
                <a:gd name="T37" fmla="*/ 461403 h 734792"/>
                <a:gd name="T38" fmla="*/ 77668 w 734869"/>
                <a:gd name="T39" fmla="*/ 572084 h 734792"/>
                <a:gd name="T40" fmla="*/ 55379 w 734869"/>
                <a:gd name="T41" fmla="*/ 598945 h 734792"/>
                <a:gd name="T42" fmla="*/ 18740 w 734869"/>
                <a:gd name="T43" fmla="*/ 606818 h 734792"/>
                <a:gd name="T44" fmla="*/ 135453 w 734869"/>
                <a:gd name="T45" fmla="*/ 356628 h 734792"/>
                <a:gd name="T46" fmla="*/ 253817 w 734869"/>
                <a:gd name="T47" fmla="*/ 158254 h 734792"/>
                <a:gd name="T48" fmla="*/ 254325 w 734869"/>
                <a:gd name="T49" fmla="*/ 149555 h 734792"/>
                <a:gd name="T50" fmla="*/ 327731 w 734869"/>
                <a:gd name="T51" fmla="*/ 44272 h 734792"/>
                <a:gd name="T52" fmla="*/ 487941 w 734869"/>
                <a:gd name="T53" fmla="*/ 9664 h 734792"/>
                <a:gd name="T54" fmla="*/ 546298 w 734869"/>
                <a:gd name="T55" fmla="*/ 108724 h 734792"/>
                <a:gd name="T56" fmla="*/ 573222 w 734869"/>
                <a:gd name="T57" fmla="*/ 153683 h 734792"/>
                <a:gd name="T58" fmla="*/ 725178 w 734869"/>
                <a:gd name="T59" fmla="*/ 246900 h 734792"/>
                <a:gd name="T60" fmla="*/ 703079 w 734869"/>
                <a:gd name="T61" fmla="*/ 386537 h 7347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2" name="Freeform 249">
              <a:extLst>
                <a:ext uri="{FF2B5EF4-FFF2-40B4-BE49-F238E27FC236}">
                  <a16:creationId xmlns:a16="http://schemas.microsoft.com/office/drawing/2014/main" id="{0742CEC4-00FC-482C-B436-F4D6C2FFB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602" y="2367279"/>
              <a:ext cx="206375" cy="120777"/>
            </a:xfrm>
            <a:custGeom>
              <a:avLst/>
              <a:gdLst>
                <a:gd name="T0" fmla="*/ 206375 w 206375"/>
                <a:gd name="T1" fmla="*/ 101537 h 120777"/>
                <a:gd name="T2" fmla="*/ 197104 w 206375"/>
                <a:gd name="T3" fmla="*/ 107379 h 120777"/>
                <a:gd name="T4" fmla="*/ 178435 w 206375"/>
                <a:gd name="T5" fmla="*/ 120777 h 120777"/>
                <a:gd name="T6" fmla="*/ 178435 w 206375"/>
                <a:gd name="T7" fmla="*/ 120777 h 120777"/>
                <a:gd name="T8" fmla="*/ 22098 w 206375"/>
                <a:gd name="T9" fmla="*/ 25083 h 120777"/>
                <a:gd name="T10" fmla="*/ 8382 w 206375"/>
                <a:gd name="T11" fmla="*/ 16701 h 120777"/>
                <a:gd name="T12" fmla="*/ 0 w 206375"/>
                <a:gd name="T13" fmla="*/ 0 h 120777"/>
                <a:gd name="T14" fmla="*/ 206375 w 206375"/>
                <a:gd name="T15" fmla="*/ 101537 h 1207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3" name="Freeform 250">
              <a:extLst>
                <a:ext uri="{FF2B5EF4-FFF2-40B4-BE49-F238E27FC236}">
                  <a16:creationId xmlns:a16="http://schemas.microsoft.com/office/drawing/2014/main" id="{961AD402-3CD3-4839-A465-2451F52AB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665" y="2341943"/>
              <a:ext cx="569404" cy="348255"/>
            </a:xfrm>
            <a:custGeom>
              <a:avLst/>
              <a:gdLst>
                <a:gd name="T0" fmla="*/ 569404 w 569404"/>
                <a:gd name="T1" fmla="*/ 0 h 348255"/>
                <a:gd name="T2" fmla="*/ 452438 w 569404"/>
                <a:gd name="T3" fmla="*/ 93853 h 348255"/>
                <a:gd name="T4" fmla="*/ 442976 w 569404"/>
                <a:gd name="T5" fmla="*/ 94488 h 348255"/>
                <a:gd name="T6" fmla="*/ 418338 w 569404"/>
                <a:gd name="T7" fmla="*/ 96583 h 348255"/>
                <a:gd name="T8" fmla="*/ 337312 w 569404"/>
                <a:gd name="T9" fmla="*/ 126873 h 348255"/>
                <a:gd name="T10" fmla="*/ 328041 w 569404"/>
                <a:gd name="T11" fmla="*/ 132715 h 348255"/>
                <a:gd name="T12" fmla="*/ 309372 w 569404"/>
                <a:gd name="T13" fmla="*/ 146114 h 348255"/>
                <a:gd name="T14" fmla="*/ 309372 w 569404"/>
                <a:gd name="T15" fmla="*/ 146114 h 348255"/>
                <a:gd name="T16" fmla="*/ 290068 w 569404"/>
                <a:gd name="T17" fmla="*/ 162370 h 348255"/>
                <a:gd name="T18" fmla="*/ 244538 w 569404"/>
                <a:gd name="T19" fmla="*/ 212789 h 348255"/>
                <a:gd name="T20" fmla="*/ 204025 w 569404"/>
                <a:gd name="T21" fmla="*/ 253492 h 348255"/>
                <a:gd name="T22" fmla="*/ 0 w 569404"/>
                <a:gd name="T23" fmla="*/ 334836 h 348255"/>
                <a:gd name="T24" fmla="*/ 128079 w 569404"/>
                <a:gd name="T25" fmla="*/ 292608 h 348255"/>
                <a:gd name="T26" fmla="*/ 243395 w 569404"/>
                <a:gd name="T27" fmla="*/ 180467 h 348255"/>
                <a:gd name="T28" fmla="*/ 369570 w 569404"/>
                <a:gd name="T29" fmla="*/ 82105 h 348255"/>
                <a:gd name="T30" fmla="*/ 483489 w 569404"/>
                <a:gd name="T31" fmla="*/ 48577 h 348255"/>
                <a:gd name="T32" fmla="*/ 569404 w 569404"/>
                <a:gd name="T33" fmla="*/ 0 h 348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4" name="Freeform 251">
              <a:extLst>
                <a:ext uri="{FF2B5EF4-FFF2-40B4-BE49-F238E27FC236}">
                  <a16:creationId xmlns:a16="http://schemas.microsoft.com/office/drawing/2014/main" id="{65A3148F-E1B6-4F66-BD93-7CE1F9632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331660" cy="210883"/>
            </a:xfrm>
            <a:custGeom>
              <a:avLst/>
              <a:gdLst>
                <a:gd name="T0" fmla="*/ 331660 w 331660"/>
                <a:gd name="T1" fmla="*/ 167005 h 210883"/>
                <a:gd name="T2" fmla="*/ 309690 w 331660"/>
                <a:gd name="T3" fmla="*/ 210883 h 210883"/>
                <a:gd name="T4" fmla="*/ 274066 w 331660"/>
                <a:gd name="T5" fmla="*/ 207454 h 210883"/>
                <a:gd name="T6" fmla="*/ 209550 w 331660"/>
                <a:gd name="T7" fmla="*/ 172339 h 210883"/>
                <a:gd name="T8" fmla="*/ 12446 w 331660"/>
                <a:gd name="T9" fmla="*/ 64960 h 210883"/>
                <a:gd name="T10" fmla="*/ 0 w 331660"/>
                <a:gd name="T11" fmla="*/ 43942 h 210883"/>
                <a:gd name="T12" fmla="*/ 28003 w 331660"/>
                <a:gd name="T13" fmla="*/ 0 h 210883"/>
                <a:gd name="T14" fmla="*/ 49784 w 331660"/>
                <a:gd name="T15" fmla="*/ 0 h 210883"/>
                <a:gd name="T16" fmla="*/ 299847 w 331660"/>
                <a:gd name="T17" fmla="*/ 136207 h 210883"/>
                <a:gd name="T18" fmla="*/ 311404 w 331660"/>
                <a:gd name="T19" fmla="*/ 142494 h 210883"/>
                <a:gd name="T20" fmla="*/ 324422 w 331660"/>
                <a:gd name="T21" fmla="*/ 158242 h 2108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lnTo>
                    <a:pt x="331660" y="167005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5" name="Freeform 252">
              <a:extLst>
                <a:ext uri="{FF2B5EF4-FFF2-40B4-BE49-F238E27FC236}">
                  <a16:creationId xmlns:a16="http://schemas.microsoft.com/office/drawing/2014/main" id="{09366FFD-DBFA-4DE6-9C5F-785825C64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846" y="2469324"/>
              <a:ext cx="37591" cy="50990"/>
            </a:xfrm>
            <a:custGeom>
              <a:avLst/>
              <a:gdLst>
                <a:gd name="T0" fmla="*/ 37592 w 37591"/>
                <a:gd name="T1" fmla="*/ 6985 h 50990"/>
                <a:gd name="T2" fmla="*/ 14986 w 37591"/>
                <a:gd name="T3" fmla="*/ 50990 h 50990"/>
                <a:gd name="T4" fmla="*/ 0 w 37591"/>
                <a:gd name="T5" fmla="*/ 43879 h 50990"/>
                <a:gd name="T6" fmla="*/ 21971 w 37591"/>
                <a:gd name="T7" fmla="*/ 0 h 50990"/>
                <a:gd name="T8" fmla="*/ 33020 w 37591"/>
                <a:gd name="T9" fmla="*/ 4953 h 509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lnTo>
                    <a:pt x="37592" y="6985"/>
                  </a:lnTo>
                  <a:close/>
                </a:path>
              </a:pathLst>
            </a:custGeom>
            <a:solidFill>
              <a:srgbClr val="494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6" name="Freeform 253">
              <a:extLst>
                <a:ext uri="{FF2B5EF4-FFF2-40B4-BE49-F238E27FC236}">
                  <a16:creationId xmlns:a16="http://schemas.microsoft.com/office/drawing/2014/main" id="{C4A72411-05F4-4F9D-BDAD-7532A74B2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578" y="2452242"/>
              <a:ext cx="27558" cy="24066"/>
            </a:xfrm>
            <a:custGeom>
              <a:avLst/>
              <a:gdLst>
                <a:gd name="T0" fmla="*/ 27559 w 27558"/>
                <a:gd name="T1" fmla="*/ 17082 h 24066"/>
                <a:gd name="T2" fmla="*/ 27559 w 27558"/>
                <a:gd name="T3" fmla="*/ 17082 h 24066"/>
                <a:gd name="T4" fmla="*/ 22796 w 27558"/>
                <a:gd name="T5" fmla="*/ 24067 h 24066"/>
                <a:gd name="T6" fmla="*/ 7239 w 27558"/>
                <a:gd name="T7" fmla="*/ 17082 h 24066"/>
                <a:gd name="T8" fmla="*/ 0 w 27558"/>
                <a:gd name="T9" fmla="*/ 8318 h 24066"/>
                <a:gd name="T10" fmla="*/ 4000 w 27558"/>
                <a:gd name="T11" fmla="*/ 0 h 24066"/>
                <a:gd name="T12" fmla="*/ 27559 w 27558"/>
                <a:gd name="T13" fmla="*/ 17082 h 24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2A14C264-9336-4EDC-9C4C-CDEC8E47783A}"/>
                </a:ext>
              </a:extLst>
            </p:cNvPr>
            <p:cNvSpPr/>
            <p:nvPr/>
          </p:nvSpPr>
          <p:spPr>
            <a:xfrm>
              <a:off x="6757456" y="2681643"/>
              <a:ext cx="296662" cy="152457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21404A58-BEA3-425C-8665-31D4D9185B41}"/>
                </a:ext>
              </a:extLst>
            </p:cNvPr>
            <p:cNvSpPr/>
            <p:nvPr/>
          </p:nvSpPr>
          <p:spPr>
            <a:xfrm>
              <a:off x="6403684" y="2476779"/>
              <a:ext cx="371224" cy="203276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59" name="Freeform 256">
              <a:extLst>
                <a:ext uri="{FF2B5EF4-FFF2-40B4-BE49-F238E27FC236}">
                  <a16:creationId xmlns:a16="http://schemas.microsoft.com/office/drawing/2014/main" id="{AE1252DD-8221-4F54-9D97-AB303EDD8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066" y="2436431"/>
              <a:ext cx="28575" cy="24129"/>
            </a:xfrm>
            <a:custGeom>
              <a:avLst/>
              <a:gdLst>
                <a:gd name="T0" fmla="*/ 28575 w 28575"/>
                <a:gd name="T1" fmla="*/ 15811 h 24129"/>
                <a:gd name="T2" fmla="*/ 24574 w 28575"/>
                <a:gd name="T3" fmla="*/ 24130 h 24129"/>
                <a:gd name="T4" fmla="*/ 11557 w 28575"/>
                <a:gd name="T5" fmla="*/ 8382 h 24129"/>
                <a:gd name="T6" fmla="*/ 0 w 28575"/>
                <a:gd name="T7" fmla="*/ 2095 h 24129"/>
                <a:gd name="T8" fmla="*/ 24638 w 28575"/>
                <a:gd name="T9" fmla="*/ 0 h 24129"/>
                <a:gd name="T10" fmla="*/ 28575 w 28575"/>
                <a:gd name="T11" fmla="*/ 15811 h 24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461A8246-6797-4433-8463-BE7BA9D11DAC}"/>
                </a:ext>
              </a:extLst>
            </p:cNvPr>
            <p:cNvSpPr/>
            <p:nvPr/>
          </p:nvSpPr>
          <p:spPr>
            <a:xfrm>
              <a:off x="6425894" y="2462486"/>
              <a:ext cx="421989" cy="158809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61" name="Freeform 258">
              <a:extLst>
                <a:ext uri="{FF2B5EF4-FFF2-40B4-BE49-F238E27FC236}">
                  <a16:creationId xmlns:a16="http://schemas.microsoft.com/office/drawing/2014/main" id="{2FC09046-0CB1-486E-9641-3AB1FBBBC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675" y="2621026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2" name="Freeform 259">
              <a:extLst>
                <a:ext uri="{FF2B5EF4-FFF2-40B4-BE49-F238E27FC236}">
                  <a16:creationId xmlns:a16="http://schemas.microsoft.com/office/drawing/2014/main" id="{0264B422-EA53-4456-9870-7FF8D5C33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1957" y="2417572"/>
              <a:ext cx="229948" cy="282829"/>
            </a:xfrm>
            <a:custGeom>
              <a:avLst/>
              <a:gdLst>
                <a:gd name="T0" fmla="*/ 225806 w 229948"/>
                <a:gd name="T1" fmla="*/ 72898 h 282829"/>
                <a:gd name="T2" fmla="*/ 130429 w 229948"/>
                <a:gd name="T3" fmla="*/ 210630 h 282829"/>
                <a:gd name="T4" fmla="*/ 67945 w 229948"/>
                <a:gd name="T5" fmla="*/ 264732 h 282829"/>
                <a:gd name="T6" fmla="*/ 43752 w 229948"/>
                <a:gd name="T7" fmla="*/ 282829 h 282829"/>
                <a:gd name="T8" fmla="*/ 32893 w 229948"/>
                <a:gd name="T9" fmla="*/ 269939 h 282829"/>
                <a:gd name="T10" fmla="*/ 32893 w 229948"/>
                <a:gd name="T11" fmla="*/ 269939 h 282829"/>
                <a:gd name="T12" fmla="*/ 0 w 229948"/>
                <a:gd name="T13" fmla="*/ 231013 h 282829"/>
                <a:gd name="T14" fmla="*/ 3429 w 229948"/>
                <a:gd name="T15" fmla="*/ 227965 h 282829"/>
                <a:gd name="T16" fmla="*/ 29591 w 229948"/>
                <a:gd name="T17" fmla="*/ 203517 h 282829"/>
                <a:gd name="T18" fmla="*/ 75185 w 229948"/>
                <a:gd name="T19" fmla="*/ 156337 h 282829"/>
                <a:gd name="T20" fmla="*/ 113030 w 229948"/>
                <a:gd name="T21" fmla="*/ 108267 h 282829"/>
                <a:gd name="T22" fmla="*/ 125985 w 229948"/>
                <a:gd name="T23" fmla="*/ 84899 h 282829"/>
                <a:gd name="T24" fmla="*/ 201232 w 229948"/>
                <a:gd name="T25" fmla="*/ 0 h 282829"/>
                <a:gd name="T26" fmla="*/ 228347 w 229948"/>
                <a:gd name="T27" fmla="*/ 26289 h 282829"/>
                <a:gd name="T28" fmla="*/ 225806 w 229948"/>
                <a:gd name="T29" fmla="*/ 72898 h 2828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3" name="Freeform 260">
              <a:extLst>
                <a:ext uri="{FF2B5EF4-FFF2-40B4-BE49-F238E27FC236}">
                  <a16:creationId xmlns:a16="http://schemas.microsoft.com/office/drawing/2014/main" id="{17D81A15-C099-4359-A8FD-50F553EAA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147" y="2637027"/>
              <a:ext cx="105541" cy="95667"/>
            </a:xfrm>
            <a:custGeom>
              <a:avLst/>
              <a:gdLst>
                <a:gd name="T0" fmla="*/ 105541 w 105541"/>
                <a:gd name="T1" fmla="*/ 65786 h 95667"/>
                <a:gd name="T2" fmla="*/ 84713 w 105541"/>
                <a:gd name="T3" fmla="*/ 87693 h 95667"/>
                <a:gd name="T4" fmla="*/ 84713 w 105541"/>
                <a:gd name="T5" fmla="*/ 87693 h 95667"/>
                <a:gd name="T6" fmla="*/ 45280 w 105541"/>
                <a:gd name="T7" fmla="*/ 95377 h 95667"/>
                <a:gd name="T8" fmla="*/ 4 w 105541"/>
                <a:gd name="T9" fmla="*/ 42227 h 95667"/>
                <a:gd name="T10" fmla="*/ 22039 w 105541"/>
                <a:gd name="T11" fmla="*/ 42672 h 95667"/>
                <a:gd name="T12" fmla="*/ 27119 w 105541"/>
                <a:gd name="T13" fmla="*/ 0 h 95667"/>
                <a:gd name="T14" fmla="*/ 45978 w 105541"/>
                <a:gd name="T15" fmla="*/ 39624 h 95667"/>
                <a:gd name="T16" fmla="*/ 78808 w 105541"/>
                <a:gd name="T17" fmla="*/ 28892 h 95667"/>
                <a:gd name="T18" fmla="*/ 105541 w 105541"/>
                <a:gd name="T19" fmla="*/ 65786 h 956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4" name="Freeform 261">
              <a:extLst>
                <a:ext uri="{FF2B5EF4-FFF2-40B4-BE49-F238E27FC236}">
                  <a16:creationId xmlns:a16="http://schemas.microsoft.com/office/drawing/2014/main" id="{81A1839F-9500-454C-A134-1E16698CD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955" y="2648585"/>
              <a:ext cx="52958" cy="54229"/>
            </a:xfrm>
            <a:custGeom>
              <a:avLst/>
              <a:gdLst>
                <a:gd name="T0" fmla="*/ 52959 w 52958"/>
                <a:gd name="T1" fmla="*/ 38926 h 54229"/>
                <a:gd name="T2" fmla="*/ 26733 w 52958"/>
                <a:gd name="T3" fmla="*/ 54229 h 54229"/>
                <a:gd name="T4" fmla="*/ 0 w 52958"/>
                <a:gd name="T5" fmla="*/ 17335 h 54229"/>
                <a:gd name="T6" fmla="*/ 20065 w 52958"/>
                <a:gd name="T7" fmla="*/ 0 h 54229"/>
                <a:gd name="T8" fmla="*/ 52959 w 52958"/>
                <a:gd name="T9" fmla="*/ 38926 h 54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5" name="Freeform 262">
              <a:extLst>
                <a:ext uri="{FF2B5EF4-FFF2-40B4-BE49-F238E27FC236}">
                  <a16:creationId xmlns:a16="http://schemas.microsoft.com/office/drawing/2014/main" id="{7B353314-0BFF-4450-A1D3-9DD7E55DD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727" y="2382456"/>
              <a:ext cx="344761" cy="491000"/>
            </a:xfrm>
            <a:custGeom>
              <a:avLst/>
              <a:gdLst>
                <a:gd name="T0" fmla="*/ 231273 w 344761"/>
                <a:gd name="T1" fmla="*/ 483616 h 491000"/>
                <a:gd name="T2" fmla="*/ 202508 w 344761"/>
                <a:gd name="T3" fmla="*/ 477139 h 491000"/>
                <a:gd name="T4" fmla="*/ 2229 w 344761"/>
                <a:gd name="T5" fmla="*/ 456311 h 491000"/>
                <a:gd name="T6" fmla="*/ 17469 w 344761"/>
                <a:gd name="T7" fmla="*/ 399415 h 491000"/>
                <a:gd name="T8" fmla="*/ 146945 w 344761"/>
                <a:gd name="T9" fmla="*/ 451231 h 491000"/>
                <a:gd name="T10" fmla="*/ 164916 w 344761"/>
                <a:gd name="T11" fmla="*/ 420243 h 491000"/>
                <a:gd name="T12" fmla="*/ 24200 w 344761"/>
                <a:gd name="T13" fmla="*/ 339471 h 491000"/>
                <a:gd name="T14" fmla="*/ 17659 w 344761"/>
                <a:gd name="T15" fmla="*/ 245808 h 491000"/>
                <a:gd name="T16" fmla="*/ 115640 w 344761"/>
                <a:gd name="T17" fmla="*/ 61404 h 491000"/>
                <a:gd name="T18" fmla="*/ 88525 w 344761"/>
                <a:gd name="T19" fmla="*/ 35115 h 491000"/>
                <a:gd name="T20" fmla="*/ 13278 w 344761"/>
                <a:gd name="T21" fmla="*/ 120015 h 491000"/>
                <a:gd name="T22" fmla="*/ 324 w 344761"/>
                <a:gd name="T23" fmla="*/ 143383 h 491000"/>
                <a:gd name="T24" fmla="*/ 1975 w 344761"/>
                <a:gd name="T25" fmla="*/ 97218 h 491000"/>
                <a:gd name="T26" fmla="*/ 22295 w 344761"/>
                <a:gd name="T27" fmla="*/ 35052 h 491000"/>
                <a:gd name="T28" fmla="*/ 124911 w 344761"/>
                <a:gd name="T29" fmla="*/ 0 h 491000"/>
                <a:gd name="T30" fmla="*/ 236671 w 344761"/>
                <a:gd name="T31" fmla="*/ 238570 h 491000"/>
                <a:gd name="T32" fmla="*/ 343415 w 344761"/>
                <a:gd name="T33" fmla="*/ 455422 h 491000"/>
                <a:gd name="T34" fmla="*/ 231273 w 344761"/>
                <a:gd name="T35" fmla="*/ 483616 h 491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6" name="Freeform 263">
              <a:extLst>
                <a:ext uri="{FF2B5EF4-FFF2-40B4-BE49-F238E27FC236}">
                  <a16:creationId xmlns:a16="http://schemas.microsoft.com/office/drawing/2014/main" id="{00710642-E4EC-4E5A-8CFC-7AB52402E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545" y="2355976"/>
              <a:ext cx="105092" cy="61595"/>
            </a:xfrm>
            <a:custGeom>
              <a:avLst/>
              <a:gdLst>
                <a:gd name="T0" fmla="*/ 105093 w 105092"/>
                <a:gd name="T1" fmla="*/ 26543 h 61595"/>
                <a:gd name="T2" fmla="*/ 2477 w 105092"/>
                <a:gd name="T3" fmla="*/ 61595 h 61595"/>
                <a:gd name="T4" fmla="*/ 0 w 105092"/>
                <a:gd name="T5" fmla="*/ 37402 h 61595"/>
                <a:gd name="T6" fmla="*/ 24257 w 105092"/>
                <a:gd name="T7" fmla="*/ 30798 h 61595"/>
                <a:gd name="T8" fmla="*/ 95886 w 105092"/>
                <a:gd name="T9" fmla="*/ 0 h 61595"/>
                <a:gd name="T10" fmla="*/ 105093 w 105092"/>
                <a:gd name="T11" fmla="*/ 26543 h 61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7" name="Freeform 264">
              <a:extLst>
                <a:ext uri="{FF2B5EF4-FFF2-40B4-BE49-F238E27FC236}">
                  <a16:creationId xmlns:a16="http://schemas.microsoft.com/office/drawing/2014/main" id="{75F3814C-E46F-4534-BE6B-E18D59C1C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781" y="2479738"/>
              <a:ext cx="129920" cy="94170"/>
            </a:xfrm>
            <a:custGeom>
              <a:avLst/>
              <a:gdLst>
                <a:gd name="T0" fmla="*/ 128270 w 129920"/>
                <a:gd name="T1" fmla="*/ 46101 h 94170"/>
                <a:gd name="T2" fmla="*/ 90424 w 129920"/>
                <a:gd name="T3" fmla="*/ 94170 h 94170"/>
                <a:gd name="T4" fmla="*/ 0 w 129920"/>
                <a:gd name="T5" fmla="*/ 65278 h 94170"/>
                <a:gd name="T6" fmla="*/ 129921 w 129920"/>
                <a:gd name="T7" fmla="*/ 0 h 94170"/>
                <a:gd name="T8" fmla="*/ 128270 w 129920"/>
                <a:gd name="T9" fmla="*/ 46101 h 94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8" name="Freeform 265">
              <a:extLst>
                <a:ext uri="{FF2B5EF4-FFF2-40B4-BE49-F238E27FC236}">
                  <a16:creationId xmlns:a16="http://schemas.microsoft.com/office/drawing/2014/main" id="{30D76EBA-733A-4205-A32B-567755AE9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330" y="2560143"/>
              <a:ext cx="61643" cy="35950"/>
            </a:xfrm>
            <a:custGeom>
              <a:avLst/>
              <a:gdLst>
                <a:gd name="T0" fmla="*/ 60684 w 61643"/>
                <a:gd name="T1" fmla="*/ 34974 h 35950"/>
                <a:gd name="T2" fmla="*/ 60366 w 61643"/>
                <a:gd name="T3" fmla="*/ 35165 h 35950"/>
                <a:gd name="T4" fmla="*/ 4041 w 61643"/>
                <a:gd name="T5" fmla="*/ 18655 h 35950"/>
                <a:gd name="T6" fmla="*/ 2962 w 61643"/>
                <a:gd name="T7" fmla="*/ 16686 h 35950"/>
                <a:gd name="T8" fmla="*/ 13757 w 61643"/>
                <a:gd name="T9" fmla="*/ 1256 h 35950"/>
                <a:gd name="T10" fmla="*/ 49762 w 61643"/>
                <a:gd name="T11" fmla="*/ 20052 h 35950"/>
                <a:gd name="T12" fmla="*/ 60684 w 61643"/>
                <a:gd name="T13" fmla="*/ 34974 h 359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9" name="Freeform 266">
              <a:extLst>
                <a:ext uri="{FF2B5EF4-FFF2-40B4-BE49-F238E27FC236}">
                  <a16:creationId xmlns:a16="http://schemas.microsoft.com/office/drawing/2014/main" id="{2B96345B-E7EB-4011-89E9-B2C607DCD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850" y="2136580"/>
              <a:ext cx="197049" cy="180153"/>
            </a:xfrm>
            <a:custGeom>
              <a:avLst/>
              <a:gdLst>
                <a:gd name="T0" fmla="*/ 175260 w 197049"/>
                <a:gd name="T1" fmla="*/ 180154 h 180153"/>
                <a:gd name="T2" fmla="*/ 156972 w 197049"/>
                <a:gd name="T3" fmla="*/ 136212 h 180153"/>
                <a:gd name="T4" fmla="*/ 154178 w 197049"/>
                <a:gd name="T5" fmla="*/ 101414 h 180153"/>
                <a:gd name="T6" fmla="*/ 135382 w 197049"/>
                <a:gd name="T7" fmla="*/ 108589 h 180153"/>
                <a:gd name="T8" fmla="*/ 129223 w 197049"/>
                <a:gd name="T9" fmla="*/ 113162 h 180153"/>
                <a:gd name="T10" fmla="*/ 106617 w 197049"/>
                <a:gd name="T11" fmla="*/ 91825 h 180153"/>
                <a:gd name="T12" fmla="*/ 45911 w 197049"/>
                <a:gd name="T13" fmla="*/ 85856 h 180153"/>
                <a:gd name="T14" fmla="*/ 39434 w 197049"/>
                <a:gd name="T15" fmla="*/ 109732 h 180153"/>
                <a:gd name="T16" fmla="*/ 30734 w 197049"/>
                <a:gd name="T17" fmla="*/ 113034 h 180153"/>
                <a:gd name="T18" fmla="*/ 18732 w 197049"/>
                <a:gd name="T19" fmla="*/ 23118 h 180153"/>
                <a:gd name="T20" fmla="*/ 67056 w 197049"/>
                <a:gd name="T21" fmla="*/ 26293 h 180153"/>
                <a:gd name="T22" fmla="*/ 148273 w 197049"/>
                <a:gd name="T23" fmla="*/ 9529 h 180153"/>
                <a:gd name="T24" fmla="*/ 191580 w 197049"/>
                <a:gd name="T25" fmla="*/ 107002 h 180153"/>
                <a:gd name="T26" fmla="*/ 175260 w 197049"/>
                <a:gd name="T27" fmla="*/ 180154 h 1801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0" name="Freeform 267">
              <a:extLst>
                <a:ext uri="{FF2B5EF4-FFF2-40B4-BE49-F238E27FC236}">
                  <a16:creationId xmlns:a16="http://schemas.microsoft.com/office/drawing/2014/main" id="{DC77EB4A-7354-4D8B-9A71-C9AC6D04B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84" y="2222436"/>
              <a:ext cx="152209" cy="164274"/>
            </a:xfrm>
            <a:custGeom>
              <a:avLst/>
              <a:gdLst>
                <a:gd name="T0" fmla="*/ 135827 w 152209"/>
                <a:gd name="T1" fmla="*/ 94298 h 164274"/>
                <a:gd name="T2" fmla="*/ 117539 w 152209"/>
                <a:gd name="T3" fmla="*/ 50356 h 164274"/>
                <a:gd name="T4" fmla="*/ 114745 w 152209"/>
                <a:gd name="T5" fmla="*/ 15558 h 164274"/>
                <a:gd name="T6" fmla="*/ 95948 w 152209"/>
                <a:gd name="T7" fmla="*/ 22733 h 164274"/>
                <a:gd name="T8" fmla="*/ 89789 w 152209"/>
                <a:gd name="T9" fmla="*/ 27305 h 164274"/>
                <a:gd name="T10" fmla="*/ 67184 w 152209"/>
                <a:gd name="T11" fmla="*/ 5969 h 164274"/>
                <a:gd name="T12" fmla="*/ 6477 w 152209"/>
                <a:gd name="T13" fmla="*/ 0 h 164274"/>
                <a:gd name="T14" fmla="*/ 0 w 152209"/>
                <a:gd name="T15" fmla="*/ 23876 h 164274"/>
                <a:gd name="T16" fmla="*/ 127 w 152209"/>
                <a:gd name="T17" fmla="*/ 24003 h 164274"/>
                <a:gd name="T18" fmla="*/ 4572 w 152209"/>
                <a:gd name="T19" fmla="*/ 47117 h 164274"/>
                <a:gd name="T20" fmla="*/ 21399 w 152209"/>
                <a:gd name="T21" fmla="*/ 94552 h 164274"/>
                <a:gd name="T22" fmla="*/ 24003 w 152209"/>
                <a:gd name="T23" fmla="*/ 98996 h 164274"/>
                <a:gd name="T24" fmla="*/ 59182 w 152209"/>
                <a:gd name="T25" fmla="*/ 66739 h 164274"/>
                <a:gd name="T26" fmla="*/ 95695 w 152209"/>
                <a:gd name="T27" fmla="*/ 88329 h 164274"/>
                <a:gd name="T28" fmla="*/ 86423 w 152209"/>
                <a:gd name="T29" fmla="*/ 122999 h 164274"/>
                <a:gd name="T30" fmla="*/ 71310 w 152209"/>
                <a:gd name="T31" fmla="*/ 126683 h 164274"/>
                <a:gd name="T32" fmla="*/ 80582 w 152209"/>
                <a:gd name="T33" fmla="*/ 164274 h 164274"/>
                <a:gd name="T34" fmla="*/ 152209 w 152209"/>
                <a:gd name="T35" fmla="*/ 133477 h 164274"/>
                <a:gd name="T36" fmla="*/ 135827 w 152209"/>
                <a:gd name="T37" fmla="*/ 94298 h 164274"/>
                <a:gd name="T38" fmla="*/ 30417 w 152209"/>
                <a:gd name="T39" fmla="*/ 48006 h 164274"/>
                <a:gd name="T40" fmla="*/ 26988 w 152209"/>
                <a:gd name="T41" fmla="*/ 46736 h 164274"/>
                <a:gd name="T42" fmla="*/ 21210 w 152209"/>
                <a:gd name="T43" fmla="*/ 34481 h 164274"/>
                <a:gd name="T44" fmla="*/ 22416 w 152209"/>
                <a:gd name="T45" fmla="*/ 31052 h 164274"/>
                <a:gd name="T46" fmla="*/ 23495 w 152209"/>
                <a:gd name="T47" fmla="*/ 30798 h 164274"/>
                <a:gd name="T48" fmla="*/ 25845 w 152209"/>
                <a:gd name="T49" fmla="*/ 32258 h 164274"/>
                <a:gd name="T50" fmla="*/ 31623 w 152209"/>
                <a:gd name="T51" fmla="*/ 44514 h 164274"/>
                <a:gd name="T52" fmla="*/ 30417 w 152209"/>
                <a:gd name="T53" fmla="*/ 48006 h 1642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1" name="Freeform 268">
              <a:extLst>
                <a:ext uri="{FF2B5EF4-FFF2-40B4-BE49-F238E27FC236}">
                  <a16:creationId xmlns:a16="http://schemas.microsoft.com/office/drawing/2014/main" id="{01FF0F2B-7C8A-426A-9A8B-B0E852A67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93" y="2269489"/>
              <a:ext cx="16763" cy="50863"/>
            </a:xfrm>
            <a:custGeom>
              <a:avLst/>
              <a:gdLst>
                <a:gd name="T0" fmla="*/ 16763 w 16763"/>
                <a:gd name="T1" fmla="*/ 47435 h 50863"/>
                <a:gd name="T2" fmla="*/ 1460 w 16763"/>
                <a:gd name="T3" fmla="*/ 50864 h 50863"/>
                <a:gd name="T4" fmla="*/ 0 w 16763"/>
                <a:gd name="T5" fmla="*/ 0 h 50863"/>
                <a:gd name="T6" fmla="*/ 16763 w 16763"/>
                <a:gd name="T7" fmla="*/ 47435 h 508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2" name="Freeform 269">
              <a:extLst>
                <a:ext uri="{FF2B5EF4-FFF2-40B4-BE49-F238E27FC236}">
                  <a16:creationId xmlns:a16="http://schemas.microsoft.com/office/drawing/2014/main" id="{FF0912D8-DA09-4C83-B5F4-5DD469BD6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160" y="2248217"/>
              <a:ext cx="95059" cy="101184"/>
            </a:xfrm>
            <a:custGeom>
              <a:avLst/>
              <a:gdLst>
                <a:gd name="T0" fmla="*/ 95059 w 95059"/>
                <a:gd name="T1" fmla="*/ 26099 h 101184"/>
                <a:gd name="T2" fmla="*/ 94361 w 95059"/>
                <a:gd name="T3" fmla="*/ 24193 h 101184"/>
                <a:gd name="T4" fmla="*/ 70359 w 95059"/>
                <a:gd name="T5" fmla="*/ 61722 h 101184"/>
                <a:gd name="T6" fmla="*/ 36640 w 95059"/>
                <a:gd name="T7" fmla="*/ 41783 h 101184"/>
                <a:gd name="T8" fmla="*/ 68008 w 95059"/>
                <a:gd name="T9" fmla="*/ 0 h 101184"/>
                <a:gd name="T10" fmla="*/ 64833 w 95059"/>
                <a:gd name="T11" fmla="*/ 1016 h 101184"/>
                <a:gd name="T12" fmla="*/ 35179 w 95059"/>
                <a:gd name="T13" fmla="*/ 40958 h 101184"/>
                <a:gd name="T14" fmla="*/ 0 w 95059"/>
                <a:gd name="T15" fmla="*/ 73152 h 101184"/>
                <a:gd name="T16" fmla="*/ 47371 w 95059"/>
                <a:gd name="T17" fmla="*/ 100965 h 101184"/>
                <a:gd name="T18" fmla="*/ 62484 w 95059"/>
                <a:gd name="T19" fmla="*/ 97282 h 101184"/>
                <a:gd name="T20" fmla="*/ 71755 w 95059"/>
                <a:gd name="T21" fmla="*/ 62611 h 101184"/>
                <a:gd name="T22" fmla="*/ 71755 w 95059"/>
                <a:gd name="T23" fmla="*/ 62611 h 101184"/>
                <a:gd name="T24" fmla="*/ 95059 w 95059"/>
                <a:gd name="T25" fmla="*/ 26099 h 101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3" name="Freeform 270">
              <a:extLst>
                <a:ext uri="{FF2B5EF4-FFF2-40B4-BE49-F238E27FC236}">
                  <a16:creationId xmlns:a16="http://schemas.microsoft.com/office/drawing/2014/main" id="{12EAD814-CF93-4B86-A4BE-90DD4DB4D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32" y="2253233"/>
              <a:ext cx="10946" cy="17467"/>
            </a:xfrm>
            <a:custGeom>
              <a:avLst/>
              <a:gdLst>
                <a:gd name="T0" fmla="*/ 9468 w 10946"/>
                <a:gd name="T1" fmla="*/ 17208 h 17467"/>
                <a:gd name="T2" fmla="*/ 6039 w 10946"/>
                <a:gd name="T3" fmla="*/ 15939 h 17467"/>
                <a:gd name="T4" fmla="*/ 261 w 10946"/>
                <a:gd name="T5" fmla="*/ 3683 h 17467"/>
                <a:gd name="T6" fmla="*/ 1467 w 10946"/>
                <a:gd name="T7" fmla="*/ 254 h 17467"/>
                <a:gd name="T8" fmla="*/ 2547 w 10946"/>
                <a:gd name="T9" fmla="*/ 0 h 17467"/>
                <a:gd name="T10" fmla="*/ 4896 w 10946"/>
                <a:gd name="T11" fmla="*/ 1461 h 17467"/>
                <a:gd name="T12" fmla="*/ 10674 w 10946"/>
                <a:gd name="T13" fmla="*/ 13716 h 17467"/>
                <a:gd name="T14" fmla="*/ 9468 w 10946"/>
                <a:gd name="T15" fmla="*/ 17208 h 17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4" name="Freeform 271">
              <a:extLst>
                <a:ext uri="{FF2B5EF4-FFF2-40B4-BE49-F238E27FC236}">
                  <a16:creationId xmlns:a16="http://schemas.microsoft.com/office/drawing/2014/main" id="{308A8025-1100-4AB7-9580-EBD98471A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310" y="2905315"/>
              <a:ext cx="133413" cy="127889"/>
            </a:xfrm>
            <a:custGeom>
              <a:avLst/>
              <a:gdLst>
                <a:gd name="T0" fmla="*/ 12954 w 133413"/>
                <a:gd name="T1" fmla="*/ 125984 h 127889"/>
                <a:gd name="T2" fmla="*/ 0 w 133413"/>
                <a:gd name="T3" fmla="*/ 45530 h 127889"/>
                <a:gd name="T4" fmla="*/ 75692 w 133413"/>
                <a:gd name="T5" fmla="*/ 0 h 127889"/>
                <a:gd name="T6" fmla="*/ 133414 w 133413"/>
                <a:gd name="T7" fmla="*/ 47625 h 127889"/>
                <a:gd name="T8" fmla="*/ 97854 w 133413"/>
                <a:gd name="T9" fmla="*/ 127889 h 127889"/>
                <a:gd name="T10" fmla="*/ 12954 w 133413"/>
                <a:gd name="T11" fmla="*/ 125984 h 127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5" name="Freeform 272">
              <a:extLst>
                <a:ext uri="{FF2B5EF4-FFF2-40B4-BE49-F238E27FC236}">
                  <a16:creationId xmlns:a16="http://schemas.microsoft.com/office/drawing/2014/main" id="{88BE3385-C5B1-436A-8474-D26441EF2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2833868"/>
              <a:ext cx="460184" cy="502103"/>
            </a:xfrm>
            <a:custGeom>
              <a:avLst/>
              <a:gdLst>
                <a:gd name="T0" fmla="*/ 460184 w 460184"/>
                <a:gd name="T1" fmla="*/ 32204 h 502103"/>
                <a:gd name="T2" fmla="*/ 460184 w 460184"/>
                <a:gd name="T3" fmla="*/ 32204 h 502103"/>
                <a:gd name="T4" fmla="*/ 358584 w 460184"/>
                <a:gd name="T5" fmla="*/ 132026 h 502103"/>
                <a:gd name="T6" fmla="*/ 239331 w 460184"/>
                <a:gd name="T7" fmla="*/ 219720 h 502103"/>
                <a:gd name="T8" fmla="*/ 187706 w 460184"/>
                <a:gd name="T9" fmla="*/ 253502 h 502103"/>
                <a:gd name="T10" fmla="*/ 31178 w 460184"/>
                <a:gd name="T11" fmla="*/ 502104 h 502103"/>
                <a:gd name="T12" fmla="*/ 0 w 460184"/>
                <a:gd name="T13" fmla="*/ 502104 h 502103"/>
                <a:gd name="T14" fmla="*/ 109410 w 460184"/>
                <a:gd name="T15" fmla="*/ 185176 h 502103"/>
                <a:gd name="T16" fmla="*/ 231077 w 460184"/>
                <a:gd name="T17" fmla="*/ 4899 h 502103"/>
                <a:gd name="T18" fmla="*/ 431355 w 460184"/>
                <a:gd name="T19" fmla="*/ 25727 h 502103"/>
                <a:gd name="T20" fmla="*/ 460184 w 460184"/>
                <a:gd name="T21" fmla="*/ 32204 h 502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752313EB-2795-48B0-932C-7A7BF3BD0E70}"/>
                </a:ext>
              </a:extLst>
            </p:cNvPr>
            <p:cNvSpPr/>
            <p:nvPr/>
          </p:nvSpPr>
          <p:spPr>
            <a:xfrm>
              <a:off x="6895475" y="2965911"/>
              <a:ext cx="207821" cy="365261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77" name="Freeform 274">
              <a:extLst>
                <a:ext uri="{FF2B5EF4-FFF2-40B4-BE49-F238E27FC236}">
                  <a16:creationId xmlns:a16="http://schemas.microsoft.com/office/drawing/2014/main" id="{764E3A0F-C257-4C2A-9FAE-BF01DE10F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3335972"/>
              <a:ext cx="23494" cy="23530"/>
            </a:xfrm>
            <a:custGeom>
              <a:avLst/>
              <a:gdLst>
                <a:gd name="T0" fmla="*/ 23495 w 23494"/>
                <a:gd name="T1" fmla="*/ 0 h 23530"/>
                <a:gd name="T2" fmla="*/ 22352 w 23494"/>
                <a:gd name="T3" fmla="*/ 19495 h 23530"/>
                <a:gd name="T4" fmla="*/ 0 w 23494"/>
                <a:gd name="T5" fmla="*/ 19495 h 23530"/>
                <a:gd name="T6" fmla="*/ 0 w 23494"/>
                <a:gd name="T7" fmla="*/ 0 h 23530"/>
                <a:gd name="T8" fmla="*/ 23495 w 23494"/>
                <a:gd name="T9" fmla="*/ 0 h 23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8" name="Freeform 275">
              <a:extLst>
                <a:ext uri="{FF2B5EF4-FFF2-40B4-BE49-F238E27FC236}">
                  <a16:creationId xmlns:a16="http://schemas.microsoft.com/office/drawing/2014/main" id="{C09948C4-76B9-4B1F-9565-4B45188D9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520" y="3355369"/>
              <a:ext cx="125539" cy="40737"/>
            </a:xfrm>
            <a:custGeom>
              <a:avLst/>
              <a:gdLst>
                <a:gd name="T0" fmla="*/ 125540 w 125539"/>
                <a:gd name="T1" fmla="*/ 40738 h 40737"/>
                <a:gd name="T2" fmla="*/ 94869 w 125539"/>
                <a:gd name="T3" fmla="*/ 40738 h 40737"/>
                <a:gd name="T4" fmla="*/ 87630 w 125539"/>
                <a:gd name="T5" fmla="*/ 28165 h 40737"/>
                <a:gd name="T6" fmla="*/ 81153 w 125539"/>
                <a:gd name="T7" fmla="*/ 40738 h 40737"/>
                <a:gd name="T8" fmla="*/ 0 w 125539"/>
                <a:gd name="T9" fmla="*/ 40738 h 40737"/>
                <a:gd name="T10" fmla="*/ 0 w 125539"/>
                <a:gd name="T11" fmla="*/ 27085 h 40737"/>
                <a:gd name="T12" fmla="*/ 74359 w 125539"/>
                <a:gd name="T13" fmla="*/ 98 h 40737"/>
                <a:gd name="T14" fmla="*/ 96710 w 125539"/>
                <a:gd name="T15" fmla="*/ 98 h 40737"/>
                <a:gd name="T16" fmla="*/ 125540 w 125539"/>
                <a:gd name="T17" fmla="*/ 40738 h 407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9" name="Freeform 276">
              <a:extLst>
                <a:ext uri="{FF2B5EF4-FFF2-40B4-BE49-F238E27FC236}">
                  <a16:creationId xmlns:a16="http://schemas.microsoft.com/office/drawing/2014/main" id="{E080A86B-0BCE-4CF6-984B-684F49C52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614" y="3321177"/>
              <a:ext cx="35052" cy="35935"/>
            </a:xfrm>
            <a:custGeom>
              <a:avLst/>
              <a:gdLst>
                <a:gd name="T0" fmla="*/ 35052 w 35052"/>
                <a:gd name="T1" fmla="*/ 27622 h 35935"/>
                <a:gd name="T2" fmla="*/ 15748 w 35052"/>
                <a:gd name="T3" fmla="*/ 35496 h 35935"/>
                <a:gd name="T4" fmla="*/ 0 w 35052"/>
                <a:gd name="T5" fmla="*/ 10096 h 35935"/>
                <a:gd name="T6" fmla="*/ 21399 w 35052"/>
                <a:gd name="T7" fmla="*/ 0 h 35935"/>
                <a:gd name="T8" fmla="*/ 35052 w 35052"/>
                <a:gd name="T9" fmla="*/ 27622 h 35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0" name="Freeform 277">
              <a:extLst>
                <a:ext uri="{FF2B5EF4-FFF2-40B4-BE49-F238E27FC236}">
                  <a16:creationId xmlns:a16="http://schemas.microsoft.com/office/drawing/2014/main" id="{EFD9FB0B-1C50-4DDD-BCD4-1816026CA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448" y="3348799"/>
              <a:ext cx="124714" cy="51371"/>
            </a:xfrm>
            <a:custGeom>
              <a:avLst/>
              <a:gdLst>
                <a:gd name="T0" fmla="*/ 124714 w 124714"/>
                <a:gd name="T1" fmla="*/ 51372 h 51371"/>
                <a:gd name="T2" fmla="*/ 102807 w 124714"/>
                <a:gd name="T3" fmla="*/ 51372 h 51371"/>
                <a:gd name="T4" fmla="*/ 95186 w 124714"/>
                <a:gd name="T5" fmla="*/ 37021 h 51371"/>
                <a:gd name="T6" fmla="*/ 87313 w 124714"/>
                <a:gd name="T7" fmla="*/ 51372 h 51371"/>
                <a:gd name="T8" fmla="*/ 0 w 124714"/>
                <a:gd name="T9" fmla="*/ 51372 h 51371"/>
                <a:gd name="T10" fmla="*/ 0 w 124714"/>
                <a:gd name="T11" fmla="*/ 39116 h 51371"/>
                <a:gd name="T12" fmla="*/ 73851 w 124714"/>
                <a:gd name="T13" fmla="*/ 7874 h 51371"/>
                <a:gd name="T14" fmla="*/ 93155 w 124714"/>
                <a:gd name="T15" fmla="*/ 0 h 51371"/>
                <a:gd name="T16" fmla="*/ 124714 w 124714"/>
                <a:gd name="T17" fmla="*/ 51372 h 51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1" name="Freeform 278">
              <a:extLst>
                <a:ext uri="{FF2B5EF4-FFF2-40B4-BE49-F238E27FC236}">
                  <a16:creationId xmlns:a16="http://schemas.microsoft.com/office/drawing/2014/main" id="{A63CBA3E-DE80-4006-A7E7-BADC6B1A4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386" y="2490470"/>
              <a:ext cx="95377" cy="156209"/>
            </a:xfrm>
            <a:custGeom>
              <a:avLst/>
              <a:gdLst>
                <a:gd name="T0" fmla="*/ 95377 w 95377"/>
                <a:gd name="T1" fmla="*/ 0 h 156209"/>
                <a:gd name="T2" fmla="*/ 2984 w 95377"/>
                <a:gd name="T3" fmla="*/ 156210 h 156209"/>
                <a:gd name="T4" fmla="*/ 0 w 95377"/>
                <a:gd name="T5" fmla="*/ 137732 h 156209"/>
                <a:gd name="T6" fmla="*/ 95377 w 95377"/>
                <a:gd name="T7" fmla="*/ 0 h 156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2" name="Freeform 279">
              <a:extLst>
                <a:ext uri="{FF2B5EF4-FFF2-40B4-BE49-F238E27FC236}">
                  <a16:creationId xmlns:a16="http://schemas.microsoft.com/office/drawing/2014/main" id="{5C7A6003-0710-4244-8BAA-9A80D413D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962465"/>
              <a:ext cx="477329" cy="209359"/>
            </a:xfrm>
            <a:custGeom>
              <a:avLst/>
              <a:gdLst>
                <a:gd name="T0" fmla="*/ 477329 w 477329"/>
                <a:gd name="T1" fmla="*/ 0 h 209359"/>
                <a:gd name="T2" fmla="*/ 477329 w 477329"/>
                <a:gd name="T3" fmla="*/ 3048 h 209359"/>
                <a:gd name="T4" fmla="*/ 476631 w 477329"/>
                <a:gd name="T5" fmla="*/ 29655 h 209359"/>
                <a:gd name="T6" fmla="*/ 469646 w 477329"/>
                <a:gd name="T7" fmla="*/ 78549 h 209359"/>
                <a:gd name="T8" fmla="*/ 250063 w 477329"/>
                <a:gd name="T9" fmla="*/ 209360 h 209359"/>
                <a:gd name="T10" fmla="*/ 238696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2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29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3" name="Freeform 280">
              <a:extLst>
                <a:ext uri="{FF2B5EF4-FFF2-40B4-BE49-F238E27FC236}">
                  <a16:creationId xmlns:a16="http://schemas.microsoft.com/office/drawing/2014/main" id="{B1C6E7F4-2902-43AE-B97A-BA396D607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962465"/>
              <a:ext cx="477329" cy="209359"/>
            </a:xfrm>
            <a:custGeom>
              <a:avLst/>
              <a:gdLst>
                <a:gd name="T0" fmla="*/ 477330 w 477329"/>
                <a:gd name="T1" fmla="*/ 0 h 209359"/>
                <a:gd name="T2" fmla="*/ 477330 w 477329"/>
                <a:gd name="T3" fmla="*/ 3048 h 209359"/>
                <a:gd name="T4" fmla="*/ 476631 w 477329"/>
                <a:gd name="T5" fmla="*/ 29655 h 209359"/>
                <a:gd name="T6" fmla="*/ 469647 w 477329"/>
                <a:gd name="T7" fmla="*/ 78549 h 209359"/>
                <a:gd name="T8" fmla="*/ 250063 w 477329"/>
                <a:gd name="T9" fmla="*/ 209360 h 209359"/>
                <a:gd name="T10" fmla="*/ 238697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3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30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4" name="Freeform 281">
              <a:extLst>
                <a:ext uri="{FF2B5EF4-FFF2-40B4-BE49-F238E27FC236}">
                  <a16:creationId xmlns:a16="http://schemas.microsoft.com/office/drawing/2014/main" id="{C59FFABC-E988-4D54-AA63-2852C1048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49784" cy="64960"/>
            </a:xfrm>
            <a:custGeom>
              <a:avLst/>
              <a:gdLst>
                <a:gd name="T0" fmla="*/ 12446 w 49784"/>
                <a:gd name="T1" fmla="*/ 64960 h 64960"/>
                <a:gd name="T2" fmla="*/ 49784 w 49784"/>
                <a:gd name="T3" fmla="*/ 0 h 64960"/>
                <a:gd name="T4" fmla="*/ 28003 w 49784"/>
                <a:gd name="T5" fmla="*/ 0 h 64960"/>
                <a:gd name="T6" fmla="*/ 0 w 49784"/>
                <a:gd name="T7" fmla="*/ 43942 h 649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lnTo>
                    <a:pt x="12446" y="6496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5" name="Freeform 282">
              <a:extLst>
                <a:ext uri="{FF2B5EF4-FFF2-40B4-BE49-F238E27FC236}">
                  <a16:creationId xmlns:a16="http://schemas.microsoft.com/office/drawing/2014/main" id="{379A7B2A-6299-4595-A224-43E79B2DE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222" y="2444813"/>
              <a:ext cx="57594" cy="68389"/>
            </a:xfrm>
            <a:custGeom>
              <a:avLst/>
              <a:gdLst>
                <a:gd name="T0" fmla="*/ 37338 w 57594"/>
                <a:gd name="T1" fmla="*/ 0 h 68389"/>
                <a:gd name="T2" fmla="*/ 0 w 57594"/>
                <a:gd name="T3" fmla="*/ 64960 h 68389"/>
                <a:gd name="T4" fmla="*/ 35624 w 57594"/>
                <a:gd name="T5" fmla="*/ 68389 h 68389"/>
                <a:gd name="T6" fmla="*/ 57595 w 57594"/>
                <a:gd name="T7" fmla="*/ 24511 h 683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lnTo>
                    <a:pt x="37338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6" name="Freeform 283">
              <a:extLst>
                <a:ext uri="{FF2B5EF4-FFF2-40B4-BE49-F238E27FC236}">
                  <a16:creationId xmlns:a16="http://schemas.microsoft.com/office/drawing/2014/main" id="{54A08FF4-8F6E-4F5F-AEA1-CFE8EE6CF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94" y="2328164"/>
              <a:ext cx="42291" cy="32067"/>
            </a:xfrm>
            <a:custGeom>
              <a:avLst/>
              <a:gdLst>
                <a:gd name="T0" fmla="*/ 15049 w 42291"/>
                <a:gd name="T1" fmla="*/ 17272 h 32067"/>
                <a:gd name="T2" fmla="*/ 42291 w 42291"/>
                <a:gd name="T3" fmla="*/ 0 h 32067"/>
                <a:gd name="T4" fmla="*/ 2731 w 42291"/>
                <a:gd name="T5" fmla="*/ 32067 h 32067"/>
                <a:gd name="T6" fmla="*/ 0 w 42291"/>
                <a:gd name="T7" fmla="*/ 20955 h 32067"/>
                <a:gd name="T8" fmla="*/ 15049 w 42291"/>
                <a:gd name="T9" fmla="*/ 17272 h 320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7" name="Freeform 284">
              <a:extLst>
                <a:ext uri="{FF2B5EF4-FFF2-40B4-BE49-F238E27FC236}">
                  <a16:creationId xmlns:a16="http://schemas.microsoft.com/office/drawing/2014/main" id="{18B1C9C0-907F-499D-B374-E37B79095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607" y="2657384"/>
              <a:ext cx="41900" cy="190726"/>
            </a:xfrm>
            <a:custGeom>
              <a:avLst/>
              <a:gdLst>
                <a:gd name="T0" fmla="*/ 11666 w 41900"/>
                <a:gd name="T1" fmla="*/ 185574 h 190726"/>
                <a:gd name="T2" fmla="*/ 9444 w 41900"/>
                <a:gd name="T3" fmla="*/ 113628 h 190726"/>
                <a:gd name="T4" fmla="*/ 25064 w 41900"/>
                <a:gd name="T5" fmla="*/ 43334 h 190726"/>
                <a:gd name="T6" fmla="*/ 41384 w 41900"/>
                <a:gd name="T7" fmla="*/ 6186 h 190726"/>
                <a:gd name="T8" fmla="*/ 34336 w 41900"/>
                <a:gd name="T9" fmla="*/ 2059 h 190726"/>
                <a:gd name="T10" fmla="*/ 8110 w 41900"/>
                <a:gd name="T11" fmla="*/ 71782 h 190726"/>
                <a:gd name="T12" fmla="*/ 46 w 41900"/>
                <a:gd name="T13" fmla="*/ 145505 h 190726"/>
                <a:gd name="T14" fmla="*/ 3792 w 41900"/>
                <a:gd name="T15" fmla="*/ 187733 h 190726"/>
                <a:gd name="T16" fmla="*/ 8809 w 41900"/>
                <a:gd name="T17" fmla="*/ 190590 h 190726"/>
                <a:gd name="T18" fmla="*/ 11666 w 41900"/>
                <a:gd name="T19" fmla="*/ 185574 h 190726"/>
                <a:gd name="T20" fmla="*/ 11666 w 41900"/>
                <a:gd name="T21" fmla="*/ 185574 h 1907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8" name="Freeform 285">
              <a:extLst>
                <a:ext uri="{FF2B5EF4-FFF2-40B4-BE49-F238E27FC236}">
                  <a16:creationId xmlns:a16="http://schemas.microsoft.com/office/drawing/2014/main" id="{E8620ADD-1956-4BF7-9F1E-68A8B321B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06" y="2791332"/>
              <a:ext cx="11084" cy="71938"/>
            </a:xfrm>
            <a:custGeom>
              <a:avLst/>
              <a:gdLst>
                <a:gd name="T0" fmla="*/ 11016 w 11084"/>
                <a:gd name="T1" fmla="*/ 66802 h 71938"/>
                <a:gd name="T2" fmla="*/ 9048 w 11084"/>
                <a:gd name="T3" fmla="*/ 4128 h 71938"/>
                <a:gd name="T4" fmla="*/ 4920 w 11084"/>
                <a:gd name="T5" fmla="*/ 0 h 71938"/>
                <a:gd name="T6" fmla="*/ 793 w 11084"/>
                <a:gd name="T7" fmla="*/ 4128 h 71938"/>
                <a:gd name="T8" fmla="*/ 3015 w 11084"/>
                <a:gd name="T9" fmla="*/ 68961 h 71938"/>
                <a:gd name="T10" fmla="*/ 8032 w 11084"/>
                <a:gd name="T11" fmla="*/ 71819 h 71938"/>
                <a:gd name="T12" fmla="*/ 11016 w 11084"/>
                <a:gd name="T13" fmla="*/ 66802 h 71938"/>
                <a:gd name="T14" fmla="*/ 11016 w 11084"/>
                <a:gd name="T15" fmla="*/ 66802 h 719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9" name="Freeform 286">
              <a:extLst>
                <a:ext uri="{FF2B5EF4-FFF2-40B4-BE49-F238E27FC236}">
                  <a16:creationId xmlns:a16="http://schemas.microsoft.com/office/drawing/2014/main" id="{5CB678C9-1D2E-46F8-9251-0D68876FE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945" y="2749833"/>
              <a:ext cx="103220" cy="51572"/>
            </a:xfrm>
            <a:custGeom>
              <a:avLst/>
              <a:gdLst>
                <a:gd name="T0" fmla="*/ 1239 w 103220"/>
                <a:gd name="T1" fmla="*/ 7019 h 51572"/>
                <a:gd name="T2" fmla="*/ 74201 w 103220"/>
                <a:gd name="T3" fmla="*/ 49945 h 51572"/>
                <a:gd name="T4" fmla="*/ 99093 w 103220"/>
                <a:gd name="T5" fmla="*/ 51151 h 51572"/>
                <a:gd name="T6" fmla="*/ 103221 w 103220"/>
                <a:gd name="T7" fmla="*/ 47024 h 51572"/>
                <a:gd name="T8" fmla="*/ 99093 w 103220"/>
                <a:gd name="T9" fmla="*/ 42896 h 51572"/>
                <a:gd name="T10" fmla="*/ 24290 w 103220"/>
                <a:gd name="T11" fmla="*/ 16353 h 51572"/>
                <a:gd name="T12" fmla="*/ 7081 w 103220"/>
                <a:gd name="T13" fmla="*/ 1113 h 51572"/>
                <a:gd name="T14" fmla="*/ 1239 w 103220"/>
                <a:gd name="T15" fmla="*/ 7019 h 51572"/>
                <a:gd name="T16" fmla="*/ 1239 w 103220"/>
                <a:gd name="T17" fmla="*/ 7019 h 515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0" name="Freeform 287">
              <a:extLst>
                <a:ext uri="{FF2B5EF4-FFF2-40B4-BE49-F238E27FC236}">
                  <a16:creationId xmlns:a16="http://schemas.microsoft.com/office/drawing/2014/main" id="{D925A837-4B8C-45DC-908E-816AFA54F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903" y="2775663"/>
              <a:ext cx="51518" cy="36977"/>
            </a:xfrm>
            <a:custGeom>
              <a:avLst/>
              <a:gdLst>
                <a:gd name="T0" fmla="*/ 1168 w 51518"/>
                <a:gd name="T1" fmla="*/ 6906 h 36977"/>
                <a:gd name="T2" fmla="*/ 46507 w 51518"/>
                <a:gd name="T3" fmla="*/ 36751 h 36977"/>
                <a:gd name="T4" fmla="*/ 48666 w 51518"/>
                <a:gd name="T5" fmla="*/ 28877 h 36977"/>
                <a:gd name="T6" fmla="*/ 6947 w 51518"/>
                <a:gd name="T7" fmla="*/ 1191 h 36977"/>
                <a:gd name="T8" fmla="*/ 1168 w 51518"/>
                <a:gd name="T9" fmla="*/ 1191 h 36977"/>
                <a:gd name="T10" fmla="*/ 1168 w 51518"/>
                <a:gd name="T11" fmla="*/ 6906 h 36977"/>
                <a:gd name="T12" fmla="*/ 1168 w 51518"/>
                <a:gd name="T13" fmla="*/ 6906 h 369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1" name="Freeform 288">
              <a:extLst>
                <a:ext uri="{FF2B5EF4-FFF2-40B4-BE49-F238E27FC236}">
                  <a16:creationId xmlns:a16="http://schemas.microsoft.com/office/drawing/2014/main" id="{0B5EAFCC-D573-44CF-80D4-C0FB8C01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68" y="2388738"/>
              <a:ext cx="55606" cy="84708"/>
            </a:xfrm>
            <a:custGeom>
              <a:avLst/>
              <a:gdLst>
                <a:gd name="T0" fmla="*/ 8131 w 55606"/>
                <a:gd name="T1" fmla="*/ 81856 h 84708"/>
                <a:gd name="T2" fmla="*/ 40643 w 55606"/>
                <a:gd name="T3" fmla="*/ 21531 h 84708"/>
                <a:gd name="T4" fmla="*/ 54359 w 55606"/>
                <a:gd name="T5" fmla="*/ 6926 h 84708"/>
                <a:gd name="T6" fmla="*/ 48580 w 55606"/>
                <a:gd name="T7" fmla="*/ 1147 h 84708"/>
                <a:gd name="T8" fmla="*/ 7369 w 55606"/>
                <a:gd name="T9" fmla="*/ 60203 h 84708"/>
                <a:gd name="T10" fmla="*/ 193 w 55606"/>
                <a:gd name="T11" fmla="*/ 79697 h 84708"/>
                <a:gd name="T12" fmla="*/ 8131 w 55606"/>
                <a:gd name="T13" fmla="*/ 81856 h 84708"/>
                <a:gd name="T14" fmla="*/ 8131 w 55606"/>
                <a:gd name="T15" fmla="*/ 81856 h 84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2" name="Freeform 289">
              <a:extLst>
                <a:ext uri="{FF2B5EF4-FFF2-40B4-BE49-F238E27FC236}">
                  <a16:creationId xmlns:a16="http://schemas.microsoft.com/office/drawing/2014/main" id="{16153977-F34B-490E-AB46-1E53A6409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449" y="2366683"/>
              <a:ext cx="41732" cy="50091"/>
            </a:xfrm>
            <a:custGeom>
              <a:avLst/>
              <a:gdLst>
                <a:gd name="T0" fmla="*/ 7608 w 41732"/>
                <a:gd name="T1" fmla="*/ 48031 h 50091"/>
                <a:gd name="T2" fmla="*/ 40564 w 41732"/>
                <a:gd name="T3" fmla="*/ 6946 h 50091"/>
                <a:gd name="T4" fmla="*/ 40564 w 41732"/>
                <a:gd name="T5" fmla="*/ 1168 h 50091"/>
                <a:gd name="T6" fmla="*/ 34786 w 41732"/>
                <a:gd name="T7" fmla="*/ 1168 h 50091"/>
                <a:gd name="T8" fmla="*/ 496 w 41732"/>
                <a:gd name="T9" fmla="*/ 43967 h 50091"/>
                <a:gd name="T10" fmla="*/ 7608 w 41732"/>
                <a:gd name="T11" fmla="*/ 48031 h 50091"/>
                <a:gd name="T12" fmla="*/ 7608 w 41732"/>
                <a:gd name="T13" fmla="*/ 48031 h 500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54018456-4205-404C-96EC-89BCD3244C26}"/>
              </a:ext>
            </a:extLst>
          </p:cNvPr>
          <p:cNvGrpSpPr>
            <a:grpSpLocks/>
          </p:cNvGrpSpPr>
          <p:nvPr/>
        </p:nvGrpSpPr>
        <p:grpSpPr bwMode="auto">
          <a:xfrm>
            <a:off x="8385175" y="2613025"/>
            <a:ext cx="2249488" cy="1489075"/>
            <a:chOff x="8212836" y="1881503"/>
            <a:chExt cx="2249550" cy="1489712"/>
          </a:xfrm>
        </p:grpSpPr>
        <p:sp>
          <p:nvSpPr>
            <p:cNvPr id="36975" name="Freeform 291">
              <a:extLst>
                <a:ext uri="{FF2B5EF4-FFF2-40B4-BE49-F238E27FC236}">
                  <a16:creationId xmlns:a16="http://schemas.microsoft.com/office/drawing/2014/main" id="{8EDB827E-E1F7-444B-9D4F-30DF918FF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329" y="1888120"/>
              <a:ext cx="1742665" cy="1459028"/>
            </a:xfrm>
            <a:custGeom>
              <a:avLst/>
              <a:gdLst>
                <a:gd name="T0" fmla="*/ 1384406 w 1742665"/>
                <a:gd name="T1" fmla="*/ 1459028 h 1459028"/>
                <a:gd name="T2" fmla="*/ 1402885 w 1742665"/>
                <a:gd name="T3" fmla="*/ 1328599 h 1459028"/>
                <a:gd name="T4" fmla="*/ 1489372 w 1742665"/>
                <a:gd name="T5" fmla="*/ 1213410 h 1459028"/>
                <a:gd name="T6" fmla="*/ 1464670 w 1742665"/>
                <a:gd name="T7" fmla="*/ 1005575 h 1459028"/>
                <a:gd name="T8" fmla="*/ 1589257 w 1742665"/>
                <a:gd name="T9" fmla="*/ 870129 h 1459028"/>
                <a:gd name="T10" fmla="*/ 1551411 w 1742665"/>
                <a:gd name="T11" fmla="*/ 667755 h 1459028"/>
                <a:gd name="T12" fmla="*/ 1622150 w 1742665"/>
                <a:gd name="T13" fmla="*/ 499734 h 1459028"/>
                <a:gd name="T14" fmla="*/ 1730164 w 1742665"/>
                <a:gd name="T15" fmla="*/ 348096 h 1459028"/>
                <a:gd name="T16" fmla="*/ 1668950 w 1742665"/>
                <a:gd name="T17" fmla="*/ 99557 h 1459028"/>
                <a:gd name="T18" fmla="*/ 1424792 w 1742665"/>
                <a:gd name="T19" fmla="*/ 306 h 1459028"/>
                <a:gd name="T20" fmla="*/ 1161458 w 1742665"/>
                <a:gd name="T21" fmla="*/ 51551 h 1459028"/>
                <a:gd name="T22" fmla="*/ 706416 w 1742665"/>
                <a:gd name="T23" fmla="*/ 181345 h 1459028"/>
                <a:gd name="T24" fmla="*/ 415967 w 1742665"/>
                <a:gd name="T25" fmla="*/ 89714 h 1459028"/>
                <a:gd name="T26" fmla="*/ 118152 w 1742665"/>
                <a:gd name="T27" fmla="*/ 60949 h 1459028"/>
                <a:gd name="T28" fmla="*/ 677 w 1742665"/>
                <a:gd name="T29" fmla="*/ 217667 h 1459028"/>
                <a:gd name="T30" fmla="*/ 138727 w 1742665"/>
                <a:gd name="T31" fmla="*/ 430519 h 1459028"/>
                <a:gd name="T32" fmla="*/ 156570 w 1742665"/>
                <a:gd name="T33" fmla="*/ 779451 h 1459028"/>
                <a:gd name="T34" fmla="*/ 278617 w 1742665"/>
                <a:gd name="T35" fmla="*/ 916802 h 1459028"/>
                <a:gd name="T36" fmla="*/ 326940 w 1742665"/>
                <a:gd name="T37" fmla="*/ 1254304 h 1459028"/>
                <a:gd name="T38" fmla="*/ 448670 w 1742665"/>
                <a:gd name="T39" fmla="*/ 1335013 h 1459028"/>
                <a:gd name="T40" fmla="*/ 529760 w 1742665"/>
                <a:gd name="T41" fmla="*/ 1448297 h 1459028"/>
                <a:gd name="T42" fmla="*/ 1384406 w 1742665"/>
                <a:gd name="T43" fmla="*/ 1459028 h 14590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910C2A3F-F439-4000-8FD7-7267603F3513}"/>
                </a:ext>
              </a:extLst>
            </p:cNvPr>
            <p:cNvSpPr/>
            <p:nvPr/>
          </p:nvSpPr>
          <p:spPr>
            <a:xfrm>
              <a:off x="8212836" y="3279101"/>
              <a:ext cx="2249550" cy="92114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77" name="Freeform 293">
              <a:extLst>
                <a:ext uri="{FF2B5EF4-FFF2-40B4-BE49-F238E27FC236}">
                  <a16:creationId xmlns:a16="http://schemas.microsoft.com/office/drawing/2014/main" id="{943180BF-D134-4A36-B4A5-2C6FA4E45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17" y="2382837"/>
              <a:ext cx="18033" cy="6921"/>
            </a:xfrm>
            <a:custGeom>
              <a:avLst/>
              <a:gdLst>
                <a:gd name="T0" fmla="*/ 18034 w 18033"/>
                <a:gd name="T1" fmla="*/ 0 h 6921"/>
                <a:gd name="T2" fmla="*/ 0 w 18033"/>
                <a:gd name="T3" fmla="*/ 6921 h 69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8" name="Freeform 294">
              <a:extLst>
                <a:ext uri="{FF2B5EF4-FFF2-40B4-BE49-F238E27FC236}">
                  <a16:creationId xmlns:a16="http://schemas.microsoft.com/office/drawing/2014/main" id="{7CD83DC8-05F2-4AA4-A3BF-FFF0A6DAC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740" y="2211269"/>
              <a:ext cx="161711" cy="154169"/>
            </a:xfrm>
            <a:custGeom>
              <a:avLst/>
              <a:gdLst>
                <a:gd name="T0" fmla="*/ 141121 w 161711"/>
                <a:gd name="T1" fmla="*/ 154169 h 154169"/>
                <a:gd name="T2" fmla="*/ 125437 w 161711"/>
                <a:gd name="T3" fmla="*/ 142358 h 154169"/>
                <a:gd name="T4" fmla="*/ 134136 w 161711"/>
                <a:gd name="T5" fmla="*/ 103560 h 154169"/>
                <a:gd name="T6" fmla="*/ 114070 w 161711"/>
                <a:gd name="T7" fmla="*/ 107497 h 154169"/>
                <a:gd name="T8" fmla="*/ 107085 w 161711"/>
                <a:gd name="T9" fmla="*/ 85272 h 154169"/>
                <a:gd name="T10" fmla="*/ 28663 w 161711"/>
                <a:gd name="T11" fmla="*/ 64825 h 154169"/>
                <a:gd name="T12" fmla="*/ 31710 w 161711"/>
                <a:gd name="T13" fmla="*/ 109656 h 154169"/>
                <a:gd name="T14" fmla="*/ 31520 w 161711"/>
                <a:gd name="T15" fmla="*/ 109656 h 154169"/>
                <a:gd name="T16" fmla="*/ 41680 w 161711"/>
                <a:gd name="T17" fmla="*/ 9834 h 154169"/>
                <a:gd name="T18" fmla="*/ 124928 w 161711"/>
                <a:gd name="T19" fmla="*/ 20756 h 154169"/>
                <a:gd name="T20" fmla="*/ 146265 w 161711"/>
                <a:gd name="T21" fmla="*/ 49013 h 154169"/>
                <a:gd name="T22" fmla="*/ 156552 w 161711"/>
                <a:gd name="T23" fmla="*/ 71683 h 154169"/>
                <a:gd name="T24" fmla="*/ 141121 w 161711"/>
                <a:gd name="T25" fmla="*/ 154169 h 154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9" name="Freeform 295">
              <a:extLst>
                <a:ext uri="{FF2B5EF4-FFF2-40B4-BE49-F238E27FC236}">
                  <a16:creationId xmlns:a16="http://schemas.microsoft.com/office/drawing/2014/main" id="{28ABFB60-CC84-4F12-A396-FFA39EA49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084" y="2324417"/>
              <a:ext cx="14478" cy="35369"/>
            </a:xfrm>
            <a:custGeom>
              <a:avLst/>
              <a:gdLst>
                <a:gd name="T0" fmla="*/ 14478 w 14478"/>
                <a:gd name="T1" fmla="*/ 33909 h 35369"/>
                <a:gd name="T2" fmla="*/ 0 w 14478"/>
                <a:gd name="T3" fmla="*/ 35370 h 35369"/>
                <a:gd name="T4" fmla="*/ 7874 w 14478"/>
                <a:gd name="T5" fmla="*/ 0 h 35369"/>
                <a:gd name="T6" fmla="*/ 14478 w 14478"/>
                <a:gd name="T7" fmla="*/ 33909 h 353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0" name="Freeform 296">
              <a:extLst>
                <a:ext uri="{FF2B5EF4-FFF2-40B4-BE49-F238E27FC236}">
                  <a16:creationId xmlns:a16="http://schemas.microsoft.com/office/drawing/2014/main" id="{F16C712B-A0C6-4FFA-9144-1E4D1E36B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871" y="2315591"/>
              <a:ext cx="9321" cy="15656"/>
            </a:xfrm>
            <a:custGeom>
              <a:avLst/>
              <a:gdLst>
                <a:gd name="T0" fmla="*/ 6661 w 9321"/>
                <a:gd name="T1" fmla="*/ 15557 h 15656"/>
                <a:gd name="T2" fmla="*/ 2343 w 9321"/>
                <a:gd name="T3" fmla="*/ 13017 h 15656"/>
                <a:gd name="T4" fmla="*/ 121 w 9321"/>
                <a:gd name="T5" fmla="*/ 4445 h 15656"/>
                <a:gd name="T6" fmla="*/ 2660 w 9321"/>
                <a:gd name="T7" fmla="*/ 127 h 15656"/>
                <a:gd name="T8" fmla="*/ 3549 w 9321"/>
                <a:gd name="T9" fmla="*/ 0 h 15656"/>
                <a:gd name="T10" fmla="*/ 6979 w 9321"/>
                <a:gd name="T11" fmla="*/ 2667 h 15656"/>
                <a:gd name="T12" fmla="*/ 9201 w 9321"/>
                <a:gd name="T13" fmla="*/ 11239 h 15656"/>
                <a:gd name="T14" fmla="*/ 6661 w 9321"/>
                <a:gd name="T15" fmla="*/ 15557 h 15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1" name="Freeform 297">
              <a:extLst>
                <a:ext uri="{FF2B5EF4-FFF2-40B4-BE49-F238E27FC236}">
                  <a16:creationId xmlns:a16="http://schemas.microsoft.com/office/drawing/2014/main" id="{602BA545-A95B-47D2-9A48-0F9A0D4B6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2" name="Freeform 298">
              <a:extLst>
                <a:ext uri="{FF2B5EF4-FFF2-40B4-BE49-F238E27FC236}">
                  <a16:creationId xmlns:a16="http://schemas.microsoft.com/office/drawing/2014/main" id="{A7C0D424-1DDB-426F-892E-73825F783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3" name="Freeform 299">
              <a:extLst>
                <a:ext uri="{FF2B5EF4-FFF2-40B4-BE49-F238E27FC236}">
                  <a16:creationId xmlns:a16="http://schemas.microsoft.com/office/drawing/2014/main" id="{1501BF5A-2080-4912-B5D2-26CA5AF01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1732" y="2197165"/>
              <a:ext cx="76229" cy="86034"/>
            </a:xfrm>
            <a:custGeom>
              <a:avLst/>
              <a:gdLst>
                <a:gd name="T0" fmla="*/ 74803 w 76229"/>
                <a:gd name="T1" fmla="*/ 65086 h 86034"/>
                <a:gd name="T2" fmla="*/ 50736 w 76229"/>
                <a:gd name="T3" fmla="*/ 84517 h 86034"/>
                <a:gd name="T4" fmla="*/ 31624 w 76229"/>
                <a:gd name="T5" fmla="*/ 85914 h 86034"/>
                <a:gd name="T6" fmla="*/ 21337 w 76229"/>
                <a:gd name="T7" fmla="*/ 63244 h 86034"/>
                <a:gd name="T8" fmla="*/ 0 w 76229"/>
                <a:gd name="T9" fmla="*/ 34986 h 86034"/>
                <a:gd name="T10" fmla="*/ 12065 w 76229"/>
                <a:gd name="T11" fmla="*/ 13587 h 86034"/>
                <a:gd name="T12" fmla="*/ 29655 w 76229"/>
                <a:gd name="T13" fmla="*/ 379 h 86034"/>
                <a:gd name="T14" fmla="*/ 50610 w 76229"/>
                <a:gd name="T15" fmla="*/ 7110 h 86034"/>
                <a:gd name="T16" fmla="*/ 64326 w 76229"/>
                <a:gd name="T17" fmla="*/ 25208 h 86034"/>
                <a:gd name="T18" fmla="*/ 74041 w 76229"/>
                <a:gd name="T19" fmla="*/ 44194 h 86034"/>
                <a:gd name="T20" fmla="*/ 74803 w 76229"/>
                <a:gd name="T21" fmla="*/ 65086 h 860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5FCCC473-1014-421A-9668-80DB3F15BCBA}"/>
                </a:ext>
              </a:extLst>
            </p:cNvPr>
            <p:cNvSpPr/>
            <p:nvPr/>
          </p:nvSpPr>
          <p:spPr>
            <a:xfrm>
              <a:off x="9957547" y="2421484"/>
              <a:ext cx="139704" cy="115938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5" name="Freeform 301">
              <a:extLst>
                <a:ext uri="{FF2B5EF4-FFF2-40B4-BE49-F238E27FC236}">
                  <a16:creationId xmlns:a16="http://schemas.microsoft.com/office/drawing/2014/main" id="{97689315-4EBC-4A9A-B86F-1CFBA85AA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03" y="2276094"/>
              <a:ext cx="116585" cy="162686"/>
            </a:xfrm>
            <a:custGeom>
              <a:avLst/>
              <a:gdLst>
                <a:gd name="T0" fmla="*/ 112458 w 116585"/>
                <a:gd name="T1" fmla="*/ 89345 h 162686"/>
                <a:gd name="T2" fmla="*/ 96774 w 116585"/>
                <a:gd name="T3" fmla="*/ 77533 h 162686"/>
                <a:gd name="T4" fmla="*/ 105473 w 116585"/>
                <a:gd name="T5" fmla="*/ 38735 h 162686"/>
                <a:gd name="T6" fmla="*/ 85407 w 116585"/>
                <a:gd name="T7" fmla="*/ 42672 h 162686"/>
                <a:gd name="T8" fmla="*/ 78422 w 116585"/>
                <a:gd name="T9" fmla="*/ 20447 h 162686"/>
                <a:gd name="T10" fmla="*/ 0 w 116585"/>
                <a:gd name="T11" fmla="*/ 0 h 162686"/>
                <a:gd name="T12" fmla="*/ 3048 w 116585"/>
                <a:gd name="T13" fmla="*/ 44831 h 162686"/>
                <a:gd name="T14" fmla="*/ 3492 w 116585"/>
                <a:gd name="T15" fmla="*/ 48260 h 162686"/>
                <a:gd name="T16" fmla="*/ 3492 w 116585"/>
                <a:gd name="T17" fmla="*/ 48260 h 162686"/>
                <a:gd name="T18" fmla="*/ 10160 w 116585"/>
                <a:gd name="T19" fmla="*/ 82105 h 162686"/>
                <a:gd name="T20" fmla="*/ 16701 w 116585"/>
                <a:gd name="T21" fmla="*/ 98742 h 162686"/>
                <a:gd name="T22" fmla="*/ 46672 w 116585"/>
                <a:gd name="T23" fmla="*/ 71183 h 162686"/>
                <a:gd name="T24" fmla="*/ 77089 w 116585"/>
                <a:gd name="T25" fmla="*/ 95377 h 162686"/>
                <a:gd name="T26" fmla="*/ 62674 w 116585"/>
                <a:gd name="T27" fmla="*/ 114173 h 162686"/>
                <a:gd name="T28" fmla="*/ 65215 w 116585"/>
                <a:gd name="T29" fmla="*/ 113601 h 162686"/>
                <a:gd name="T30" fmla="*/ 65215 w 116585"/>
                <a:gd name="T31" fmla="*/ 162687 h 162686"/>
                <a:gd name="T32" fmla="*/ 65215 w 116585"/>
                <a:gd name="T33" fmla="*/ 162687 h 162686"/>
                <a:gd name="T34" fmla="*/ 71501 w 116585"/>
                <a:gd name="T35" fmla="*/ 157798 h 162686"/>
                <a:gd name="T36" fmla="*/ 116586 w 116585"/>
                <a:gd name="T37" fmla="*/ 146114 h 162686"/>
                <a:gd name="T38" fmla="*/ 112458 w 116585"/>
                <a:gd name="T39" fmla="*/ 89345 h 162686"/>
                <a:gd name="T40" fmla="*/ 24130 w 116585"/>
                <a:gd name="T41" fmla="*/ 55054 h 162686"/>
                <a:gd name="T42" fmla="*/ 19812 w 116585"/>
                <a:gd name="T43" fmla="*/ 52514 h 162686"/>
                <a:gd name="T44" fmla="*/ 17590 w 116585"/>
                <a:gd name="T45" fmla="*/ 43942 h 162686"/>
                <a:gd name="T46" fmla="*/ 20129 w 116585"/>
                <a:gd name="T47" fmla="*/ 39624 h 162686"/>
                <a:gd name="T48" fmla="*/ 21018 w 116585"/>
                <a:gd name="T49" fmla="*/ 39497 h 162686"/>
                <a:gd name="T50" fmla="*/ 24447 w 116585"/>
                <a:gd name="T51" fmla="*/ 42164 h 162686"/>
                <a:gd name="T52" fmla="*/ 26670 w 116585"/>
                <a:gd name="T53" fmla="*/ 50736 h 162686"/>
                <a:gd name="T54" fmla="*/ 24130 w 116585"/>
                <a:gd name="T55" fmla="*/ 55054 h 1626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5D878F22-CB0B-4418-AFA6-D2F33D0F9900}"/>
                </a:ext>
              </a:extLst>
            </p:cNvPr>
            <p:cNvSpPr/>
            <p:nvPr/>
          </p:nvSpPr>
          <p:spPr>
            <a:xfrm>
              <a:off x="9938497" y="2461189"/>
              <a:ext cx="176217" cy="295401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FBFC7EF8-0442-4FAE-83CB-D9538D6A9445}"/>
                </a:ext>
              </a:extLst>
            </p:cNvPr>
            <p:cNvSpPr/>
            <p:nvPr/>
          </p:nvSpPr>
          <p:spPr>
            <a:xfrm>
              <a:off x="9789267" y="2729591"/>
              <a:ext cx="327034" cy="549510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91D05F8-984D-406A-BB2F-38BF5F8F3233}"/>
                </a:ext>
              </a:extLst>
            </p:cNvPr>
            <p:cNvSpPr/>
            <p:nvPr/>
          </p:nvSpPr>
          <p:spPr>
            <a:xfrm>
              <a:off x="9963897" y="2843940"/>
              <a:ext cx="136529" cy="417692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9" name="Freeform 305">
              <a:extLst>
                <a:ext uri="{FF2B5EF4-FFF2-40B4-BE49-F238E27FC236}">
                  <a16:creationId xmlns:a16="http://schemas.microsoft.com/office/drawing/2014/main" id="{CE3DE299-D8CA-42B4-9106-F7AEB8E88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939" y="3278695"/>
              <a:ext cx="26733" cy="24237"/>
            </a:xfrm>
            <a:custGeom>
              <a:avLst/>
              <a:gdLst>
                <a:gd name="T0" fmla="*/ 26733 w 26733"/>
                <a:gd name="T1" fmla="*/ 0 h 24237"/>
                <a:gd name="T2" fmla="*/ 24511 w 26733"/>
                <a:gd name="T3" fmla="*/ 21717 h 24237"/>
                <a:gd name="T4" fmla="*/ 0 w 26733"/>
                <a:gd name="T5" fmla="*/ 20002 h 24237"/>
                <a:gd name="T6" fmla="*/ 1270 w 26733"/>
                <a:gd name="T7" fmla="*/ 381 h 24237"/>
                <a:gd name="T8" fmla="*/ 26733 w 26733"/>
                <a:gd name="T9" fmla="*/ 0 h 24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0" name="Freeform 306">
              <a:extLst>
                <a:ext uri="{FF2B5EF4-FFF2-40B4-BE49-F238E27FC236}">
                  <a16:creationId xmlns:a16="http://schemas.microsoft.com/office/drawing/2014/main" id="{AC71FFAA-3586-4C15-8759-B51E7A09E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641" y="3298697"/>
              <a:ext cx="108764" cy="52451"/>
            </a:xfrm>
            <a:custGeom>
              <a:avLst/>
              <a:gdLst>
                <a:gd name="T0" fmla="*/ 108764 w 108764"/>
                <a:gd name="T1" fmla="*/ 52451 h 52451"/>
                <a:gd name="T2" fmla="*/ 90095 w 108764"/>
                <a:gd name="T3" fmla="*/ 52451 h 52451"/>
                <a:gd name="T4" fmla="*/ 81586 w 108764"/>
                <a:gd name="T5" fmla="*/ 36449 h 52451"/>
                <a:gd name="T6" fmla="*/ 72823 w 108764"/>
                <a:gd name="T7" fmla="*/ 52451 h 52451"/>
                <a:gd name="T8" fmla="*/ 940 w 108764"/>
                <a:gd name="T9" fmla="*/ 52451 h 52451"/>
                <a:gd name="T10" fmla="*/ 4560 w 108764"/>
                <a:gd name="T11" fmla="*/ 35433 h 52451"/>
                <a:gd name="T12" fmla="*/ 67235 w 108764"/>
                <a:gd name="T13" fmla="*/ 0 h 52451"/>
                <a:gd name="T14" fmla="*/ 91746 w 108764"/>
                <a:gd name="T15" fmla="*/ 1715 h 52451"/>
                <a:gd name="T16" fmla="*/ 108764 w 108764"/>
                <a:gd name="T17" fmla="*/ 52451 h 524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1" name="Freeform 307">
              <a:extLst>
                <a:ext uri="{FF2B5EF4-FFF2-40B4-BE49-F238E27FC236}">
                  <a16:creationId xmlns:a16="http://schemas.microsoft.com/office/drawing/2014/main" id="{6009C25F-6E11-4092-A406-8B7913834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083" y="3254628"/>
              <a:ext cx="37719" cy="37576"/>
            </a:xfrm>
            <a:custGeom>
              <a:avLst/>
              <a:gdLst>
                <a:gd name="T0" fmla="*/ 37719 w 37719"/>
                <a:gd name="T1" fmla="*/ 25845 h 37576"/>
                <a:gd name="T2" fmla="*/ 16828 w 37719"/>
                <a:gd name="T3" fmla="*/ 37529 h 37576"/>
                <a:gd name="T4" fmla="*/ 0 w 37719"/>
                <a:gd name="T5" fmla="*/ 6795 h 37576"/>
                <a:gd name="T6" fmla="*/ 25400 w 37719"/>
                <a:gd name="T7" fmla="*/ 0 h 37576"/>
                <a:gd name="T8" fmla="*/ 37719 w 37719"/>
                <a:gd name="T9" fmla="*/ 25845 h 37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2" name="Freeform 308">
              <a:extLst>
                <a:ext uri="{FF2B5EF4-FFF2-40B4-BE49-F238E27FC236}">
                  <a16:creationId xmlns:a16="http://schemas.microsoft.com/office/drawing/2014/main" id="{6CFF298B-A248-45EE-B170-7040DF3DA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143" y="3279162"/>
              <a:ext cx="114172" cy="71986"/>
            </a:xfrm>
            <a:custGeom>
              <a:avLst/>
              <a:gdLst>
                <a:gd name="T0" fmla="*/ 97218 w 114172"/>
                <a:gd name="T1" fmla="*/ 42459 h 71986"/>
                <a:gd name="T2" fmla="*/ 80454 w 114172"/>
                <a:gd name="T3" fmla="*/ 33379 h 71986"/>
                <a:gd name="T4" fmla="*/ 84074 w 114172"/>
                <a:gd name="T5" fmla="*/ 51095 h 71986"/>
                <a:gd name="T6" fmla="*/ 50292 w 114172"/>
                <a:gd name="T7" fmla="*/ 71987 h 71986"/>
                <a:gd name="T8" fmla="*/ 0 w 114172"/>
                <a:gd name="T9" fmla="*/ 71987 h 71986"/>
                <a:gd name="T10" fmla="*/ 4127 w 114172"/>
                <a:gd name="T11" fmla="*/ 57191 h 71986"/>
                <a:gd name="T12" fmla="*/ 38417 w 114172"/>
                <a:gd name="T13" fmla="*/ 42777 h 71986"/>
                <a:gd name="T14" fmla="*/ 44703 w 114172"/>
                <a:gd name="T15" fmla="*/ 12995 h 71986"/>
                <a:gd name="T16" fmla="*/ 65595 w 114172"/>
                <a:gd name="T17" fmla="*/ 1311 h 71986"/>
                <a:gd name="T18" fmla="*/ 114173 w 114172"/>
                <a:gd name="T19" fmla="*/ 28489 h 71986"/>
                <a:gd name="T20" fmla="*/ 97218 w 114172"/>
                <a:gd name="T21" fmla="*/ 42459 h 719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3" name="Freeform 309">
              <a:extLst>
                <a:ext uri="{FF2B5EF4-FFF2-40B4-BE49-F238E27FC236}">
                  <a16:creationId xmlns:a16="http://schemas.microsoft.com/office/drawing/2014/main" id="{A6D80483-6A69-441D-8244-4B1929E6D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120" y="2258650"/>
              <a:ext cx="449663" cy="527475"/>
            </a:xfrm>
            <a:custGeom>
              <a:avLst/>
              <a:gdLst>
                <a:gd name="T0" fmla="*/ 449663 w 449663"/>
                <a:gd name="T1" fmla="*/ 169399 h 527475"/>
                <a:gd name="T2" fmla="*/ 449663 w 449663"/>
                <a:gd name="T3" fmla="*/ 172256 h 527475"/>
                <a:gd name="T4" fmla="*/ 444837 w 449663"/>
                <a:gd name="T5" fmla="*/ 258426 h 527475"/>
                <a:gd name="T6" fmla="*/ 444837 w 449663"/>
                <a:gd name="T7" fmla="*/ 258426 h 527475"/>
                <a:gd name="T8" fmla="*/ 442996 w 449663"/>
                <a:gd name="T9" fmla="*/ 276714 h 527475"/>
                <a:gd name="T10" fmla="*/ 440711 w 449663"/>
                <a:gd name="T11" fmla="*/ 296780 h 527475"/>
                <a:gd name="T12" fmla="*/ 439821 w 449663"/>
                <a:gd name="T13" fmla="*/ 304019 h 527475"/>
                <a:gd name="T14" fmla="*/ 429090 w 449663"/>
                <a:gd name="T15" fmla="*/ 378822 h 527475"/>
                <a:gd name="T16" fmla="*/ 422232 w 449663"/>
                <a:gd name="T17" fmla="*/ 419462 h 527475"/>
                <a:gd name="T18" fmla="*/ 417152 w 449663"/>
                <a:gd name="T19" fmla="*/ 447465 h 527475"/>
                <a:gd name="T20" fmla="*/ 406103 w 449663"/>
                <a:gd name="T21" fmla="*/ 503282 h 527475"/>
                <a:gd name="T22" fmla="*/ 255163 w 449663"/>
                <a:gd name="T23" fmla="*/ 525253 h 527475"/>
                <a:gd name="T24" fmla="*/ 224873 w 449663"/>
                <a:gd name="T25" fmla="*/ 527475 h 527475"/>
                <a:gd name="T26" fmla="*/ 194521 w 449663"/>
                <a:gd name="T27" fmla="*/ 525253 h 527475"/>
                <a:gd name="T28" fmla="*/ 43645 w 449663"/>
                <a:gd name="T29" fmla="*/ 503282 h 527475"/>
                <a:gd name="T30" fmla="*/ 32278 w 449663"/>
                <a:gd name="T31" fmla="*/ 445497 h 527475"/>
                <a:gd name="T32" fmla="*/ 32278 w 449663"/>
                <a:gd name="T33" fmla="*/ 445497 h 527475"/>
                <a:gd name="T34" fmla="*/ 27579 w 449663"/>
                <a:gd name="T35" fmla="*/ 419525 h 527475"/>
                <a:gd name="T36" fmla="*/ 25230 w 449663"/>
                <a:gd name="T37" fmla="*/ 406000 h 527475"/>
                <a:gd name="T38" fmla="*/ 21166 w 449663"/>
                <a:gd name="T39" fmla="*/ 381743 h 527475"/>
                <a:gd name="T40" fmla="*/ 14054 w 449663"/>
                <a:gd name="T41" fmla="*/ 334816 h 527475"/>
                <a:gd name="T42" fmla="*/ 8338 w 449663"/>
                <a:gd name="T43" fmla="*/ 290874 h 527475"/>
                <a:gd name="T44" fmla="*/ 2179 w 449663"/>
                <a:gd name="T45" fmla="*/ 226612 h 527475"/>
                <a:gd name="T46" fmla="*/ 274 w 449663"/>
                <a:gd name="T47" fmla="*/ 189084 h 527475"/>
                <a:gd name="T48" fmla="*/ 909 w 449663"/>
                <a:gd name="T49" fmla="*/ 141014 h 527475"/>
                <a:gd name="T50" fmla="*/ 1861 w 449663"/>
                <a:gd name="T51" fmla="*/ 129775 h 527475"/>
                <a:gd name="T52" fmla="*/ 7323 w 449663"/>
                <a:gd name="T53" fmla="*/ 98279 h 527475"/>
                <a:gd name="T54" fmla="*/ 39327 w 449663"/>
                <a:gd name="T55" fmla="*/ 48749 h 527475"/>
                <a:gd name="T56" fmla="*/ 110002 w 449663"/>
                <a:gd name="T57" fmla="*/ 13379 h 527475"/>
                <a:gd name="T58" fmla="*/ 214142 w 449663"/>
                <a:gd name="T59" fmla="*/ 44 h 527475"/>
                <a:gd name="T60" fmla="*/ 224811 w 449663"/>
                <a:gd name="T61" fmla="*/ 298 h 527475"/>
                <a:gd name="T62" fmla="*/ 235478 w 449663"/>
                <a:gd name="T63" fmla="*/ 44 h 527475"/>
                <a:gd name="T64" fmla="*/ 339618 w 449663"/>
                <a:gd name="T65" fmla="*/ 13379 h 527475"/>
                <a:gd name="T66" fmla="*/ 442361 w 449663"/>
                <a:gd name="T67" fmla="*/ 98279 h 527475"/>
                <a:gd name="T68" fmla="*/ 448965 w 449663"/>
                <a:gd name="T69" fmla="*/ 144316 h 527475"/>
                <a:gd name="T70" fmla="*/ 449663 w 449663"/>
                <a:gd name="T71" fmla="*/ 169399 h 5274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4" name="Freeform 310">
              <a:extLst>
                <a:ext uri="{FF2B5EF4-FFF2-40B4-BE49-F238E27FC236}">
                  <a16:creationId xmlns:a16="http://schemas.microsoft.com/office/drawing/2014/main" id="{8440FEFB-08B0-46C1-ABC3-E82C8DD1C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5824" y="1966912"/>
              <a:ext cx="451537" cy="552450"/>
            </a:xfrm>
            <a:custGeom>
              <a:avLst/>
              <a:gdLst>
                <a:gd name="T0" fmla="*/ 451538 w 451537"/>
                <a:gd name="T1" fmla="*/ 194310 h 552450"/>
                <a:gd name="T2" fmla="*/ 451538 w 451537"/>
                <a:gd name="T3" fmla="*/ 197167 h 552450"/>
                <a:gd name="T4" fmla="*/ 450649 w 451537"/>
                <a:gd name="T5" fmla="*/ 230188 h 552450"/>
                <a:gd name="T6" fmla="*/ 421248 w 451537"/>
                <a:gd name="T7" fmla="*/ 459804 h 552450"/>
                <a:gd name="T8" fmla="*/ 421185 w 451537"/>
                <a:gd name="T9" fmla="*/ 459994 h 552450"/>
                <a:gd name="T10" fmla="*/ 421185 w 451537"/>
                <a:gd name="T11" fmla="*/ 460058 h 552450"/>
                <a:gd name="T12" fmla="*/ 420868 w 451537"/>
                <a:gd name="T13" fmla="*/ 461708 h 552450"/>
                <a:gd name="T14" fmla="*/ 420868 w 451537"/>
                <a:gd name="T15" fmla="*/ 461772 h 552450"/>
                <a:gd name="T16" fmla="*/ 407850 w 451537"/>
                <a:gd name="T17" fmla="*/ 528193 h 552450"/>
                <a:gd name="T18" fmla="*/ 256910 w 451537"/>
                <a:gd name="T19" fmla="*/ 550227 h 552450"/>
                <a:gd name="T20" fmla="*/ 226621 w 451537"/>
                <a:gd name="T21" fmla="*/ 552450 h 552450"/>
                <a:gd name="T22" fmla="*/ 196332 w 451537"/>
                <a:gd name="T23" fmla="*/ 550227 h 552450"/>
                <a:gd name="T24" fmla="*/ 6974 w 451537"/>
                <a:gd name="T25" fmla="*/ 528193 h 552450"/>
                <a:gd name="T26" fmla="*/ 3990 w 451537"/>
                <a:gd name="T27" fmla="*/ 459867 h 552450"/>
                <a:gd name="T28" fmla="*/ 497 w 451537"/>
                <a:gd name="T29" fmla="*/ 333629 h 552450"/>
                <a:gd name="T30" fmla="*/ 370 w 451537"/>
                <a:gd name="T31" fmla="*/ 230314 h 552450"/>
                <a:gd name="T32" fmla="*/ 1768 w 451537"/>
                <a:gd name="T33" fmla="*/ 184214 h 552450"/>
                <a:gd name="T34" fmla="*/ 1768 w 451537"/>
                <a:gd name="T35" fmla="*/ 184150 h 552450"/>
                <a:gd name="T36" fmla="*/ 2783 w 451537"/>
                <a:gd name="T37" fmla="*/ 165989 h 552450"/>
                <a:gd name="T38" fmla="*/ 9197 w 451537"/>
                <a:gd name="T39" fmla="*/ 123254 h 552450"/>
                <a:gd name="T40" fmla="*/ 216080 w 451537"/>
                <a:gd name="T41" fmla="*/ 0 h 552450"/>
                <a:gd name="T42" fmla="*/ 226748 w 451537"/>
                <a:gd name="T43" fmla="*/ 254 h 552450"/>
                <a:gd name="T44" fmla="*/ 237416 w 451537"/>
                <a:gd name="T45" fmla="*/ 0 h 552450"/>
                <a:gd name="T46" fmla="*/ 444299 w 451537"/>
                <a:gd name="T47" fmla="*/ 123254 h 552450"/>
                <a:gd name="T48" fmla="*/ 450903 w 451537"/>
                <a:gd name="T49" fmla="*/ 169291 h 552450"/>
                <a:gd name="T50" fmla="*/ 451538 w 451537"/>
                <a:gd name="T51" fmla="*/ 194310 h 5524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5" name="Freeform 311">
              <a:extLst>
                <a:ext uri="{FF2B5EF4-FFF2-40B4-BE49-F238E27FC236}">
                  <a16:creationId xmlns:a16="http://schemas.microsoft.com/office/drawing/2014/main" id="{196855E2-A175-4D83-89E7-D04AA090A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98" y="1966848"/>
              <a:ext cx="449657" cy="552450"/>
            </a:xfrm>
            <a:custGeom>
              <a:avLst/>
              <a:gdLst>
                <a:gd name="T0" fmla="*/ 449658 w 449657"/>
                <a:gd name="T1" fmla="*/ 194374 h 552450"/>
                <a:gd name="T2" fmla="*/ 449658 w 449657"/>
                <a:gd name="T3" fmla="*/ 197231 h 552450"/>
                <a:gd name="T4" fmla="*/ 449467 w 449657"/>
                <a:gd name="T5" fmla="*/ 230251 h 552450"/>
                <a:gd name="T6" fmla="*/ 448260 w 449657"/>
                <a:gd name="T7" fmla="*/ 333566 h 552450"/>
                <a:gd name="T8" fmla="*/ 446229 w 449657"/>
                <a:gd name="T9" fmla="*/ 448564 h 552450"/>
                <a:gd name="T10" fmla="*/ 444514 w 449657"/>
                <a:gd name="T11" fmla="*/ 528193 h 552450"/>
                <a:gd name="T12" fmla="*/ 255157 w 449657"/>
                <a:gd name="T13" fmla="*/ 550228 h 552450"/>
                <a:gd name="T14" fmla="*/ 224868 w 449657"/>
                <a:gd name="T15" fmla="*/ 552450 h 552450"/>
                <a:gd name="T16" fmla="*/ 194578 w 449657"/>
                <a:gd name="T17" fmla="*/ 550228 h 552450"/>
                <a:gd name="T18" fmla="*/ 43638 w 449657"/>
                <a:gd name="T19" fmla="*/ 528193 h 552450"/>
                <a:gd name="T20" fmla="*/ 26112 w 449657"/>
                <a:gd name="T21" fmla="*/ 436182 h 552450"/>
                <a:gd name="T22" fmla="*/ 26112 w 449657"/>
                <a:gd name="T23" fmla="*/ 436118 h 552450"/>
                <a:gd name="T24" fmla="*/ 458 w 449657"/>
                <a:gd name="T25" fmla="*/ 219329 h 552450"/>
                <a:gd name="T26" fmla="*/ 903 w 449657"/>
                <a:gd name="T27" fmla="*/ 165989 h 552450"/>
                <a:gd name="T28" fmla="*/ 7317 w 449657"/>
                <a:gd name="T29" fmla="*/ 123254 h 552450"/>
                <a:gd name="T30" fmla="*/ 214199 w 449657"/>
                <a:gd name="T31" fmla="*/ 0 h 552450"/>
                <a:gd name="T32" fmla="*/ 224868 w 449657"/>
                <a:gd name="T33" fmla="*/ 254 h 552450"/>
                <a:gd name="T34" fmla="*/ 235535 w 449657"/>
                <a:gd name="T35" fmla="*/ 0 h 552450"/>
                <a:gd name="T36" fmla="*/ 442419 w 449657"/>
                <a:gd name="T37" fmla="*/ 123254 h 552450"/>
                <a:gd name="T38" fmla="*/ 449022 w 449657"/>
                <a:gd name="T39" fmla="*/ 169291 h 552450"/>
                <a:gd name="T40" fmla="*/ 449594 w 449657"/>
                <a:gd name="T41" fmla="*/ 184150 h 552450"/>
                <a:gd name="T42" fmla="*/ 449594 w 449657"/>
                <a:gd name="T43" fmla="*/ 184214 h 552450"/>
                <a:gd name="T44" fmla="*/ 449658 w 449657"/>
                <a:gd name="T45" fmla="*/ 194374 h 5524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6" name="Freeform 312">
              <a:extLst>
                <a:ext uri="{FF2B5EF4-FFF2-40B4-BE49-F238E27FC236}">
                  <a16:creationId xmlns:a16="http://schemas.microsoft.com/office/drawing/2014/main" id="{5781D79D-9B83-40C8-928B-036E48390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399" y="2560192"/>
              <a:ext cx="163576" cy="117919"/>
            </a:xfrm>
            <a:custGeom>
              <a:avLst/>
              <a:gdLst>
                <a:gd name="T0" fmla="*/ 163576 w 163576"/>
                <a:gd name="T1" fmla="*/ 41593 h 117919"/>
                <a:gd name="T2" fmla="*/ 0 w 163576"/>
                <a:gd name="T3" fmla="*/ 117920 h 117919"/>
                <a:gd name="T4" fmla="*/ 6858 w 163576"/>
                <a:gd name="T5" fmla="*/ 77280 h 117919"/>
                <a:gd name="T6" fmla="*/ 140462 w 163576"/>
                <a:gd name="T7" fmla="*/ 0 h 117919"/>
                <a:gd name="T8" fmla="*/ 163576 w 163576"/>
                <a:gd name="T9" fmla="*/ 41593 h 1179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7" name="Freeform 313">
              <a:extLst>
                <a:ext uri="{FF2B5EF4-FFF2-40B4-BE49-F238E27FC236}">
                  <a16:creationId xmlns:a16="http://schemas.microsoft.com/office/drawing/2014/main" id="{85E8A7A3-FCAB-4FF0-AF95-CECE86A77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296" y="2176335"/>
              <a:ext cx="229616" cy="95694"/>
            </a:xfrm>
            <a:custGeom>
              <a:avLst/>
              <a:gdLst>
                <a:gd name="T0" fmla="*/ 229616 w 229616"/>
                <a:gd name="T1" fmla="*/ 14541 h 95694"/>
                <a:gd name="T2" fmla="*/ 229616 w 229616"/>
                <a:gd name="T3" fmla="*/ 95694 h 95694"/>
                <a:gd name="T4" fmla="*/ 125476 w 229616"/>
                <a:gd name="T5" fmla="*/ 82360 h 95694"/>
                <a:gd name="T6" fmla="*/ 114809 w 229616"/>
                <a:gd name="T7" fmla="*/ 82613 h 95694"/>
                <a:gd name="T8" fmla="*/ 104140 w 229616"/>
                <a:gd name="T9" fmla="*/ 82360 h 95694"/>
                <a:gd name="T10" fmla="*/ 0 w 229616"/>
                <a:gd name="T11" fmla="*/ 95694 h 95694"/>
                <a:gd name="T12" fmla="*/ 0 w 229616"/>
                <a:gd name="T13" fmla="*/ 14478 h 95694"/>
                <a:gd name="T14" fmla="*/ 14478 w 229616"/>
                <a:gd name="T15" fmla="*/ 0 h 95694"/>
                <a:gd name="T16" fmla="*/ 215202 w 229616"/>
                <a:gd name="T17" fmla="*/ 0 h 95694"/>
                <a:gd name="T18" fmla="*/ 229616 w 229616"/>
                <a:gd name="T19" fmla="*/ 14541 h 95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8" name="Freeform 314">
              <a:extLst>
                <a:ext uri="{FF2B5EF4-FFF2-40B4-BE49-F238E27FC236}">
                  <a16:creationId xmlns:a16="http://schemas.microsoft.com/office/drawing/2014/main" id="{AE331A79-F2BA-4174-A272-C9B754FF2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814" y="2426716"/>
              <a:ext cx="416877" cy="92582"/>
            </a:xfrm>
            <a:custGeom>
              <a:avLst/>
              <a:gdLst>
                <a:gd name="T0" fmla="*/ 416878 w 416877"/>
                <a:gd name="T1" fmla="*/ 1905 h 92582"/>
                <a:gd name="T2" fmla="*/ 403860 w 416877"/>
                <a:gd name="T3" fmla="*/ 68326 h 92582"/>
                <a:gd name="T4" fmla="*/ 252920 w 416877"/>
                <a:gd name="T5" fmla="*/ 90361 h 92582"/>
                <a:gd name="T6" fmla="*/ 222631 w 416877"/>
                <a:gd name="T7" fmla="*/ 92583 h 92582"/>
                <a:gd name="T8" fmla="*/ 192342 w 416877"/>
                <a:gd name="T9" fmla="*/ 90361 h 92582"/>
                <a:gd name="T10" fmla="*/ 2984 w 416877"/>
                <a:gd name="T11" fmla="*/ 68326 h 92582"/>
                <a:gd name="T12" fmla="*/ 0 w 416877"/>
                <a:gd name="T13" fmla="*/ 0 h 92582"/>
                <a:gd name="T14" fmla="*/ 221742 w 416877"/>
                <a:gd name="T15" fmla="*/ 74358 h 92582"/>
                <a:gd name="T16" fmla="*/ 416878 w 416877"/>
                <a:gd name="T17" fmla="*/ 1905 h 92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9" name="Freeform 315">
              <a:extLst>
                <a:ext uri="{FF2B5EF4-FFF2-40B4-BE49-F238E27FC236}">
                  <a16:creationId xmlns:a16="http://schemas.microsoft.com/office/drawing/2014/main" id="{93CC5E46-96EE-4B49-AD92-87E350127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15807"/>
              <a:ext cx="60198" cy="160591"/>
            </a:xfrm>
            <a:custGeom>
              <a:avLst/>
              <a:gdLst>
                <a:gd name="T0" fmla="*/ 0 w 60198"/>
                <a:gd name="T1" fmla="*/ 0 h 160591"/>
                <a:gd name="T2" fmla="*/ 60198 w 60198"/>
                <a:gd name="T3" fmla="*/ 0 h 160591"/>
                <a:gd name="T4" fmla="*/ 60198 w 60198"/>
                <a:gd name="T5" fmla="*/ 160592 h 160591"/>
                <a:gd name="T6" fmla="*/ 0 w 60198"/>
                <a:gd name="T7" fmla="*/ 160592 h 160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0" name="Freeform 316">
              <a:extLst>
                <a:ext uri="{FF2B5EF4-FFF2-40B4-BE49-F238E27FC236}">
                  <a16:creationId xmlns:a16="http://schemas.microsoft.com/office/drawing/2014/main" id="{E02E1D80-ECC3-4FD4-864E-29DFBBEDA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77" y="1881503"/>
              <a:ext cx="1508705" cy="315659"/>
            </a:xfrm>
            <a:custGeom>
              <a:avLst/>
              <a:gdLst>
                <a:gd name="T0" fmla="*/ 1508224 w 1508705"/>
                <a:gd name="T1" fmla="*/ 45594 h 315659"/>
                <a:gd name="T2" fmla="*/ 1478253 w 1508705"/>
                <a:gd name="T3" fmla="*/ 238571 h 315659"/>
                <a:gd name="T4" fmla="*/ 1447899 w 1508705"/>
                <a:gd name="T5" fmla="*/ 293371 h 315659"/>
                <a:gd name="T6" fmla="*/ 1427770 w 1508705"/>
                <a:gd name="T7" fmla="*/ 283910 h 315659"/>
                <a:gd name="T8" fmla="*/ 1427770 w 1508705"/>
                <a:gd name="T9" fmla="*/ 282576 h 315659"/>
                <a:gd name="T10" fmla="*/ 1427770 w 1508705"/>
                <a:gd name="T11" fmla="*/ 279719 h 315659"/>
                <a:gd name="T12" fmla="*/ 1427071 w 1508705"/>
                <a:gd name="T13" fmla="*/ 254700 h 315659"/>
                <a:gd name="T14" fmla="*/ 1420467 w 1508705"/>
                <a:gd name="T15" fmla="*/ 208662 h 315659"/>
                <a:gd name="T16" fmla="*/ 1213584 w 1508705"/>
                <a:gd name="T17" fmla="*/ 85409 h 315659"/>
                <a:gd name="T18" fmla="*/ 1202916 w 1508705"/>
                <a:gd name="T19" fmla="*/ 85663 h 315659"/>
                <a:gd name="T20" fmla="*/ 1192248 w 1508705"/>
                <a:gd name="T21" fmla="*/ 85409 h 315659"/>
                <a:gd name="T22" fmla="*/ 985366 w 1508705"/>
                <a:gd name="T23" fmla="*/ 208662 h 315659"/>
                <a:gd name="T24" fmla="*/ 978952 w 1508705"/>
                <a:gd name="T25" fmla="*/ 251398 h 315659"/>
                <a:gd name="T26" fmla="*/ 976539 w 1508705"/>
                <a:gd name="T27" fmla="*/ 315660 h 315659"/>
                <a:gd name="T28" fmla="*/ 975268 w 1508705"/>
                <a:gd name="T29" fmla="*/ 315660 h 315659"/>
                <a:gd name="T30" fmla="*/ 976158 w 1508705"/>
                <a:gd name="T31" fmla="*/ 282640 h 315659"/>
                <a:gd name="T32" fmla="*/ 976158 w 1508705"/>
                <a:gd name="T33" fmla="*/ 279782 h 315659"/>
                <a:gd name="T34" fmla="*/ 975459 w 1508705"/>
                <a:gd name="T35" fmla="*/ 254763 h 315659"/>
                <a:gd name="T36" fmla="*/ 968855 w 1508705"/>
                <a:gd name="T37" fmla="*/ 208726 h 315659"/>
                <a:gd name="T38" fmla="*/ 761972 w 1508705"/>
                <a:gd name="T39" fmla="*/ 85472 h 315659"/>
                <a:gd name="T40" fmla="*/ 751304 w 1508705"/>
                <a:gd name="T41" fmla="*/ 85726 h 315659"/>
                <a:gd name="T42" fmla="*/ 740636 w 1508705"/>
                <a:gd name="T43" fmla="*/ 85472 h 315659"/>
                <a:gd name="T44" fmla="*/ 533754 w 1508705"/>
                <a:gd name="T45" fmla="*/ 208726 h 315659"/>
                <a:gd name="T46" fmla="*/ 527340 w 1508705"/>
                <a:gd name="T47" fmla="*/ 251461 h 315659"/>
                <a:gd name="T48" fmla="*/ 526324 w 1508705"/>
                <a:gd name="T49" fmla="*/ 269622 h 315659"/>
                <a:gd name="T50" fmla="*/ 525752 w 1508705"/>
                <a:gd name="T51" fmla="*/ 254827 h 315659"/>
                <a:gd name="T52" fmla="*/ 519148 w 1508705"/>
                <a:gd name="T53" fmla="*/ 208789 h 315659"/>
                <a:gd name="T54" fmla="*/ 312265 w 1508705"/>
                <a:gd name="T55" fmla="*/ 85536 h 315659"/>
                <a:gd name="T56" fmla="*/ 301597 w 1508705"/>
                <a:gd name="T57" fmla="*/ 85790 h 315659"/>
                <a:gd name="T58" fmla="*/ 290929 w 1508705"/>
                <a:gd name="T59" fmla="*/ 85536 h 315659"/>
                <a:gd name="T60" fmla="*/ 84046 w 1508705"/>
                <a:gd name="T61" fmla="*/ 208789 h 315659"/>
                <a:gd name="T62" fmla="*/ 77633 w 1508705"/>
                <a:gd name="T63" fmla="*/ 251525 h 315659"/>
                <a:gd name="T64" fmla="*/ 76743 w 1508705"/>
                <a:gd name="T65" fmla="*/ 282957 h 315659"/>
                <a:gd name="T66" fmla="*/ 58202 w 1508705"/>
                <a:gd name="T67" fmla="*/ 291212 h 315659"/>
                <a:gd name="T68" fmla="*/ 30452 w 1508705"/>
                <a:gd name="T69" fmla="*/ 238761 h 315659"/>
                <a:gd name="T70" fmla="*/ 480 w 1508705"/>
                <a:gd name="T71" fmla="*/ 45785 h 315659"/>
                <a:gd name="T72" fmla="*/ 39723 w 1508705"/>
                <a:gd name="T73" fmla="*/ 1 h 315659"/>
                <a:gd name="T74" fmla="*/ 1468791 w 1508705"/>
                <a:gd name="T75" fmla="*/ 1 h 315659"/>
                <a:gd name="T76" fmla="*/ 1508224 w 1508705"/>
                <a:gd name="T77" fmla="*/ 45594 h 31565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1" name="Freeform 317">
              <a:extLst>
                <a:ext uri="{FF2B5EF4-FFF2-40B4-BE49-F238E27FC236}">
                  <a16:creationId xmlns:a16="http://schemas.microsoft.com/office/drawing/2014/main" id="{60223E96-EC79-4CB8-B17E-B6797C313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1981454"/>
              <a:ext cx="60197" cy="34353"/>
            </a:xfrm>
            <a:custGeom>
              <a:avLst/>
              <a:gdLst>
                <a:gd name="T0" fmla="*/ 46672 w 60197"/>
                <a:gd name="T1" fmla="*/ 0 h 34353"/>
                <a:gd name="T2" fmla="*/ 14288 w 60197"/>
                <a:gd name="T3" fmla="*/ 0 h 34353"/>
                <a:gd name="T4" fmla="*/ 0 w 60197"/>
                <a:gd name="T5" fmla="*/ 34354 h 34353"/>
                <a:gd name="T6" fmla="*/ 60198 w 60197"/>
                <a:gd name="T7" fmla="*/ 34354 h 343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lnTo>
                    <a:pt x="46672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2" name="Freeform 318">
              <a:extLst>
                <a:ext uri="{FF2B5EF4-FFF2-40B4-BE49-F238E27FC236}">
                  <a16:creationId xmlns:a16="http://schemas.microsoft.com/office/drawing/2014/main" id="{F75BAA7A-30DA-4762-A2C0-3FD49846B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533" y="2299270"/>
              <a:ext cx="181428" cy="129794"/>
            </a:xfrm>
            <a:custGeom>
              <a:avLst/>
              <a:gdLst>
                <a:gd name="T0" fmla="*/ 175096 w 181428"/>
                <a:gd name="T1" fmla="*/ 88901 h 129794"/>
                <a:gd name="T2" fmla="*/ 168873 w 181428"/>
                <a:gd name="T3" fmla="*/ 117984 h 129794"/>
                <a:gd name="T4" fmla="*/ 144235 w 181428"/>
                <a:gd name="T5" fmla="*/ 121413 h 129794"/>
                <a:gd name="T6" fmla="*/ 149823 w 181428"/>
                <a:gd name="T7" fmla="*/ 100140 h 129794"/>
                <a:gd name="T8" fmla="*/ 84228 w 181428"/>
                <a:gd name="T9" fmla="*/ 77090 h 129794"/>
                <a:gd name="T10" fmla="*/ 52541 w 181428"/>
                <a:gd name="T11" fmla="*/ 90933 h 129794"/>
                <a:gd name="T12" fmla="*/ 42063 w 181428"/>
                <a:gd name="T13" fmla="*/ 69343 h 129794"/>
                <a:gd name="T14" fmla="*/ 34253 w 181428"/>
                <a:gd name="T15" fmla="*/ 109856 h 129794"/>
                <a:gd name="T16" fmla="*/ 16600 w 181428"/>
                <a:gd name="T17" fmla="*/ 129795 h 129794"/>
                <a:gd name="T18" fmla="*/ 11075 w 181428"/>
                <a:gd name="T19" fmla="*/ 55944 h 129794"/>
                <a:gd name="T20" fmla="*/ 34317 w 181428"/>
                <a:gd name="T21" fmla="*/ 42863 h 129794"/>
                <a:gd name="T22" fmla="*/ 66892 w 181428"/>
                <a:gd name="T23" fmla="*/ 1652 h 129794"/>
                <a:gd name="T24" fmla="*/ 118962 w 181428"/>
                <a:gd name="T25" fmla="*/ 18035 h 129794"/>
                <a:gd name="T26" fmla="*/ 159475 w 181428"/>
                <a:gd name="T27" fmla="*/ 22289 h 129794"/>
                <a:gd name="T28" fmla="*/ 175096 w 181428"/>
                <a:gd name="T29" fmla="*/ 88901 h 129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3" name="Freeform 319">
              <a:extLst>
                <a:ext uri="{FF2B5EF4-FFF2-40B4-BE49-F238E27FC236}">
                  <a16:creationId xmlns:a16="http://schemas.microsoft.com/office/drawing/2014/main" id="{5877588E-15A0-4994-8E08-76F8DB8A9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113" y="2368417"/>
              <a:ext cx="133243" cy="105796"/>
            </a:xfrm>
            <a:custGeom>
              <a:avLst/>
              <a:gdLst>
                <a:gd name="T0" fmla="*/ 67648 w 133243"/>
                <a:gd name="T1" fmla="*/ 7943 h 105796"/>
                <a:gd name="T2" fmla="*/ 35962 w 133243"/>
                <a:gd name="T3" fmla="*/ 21786 h 105796"/>
                <a:gd name="T4" fmla="*/ 25484 w 133243"/>
                <a:gd name="T5" fmla="*/ 196 h 105796"/>
                <a:gd name="T6" fmla="*/ 17674 w 133243"/>
                <a:gd name="T7" fmla="*/ 40709 h 105796"/>
                <a:gd name="T8" fmla="*/ 21 w 133243"/>
                <a:gd name="T9" fmla="*/ 60648 h 105796"/>
                <a:gd name="T10" fmla="*/ 2815 w 133243"/>
                <a:gd name="T11" fmla="*/ 84079 h 105796"/>
                <a:gd name="T12" fmla="*/ 10562 w 133243"/>
                <a:gd name="T13" fmla="*/ 83762 h 105796"/>
                <a:gd name="T14" fmla="*/ 38311 w 133243"/>
                <a:gd name="T15" fmla="*/ 66363 h 105796"/>
                <a:gd name="T16" fmla="*/ 62568 w 133243"/>
                <a:gd name="T17" fmla="*/ 88397 h 105796"/>
                <a:gd name="T18" fmla="*/ 70887 w 133243"/>
                <a:gd name="T19" fmla="*/ 94620 h 105796"/>
                <a:gd name="T20" fmla="*/ 87460 w 133243"/>
                <a:gd name="T21" fmla="*/ 105797 h 105796"/>
                <a:gd name="T22" fmla="*/ 117559 w 133243"/>
                <a:gd name="T23" fmla="*/ 74237 h 105796"/>
                <a:gd name="T24" fmla="*/ 127655 w 133243"/>
                <a:gd name="T25" fmla="*/ 52393 h 105796"/>
                <a:gd name="T26" fmla="*/ 133243 w 133243"/>
                <a:gd name="T27" fmla="*/ 31120 h 105796"/>
                <a:gd name="T28" fmla="*/ 67648 w 133243"/>
                <a:gd name="T29" fmla="*/ 7943 h 105796"/>
                <a:gd name="T30" fmla="*/ 65172 w 133243"/>
                <a:gd name="T31" fmla="*/ 49789 h 105796"/>
                <a:gd name="T32" fmla="*/ 71395 w 133243"/>
                <a:gd name="T33" fmla="*/ 43503 h 105796"/>
                <a:gd name="T34" fmla="*/ 76348 w 133243"/>
                <a:gd name="T35" fmla="*/ 43503 h 105796"/>
                <a:gd name="T36" fmla="*/ 77427 w 133243"/>
                <a:gd name="T37" fmla="*/ 45979 h 105796"/>
                <a:gd name="T38" fmla="*/ 76411 w 133243"/>
                <a:gd name="T39" fmla="*/ 48456 h 105796"/>
                <a:gd name="T40" fmla="*/ 70188 w 133243"/>
                <a:gd name="T41" fmla="*/ 54742 h 105796"/>
                <a:gd name="T42" fmla="*/ 65172 w 133243"/>
                <a:gd name="T43" fmla="*/ 54806 h 105796"/>
                <a:gd name="T44" fmla="*/ 65172 w 133243"/>
                <a:gd name="T45" fmla="*/ 49789 h 105796"/>
                <a:gd name="T46" fmla="*/ 85301 w 133243"/>
                <a:gd name="T47" fmla="*/ 90239 h 105796"/>
                <a:gd name="T48" fmla="*/ 73554 w 133243"/>
                <a:gd name="T49" fmla="*/ 86302 h 105796"/>
                <a:gd name="T50" fmla="*/ 70760 w 133243"/>
                <a:gd name="T51" fmla="*/ 85350 h 105796"/>
                <a:gd name="T52" fmla="*/ 97556 w 133243"/>
                <a:gd name="T53" fmla="*/ 58235 h 105796"/>
                <a:gd name="T54" fmla="*/ 92730 w 133243"/>
                <a:gd name="T55" fmla="*/ 70872 h 105796"/>
                <a:gd name="T56" fmla="*/ 85301 w 133243"/>
                <a:gd name="T57" fmla="*/ 90239 h 105796"/>
                <a:gd name="T58" fmla="*/ 105430 w 133243"/>
                <a:gd name="T59" fmla="*/ 77031 h 105796"/>
                <a:gd name="T60" fmla="*/ 100478 w 133243"/>
                <a:gd name="T61" fmla="*/ 77348 h 105796"/>
                <a:gd name="T62" fmla="*/ 99462 w 133243"/>
                <a:gd name="T63" fmla="*/ 73475 h 105796"/>
                <a:gd name="T64" fmla="*/ 100097 w 133243"/>
                <a:gd name="T65" fmla="*/ 72395 h 105796"/>
                <a:gd name="T66" fmla="*/ 105939 w 133243"/>
                <a:gd name="T67" fmla="*/ 65728 h 105796"/>
                <a:gd name="T68" fmla="*/ 110892 w 133243"/>
                <a:gd name="T69" fmla="*/ 65410 h 105796"/>
                <a:gd name="T70" fmla="*/ 112098 w 133243"/>
                <a:gd name="T71" fmla="*/ 68078 h 105796"/>
                <a:gd name="T72" fmla="*/ 111209 w 133243"/>
                <a:gd name="T73" fmla="*/ 70363 h 105796"/>
                <a:gd name="T74" fmla="*/ 105430 w 133243"/>
                <a:gd name="T75" fmla="*/ 77031 h 1057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4" name="Freeform 320">
              <a:extLst>
                <a:ext uri="{FF2B5EF4-FFF2-40B4-BE49-F238E27FC236}">
                  <a16:creationId xmlns:a16="http://schemas.microsoft.com/office/drawing/2014/main" id="{DEF6F64D-FB6C-45AE-8651-40AA92A1E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5" name="Freeform 321">
              <a:extLst>
                <a:ext uri="{FF2B5EF4-FFF2-40B4-BE49-F238E27FC236}">
                  <a16:creationId xmlns:a16="http://schemas.microsoft.com/office/drawing/2014/main" id="{FAE2F26E-646E-4D4A-93EB-63CF26452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6" name="Freeform 322">
              <a:extLst>
                <a:ext uri="{FF2B5EF4-FFF2-40B4-BE49-F238E27FC236}">
                  <a16:creationId xmlns:a16="http://schemas.microsoft.com/office/drawing/2014/main" id="{0900A766-F93F-4396-A1EF-DA98B9128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7" y="2452179"/>
              <a:ext cx="51244" cy="52133"/>
            </a:xfrm>
            <a:custGeom>
              <a:avLst/>
              <a:gdLst>
                <a:gd name="T0" fmla="*/ 51244 w 51244"/>
                <a:gd name="T1" fmla="*/ 33401 h 52133"/>
                <a:gd name="T2" fmla="*/ 37147 w 51244"/>
                <a:gd name="T3" fmla="*/ 52133 h 52133"/>
                <a:gd name="T4" fmla="*/ 0 w 51244"/>
                <a:gd name="T5" fmla="*/ 16764 h 52133"/>
                <a:gd name="T6" fmla="*/ 12891 w 51244"/>
                <a:gd name="T7" fmla="*/ 317 h 52133"/>
                <a:gd name="T8" fmla="*/ 20638 w 51244"/>
                <a:gd name="T9" fmla="*/ 0 h 52133"/>
                <a:gd name="T10" fmla="*/ 40132 w 51244"/>
                <a:gd name="T11" fmla="*/ 30353 h 52133"/>
                <a:gd name="T12" fmla="*/ 51244 w 51244"/>
                <a:gd name="T13" fmla="*/ 33401 h 52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7" name="Freeform 323">
              <a:extLst>
                <a:ext uri="{FF2B5EF4-FFF2-40B4-BE49-F238E27FC236}">
                  <a16:creationId xmlns:a16="http://schemas.microsoft.com/office/drawing/2014/main" id="{768297A6-9EA6-4CCF-9672-68AC11DED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2390139"/>
              <a:ext cx="76961" cy="95636"/>
            </a:xfrm>
            <a:custGeom>
              <a:avLst/>
              <a:gdLst>
                <a:gd name="T0" fmla="*/ 60261 w 76961"/>
                <a:gd name="T1" fmla="*/ 72835 h 95636"/>
                <a:gd name="T2" fmla="*/ 51943 w 76961"/>
                <a:gd name="T3" fmla="*/ 66612 h 95636"/>
                <a:gd name="T4" fmla="*/ 27686 w 76961"/>
                <a:gd name="T5" fmla="*/ 44577 h 95636"/>
                <a:gd name="T6" fmla="*/ 27686 w 76961"/>
                <a:gd name="T7" fmla="*/ 44577 h 95636"/>
                <a:gd name="T8" fmla="*/ 26988 w 76961"/>
                <a:gd name="T9" fmla="*/ 445 h 95636"/>
                <a:gd name="T10" fmla="*/ 25464 w 76961"/>
                <a:gd name="T11" fmla="*/ 0 h 95636"/>
                <a:gd name="T12" fmla="*/ 26098 w 76961"/>
                <a:gd name="T13" fmla="*/ 45593 h 95636"/>
                <a:gd name="T14" fmla="*/ 1778 w 76961"/>
                <a:gd name="T15" fmla="*/ 60833 h 95636"/>
                <a:gd name="T16" fmla="*/ 7112 w 76961"/>
                <a:gd name="T17" fmla="*/ 18923 h 95636"/>
                <a:gd name="T18" fmla="*/ 5207 w 76961"/>
                <a:gd name="T19" fmla="*/ 20955 h 95636"/>
                <a:gd name="T20" fmla="*/ 0 w 76961"/>
                <a:gd name="T21" fmla="*/ 61976 h 95636"/>
                <a:gd name="T22" fmla="*/ 0 w 76961"/>
                <a:gd name="T23" fmla="*/ 61976 h 95636"/>
                <a:gd name="T24" fmla="*/ 0 w 76961"/>
                <a:gd name="T25" fmla="*/ 62040 h 95636"/>
                <a:gd name="T26" fmla="*/ 0 w 76961"/>
                <a:gd name="T27" fmla="*/ 62167 h 95636"/>
                <a:gd name="T28" fmla="*/ 64 w 76961"/>
                <a:gd name="T29" fmla="*/ 62167 h 95636"/>
                <a:gd name="T30" fmla="*/ 19494 w 76961"/>
                <a:gd name="T31" fmla="*/ 92393 h 95636"/>
                <a:gd name="T32" fmla="*/ 30670 w 76961"/>
                <a:gd name="T33" fmla="*/ 95504 h 95636"/>
                <a:gd name="T34" fmla="*/ 32131 w 76961"/>
                <a:gd name="T35" fmla="*/ 95631 h 95636"/>
                <a:gd name="T36" fmla="*/ 76962 w 76961"/>
                <a:gd name="T37" fmla="*/ 84074 h 95636"/>
                <a:gd name="T38" fmla="*/ 60261 w 76961"/>
                <a:gd name="T39" fmla="*/ 72835 h 956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8" name="Freeform 324">
              <a:extLst>
                <a:ext uri="{FF2B5EF4-FFF2-40B4-BE49-F238E27FC236}">
                  <a16:creationId xmlns:a16="http://schemas.microsoft.com/office/drawing/2014/main" id="{16BEBDBE-8000-48FC-A6EC-99B49DEB4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936" y="2426716"/>
              <a:ext cx="26733" cy="31940"/>
            </a:xfrm>
            <a:custGeom>
              <a:avLst/>
              <a:gdLst>
                <a:gd name="T0" fmla="*/ 26733 w 26733"/>
                <a:gd name="T1" fmla="*/ 0 h 31940"/>
                <a:gd name="T2" fmla="*/ 21907 w 26733"/>
                <a:gd name="T3" fmla="*/ 12636 h 31940"/>
                <a:gd name="T4" fmla="*/ 14478 w 26733"/>
                <a:gd name="T5" fmla="*/ 31940 h 31940"/>
                <a:gd name="T6" fmla="*/ 2794 w 26733"/>
                <a:gd name="T7" fmla="*/ 28004 h 31940"/>
                <a:gd name="T8" fmla="*/ 0 w 26733"/>
                <a:gd name="T9" fmla="*/ 27051 h 319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lnTo>
                    <a:pt x="26733" y="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9" name="Freeform 325">
              <a:extLst>
                <a:ext uri="{FF2B5EF4-FFF2-40B4-BE49-F238E27FC236}">
                  <a16:creationId xmlns:a16="http://schemas.microsoft.com/office/drawing/2014/main" id="{9F203211-53FE-4A4B-85D9-1FEE97700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605" y="2462339"/>
              <a:ext cx="64515" cy="60007"/>
            </a:xfrm>
            <a:custGeom>
              <a:avLst/>
              <a:gdLst>
                <a:gd name="T0" fmla="*/ 64515 w 64515"/>
                <a:gd name="T1" fmla="*/ 41974 h 60007"/>
                <a:gd name="T2" fmla="*/ 59753 w 64515"/>
                <a:gd name="T3" fmla="*/ 60008 h 60007"/>
                <a:gd name="T4" fmla="*/ 0 w 64515"/>
                <a:gd name="T5" fmla="*/ 5525 h 60007"/>
                <a:gd name="T6" fmla="*/ 20891 w 64515"/>
                <a:gd name="T7" fmla="*/ 0 h 60007"/>
                <a:gd name="T8" fmla="*/ 27368 w 64515"/>
                <a:gd name="T9" fmla="*/ 6604 h 60007"/>
                <a:gd name="T10" fmla="*/ 64515 w 64515"/>
                <a:gd name="T11" fmla="*/ 41974 h 600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0" name="Freeform 326">
              <a:extLst>
                <a:ext uri="{FF2B5EF4-FFF2-40B4-BE49-F238E27FC236}">
                  <a16:creationId xmlns:a16="http://schemas.microsoft.com/office/drawing/2014/main" id="{A2FC46C8-D8E6-4C12-A613-4FDB16D1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957" y="2467864"/>
              <a:ext cx="337274" cy="381380"/>
            </a:xfrm>
            <a:custGeom>
              <a:avLst/>
              <a:gdLst>
                <a:gd name="T0" fmla="*/ 277648 w 337274"/>
                <a:gd name="T1" fmla="*/ 0 h 381380"/>
                <a:gd name="T2" fmla="*/ 74511 w 337274"/>
                <a:gd name="T3" fmla="*/ 177355 h 381380"/>
                <a:gd name="T4" fmla="*/ 407 w 337274"/>
                <a:gd name="T5" fmla="*/ 372618 h 381380"/>
                <a:gd name="T6" fmla="*/ 56033 w 337274"/>
                <a:gd name="T7" fmla="*/ 365760 h 381380"/>
                <a:gd name="T8" fmla="*/ 291491 w 337274"/>
                <a:gd name="T9" fmla="*/ 381381 h 381380"/>
                <a:gd name="T10" fmla="*/ 311557 w 337274"/>
                <a:gd name="T11" fmla="*/ 174561 h 381380"/>
                <a:gd name="T12" fmla="*/ 259233 w 337274"/>
                <a:gd name="T13" fmla="*/ 51498 h 381380"/>
                <a:gd name="T14" fmla="*/ 317716 w 337274"/>
                <a:gd name="T15" fmla="*/ 65849 h 381380"/>
                <a:gd name="T16" fmla="*/ 330353 w 337274"/>
                <a:gd name="T17" fmla="*/ 81597 h 381380"/>
                <a:gd name="T18" fmla="*/ 335687 w 337274"/>
                <a:gd name="T19" fmla="*/ 60579 h 381380"/>
                <a:gd name="T20" fmla="*/ 337274 w 337274"/>
                <a:gd name="T21" fmla="*/ 54610 h 381380"/>
                <a:gd name="T22" fmla="*/ 277648 w 337274"/>
                <a:gd name="T23" fmla="*/ 0 h 381380"/>
                <a:gd name="T24" fmla="*/ 277711 w 337274"/>
                <a:gd name="T25" fmla="*/ 243332 h 381380"/>
                <a:gd name="T26" fmla="*/ 273266 w 337274"/>
                <a:gd name="T27" fmla="*/ 260985 h 381380"/>
                <a:gd name="T28" fmla="*/ 262599 w 337274"/>
                <a:gd name="T29" fmla="*/ 308673 h 381380"/>
                <a:gd name="T30" fmla="*/ 254153 w 337274"/>
                <a:gd name="T31" fmla="*/ 318643 h 381380"/>
                <a:gd name="T32" fmla="*/ 237961 w 337274"/>
                <a:gd name="T33" fmla="*/ 321945 h 381380"/>
                <a:gd name="T34" fmla="*/ 211100 w 337274"/>
                <a:gd name="T35" fmla="*/ 311975 h 381380"/>
                <a:gd name="T36" fmla="*/ 208370 w 337274"/>
                <a:gd name="T37" fmla="*/ 309626 h 381380"/>
                <a:gd name="T38" fmla="*/ 203416 w 337274"/>
                <a:gd name="T39" fmla="*/ 296608 h 381380"/>
                <a:gd name="T40" fmla="*/ 209004 w 337274"/>
                <a:gd name="T41" fmla="*/ 248221 h 381380"/>
                <a:gd name="T42" fmla="*/ 211481 w 337274"/>
                <a:gd name="T43" fmla="*/ 228981 h 381380"/>
                <a:gd name="T44" fmla="*/ 277711 w 337274"/>
                <a:gd name="T45" fmla="*/ 243332 h 3813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1" name="Freeform 327">
              <a:extLst>
                <a:ext uri="{FF2B5EF4-FFF2-40B4-BE49-F238E27FC236}">
                  <a16:creationId xmlns:a16="http://schemas.microsoft.com/office/drawing/2014/main" id="{145CDA36-4962-4AB5-97C2-A6D8E545D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396" y="2537714"/>
              <a:ext cx="166878" cy="141270"/>
            </a:xfrm>
            <a:custGeom>
              <a:avLst/>
              <a:gdLst>
                <a:gd name="T0" fmla="*/ 166878 w 166878"/>
                <a:gd name="T1" fmla="*/ 0 h 141270"/>
                <a:gd name="T2" fmla="*/ 6414 w 166878"/>
                <a:gd name="T3" fmla="*/ 140398 h 141270"/>
                <a:gd name="T4" fmla="*/ 4064 w 166878"/>
                <a:gd name="T5" fmla="*/ 126873 h 141270"/>
                <a:gd name="T6" fmla="*/ 0 w 166878"/>
                <a:gd name="T7" fmla="*/ 102616 h 141270"/>
                <a:gd name="T8" fmla="*/ 144717 w 166878"/>
                <a:gd name="T9" fmla="*/ 0 h 141270"/>
                <a:gd name="T10" fmla="*/ 166878 w 166878"/>
                <a:gd name="T11" fmla="*/ 0 h 141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2" name="Freeform 328">
              <a:extLst>
                <a:ext uri="{FF2B5EF4-FFF2-40B4-BE49-F238E27FC236}">
                  <a16:creationId xmlns:a16="http://schemas.microsoft.com/office/drawing/2014/main" id="{7E173119-338C-4202-9488-3820E6FC4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476" y="2514439"/>
              <a:ext cx="284637" cy="150331"/>
            </a:xfrm>
            <a:custGeom>
              <a:avLst/>
              <a:gdLst>
                <a:gd name="T0" fmla="*/ 284637 w 284637"/>
                <a:gd name="T1" fmla="*/ 48928 h 150331"/>
                <a:gd name="T2" fmla="*/ 143985 w 284637"/>
                <a:gd name="T3" fmla="*/ 150084 h 150331"/>
                <a:gd name="T4" fmla="*/ 105885 w 284637"/>
                <a:gd name="T5" fmla="*/ 145956 h 150331"/>
                <a:gd name="T6" fmla="*/ 64038 w 284637"/>
                <a:gd name="T7" fmla="*/ 127796 h 150331"/>
                <a:gd name="T8" fmla="*/ 11715 w 284637"/>
                <a:gd name="T9" fmla="*/ 4733 h 150331"/>
                <a:gd name="T10" fmla="*/ 70198 w 284637"/>
                <a:gd name="T11" fmla="*/ 19084 h 150331"/>
                <a:gd name="T12" fmla="*/ 82834 w 284637"/>
                <a:gd name="T13" fmla="*/ 34831 h 150331"/>
                <a:gd name="T14" fmla="*/ 132745 w 284637"/>
                <a:gd name="T15" fmla="*/ 78900 h 150331"/>
                <a:gd name="T16" fmla="*/ 181958 w 284637"/>
                <a:gd name="T17" fmla="*/ 82520 h 150331"/>
                <a:gd name="T18" fmla="*/ 254538 w 284637"/>
                <a:gd name="T19" fmla="*/ 26958 h 150331"/>
                <a:gd name="T20" fmla="*/ 258539 w 284637"/>
                <a:gd name="T21" fmla="*/ 29878 h 150331"/>
                <a:gd name="T22" fmla="*/ 258539 w 284637"/>
                <a:gd name="T23" fmla="*/ 29878 h 150331"/>
                <a:gd name="T24" fmla="*/ 284637 w 284637"/>
                <a:gd name="T25" fmla="*/ 48928 h 1503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3" name="Freeform 329">
              <a:extLst>
                <a:ext uri="{FF2B5EF4-FFF2-40B4-BE49-F238E27FC236}">
                  <a16:creationId xmlns:a16="http://schemas.microsoft.com/office/drawing/2014/main" id="{A9FC57BF-3908-48BA-8E82-3900951D3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373" y="2528316"/>
              <a:ext cx="49910" cy="65087"/>
            </a:xfrm>
            <a:custGeom>
              <a:avLst/>
              <a:gdLst>
                <a:gd name="T0" fmla="*/ 49911 w 49910"/>
                <a:gd name="T1" fmla="*/ 65088 h 65087"/>
                <a:gd name="T2" fmla="*/ 0 w 49910"/>
                <a:gd name="T3" fmla="*/ 21018 h 65087"/>
                <a:gd name="T4" fmla="*/ 5334 w 49910"/>
                <a:gd name="T5" fmla="*/ 0 h 65087"/>
                <a:gd name="T6" fmla="*/ 5334 w 49910"/>
                <a:gd name="T7" fmla="*/ 0 h 65087"/>
                <a:gd name="T8" fmla="*/ 44196 w 49910"/>
                <a:gd name="T9" fmla="*/ 21145 h 65087"/>
                <a:gd name="T10" fmla="*/ 49911 w 49910"/>
                <a:gd name="T11" fmla="*/ 65088 h 650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4" name="Freeform 330">
              <a:extLst>
                <a:ext uri="{FF2B5EF4-FFF2-40B4-BE49-F238E27FC236}">
                  <a16:creationId xmlns:a16="http://schemas.microsoft.com/office/drawing/2014/main" id="{B68C0D5E-A120-4FAA-B192-5249FD021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8078" y="2533586"/>
              <a:ext cx="33972" cy="29781"/>
            </a:xfrm>
            <a:custGeom>
              <a:avLst/>
              <a:gdLst>
                <a:gd name="T0" fmla="*/ 33972 w 33972"/>
                <a:gd name="T1" fmla="*/ 18352 h 29781"/>
                <a:gd name="T2" fmla="*/ 26035 w 33972"/>
                <a:gd name="T3" fmla="*/ 29782 h 29781"/>
                <a:gd name="T4" fmla="*/ 0 w 33972"/>
                <a:gd name="T5" fmla="*/ 10795 h 29781"/>
                <a:gd name="T6" fmla="*/ 0 w 33972"/>
                <a:gd name="T7" fmla="*/ 10795 h 29781"/>
                <a:gd name="T8" fmla="*/ 6286 w 33972"/>
                <a:gd name="T9" fmla="*/ 0 h 29781"/>
                <a:gd name="T10" fmla="*/ 33972 w 33972"/>
                <a:gd name="T11" fmla="*/ 18352 h 29781"/>
                <a:gd name="T12" fmla="*/ 33972 w 33972"/>
                <a:gd name="T13" fmla="*/ 18352 h 297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5" name="Freeform 331">
              <a:extLst>
                <a:ext uri="{FF2B5EF4-FFF2-40B4-BE49-F238E27FC236}">
                  <a16:creationId xmlns:a16="http://schemas.microsoft.com/office/drawing/2014/main" id="{86C45DF2-61ED-47C3-9B06-BBE35E3F6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090" y="2440208"/>
              <a:ext cx="83830" cy="111665"/>
            </a:xfrm>
            <a:custGeom>
              <a:avLst/>
              <a:gdLst>
                <a:gd name="T0" fmla="*/ 83015 w 83830"/>
                <a:gd name="T1" fmla="*/ 61056 h 111665"/>
                <a:gd name="T2" fmla="*/ 40914 w 83830"/>
                <a:gd name="T3" fmla="*/ 98712 h 111665"/>
                <a:gd name="T4" fmla="*/ 31960 w 83830"/>
                <a:gd name="T5" fmla="*/ 111666 h 111665"/>
                <a:gd name="T6" fmla="*/ 31960 w 83830"/>
                <a:gd name="T7" fmla="*/ 111666 h 111665"/>
                <a:gd name="T8" fmla="*/ 4338 w 83830"/>
                <a:gd name="T9" fmla="*/ 93378 h 111665"/>
                <a:gd name="T10" fmla="*/ 8338 w 83830"/>
                <a:gd name="T11" fmla="*/ 86520 h 111665"/>
                <a:gd name="T12" fmla="*/ 718 w 83830"/>
                <a:gd name="T13" fmla="*/ 35402 h 111665"/>
                <a:gd name="T14" fmla="*/ 7513 w 83830"/>
                <a:gd name="T15" fmla="*/ 34196 h 111665"/>
                <a:gd name="T16" fmla="*/ 17482 w 83830"/>
                <a:gd name="T17" fmla="*/ 61565 h 111665"/>
                <a:gd name="T18" fmla="*/ 59583 w 83830"/>
                <a:gd name="T19" fmla="*/ 859 h 111665"/>
                <a:gd name="T20" fmla="*/ 63329 w 83830"/>
                <a:gd name="T21" fmla="*/ 2446 h 111665"/>
                <a:gd name="T22" fmla="*/ 59646 w 83830"/>
                <a:gd name="T23" fmla="*/ 25433 h 111665"/>
                <a:gd name="T24" fmla="*/ 83015 w 83830"/>
                <a:gd name="T25" fmla="*/ 61056 h 11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6" name="Freeform 332">
              <a:extLst>
                <a:ext uri="{FF2B5EF4-FFF2-40B4-BE49-F238E27FC236}">
                  <a16:creationId xmlns:a16="http://schemas.microsoft.com/office/drawing/2014/main" id="{E18F6BAD-368D-41FC-9FDE-D4FBCDD68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990" y="2826020"/>
              <a:ext cx="367557" cy="462281"/>
            </a:xfrm>
            <a:custGeom>
              <a:avLst/>
              <a:gdLst>
                <a:gd name="T0" fmla="*/ 347345 w 367557"/>
                <a:gd name="T1" fmla="*/ 460994 h 462281"/>
                <a:gd name="T2" fmla="*/ 318326 w 367557"/>
                <a:gd name="T3" fmla="*/ 458327 h 462281"/>
                <a:gd name="T4" fmla="*/ 304292 w 367557"/>
                <a:gd name="T5" fmla="*/ 449310 h 462281"/>
                <a:gd name="T6" fmla="*/ 276923 w 367557"/>
                <a:gd name="T7" fmla="*/ 256016 h 462281"/>
                <a:gd name="T8" fmla="*/ 140526 w 367557"/>
                <a:gd name="T9" fmla="*/ 139049 h 462281"/>
                <a:gd name="T10" fmla="*/ 140526 w 367557"/>
                <a:gd name="T11" fmla="*/ 139049 h 462281"/>
                <a:gd name="T12" fmla="*/ 120967 w 367557"/>
                <a:gd name="T13" fmla="*/ 128444 h 462281"/>
                <a:gd name="T14" fmla="*/ 43180 w 367557"/>
                <a:gd name="T15" fmla="*/ 83359 h 462281"/>
                <a:gd name="T16" fmla="*/ 20955 w 367557"/>
                <a:gd name="T17" fmla="*/ 60055 h 462281"/>
                <a:gd name="T18" fmla="*/ 0 w 367557"/>
                <a:gd name="T19" fmla="*/ 7477 h 462281"/>
                <a:gd name="T20" fmla="*/ 235458 w 367557"/>
                <a:gd name="T21" fmla="*/ 23098 h 462281"/>
                <a:gd name="T22" fmla="*/ 298831 w 367557"/>
                <a:gd name="T23" fmla="*/ 106727 h 462281"/>
                <a:gd name="T24" fmla="*/ 337376 w 367557"/>
                <a:gd name="T25" fmla="*/ 192579 h 462281"/>
                <a:gd name="T26" fmla="*/ 366713 w 367557"/>
                <a:gd name="T27" fmla="*/ 324786 h 462281"/>
                <a:gd name="T28" fmla="*/ 347345 w 367557"/>
                <a:gd name="T29" fmla="*/ 460994 h 462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EC7323B5-41C9-4593-9596-EB62E89B857F}"/>
                </a:ext>
              </a:extLst>
            </p:cNvPr>
            <p:cNvSpPr/>
            <p:nvPr/>
          </p:nvSpPr>
          <p:spPr>
            <a:xfrm>
              <a:off x="8935169" y="2886821"/>
              <a:ext cx="273058" cy="365281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18" name="Freeform 334">
              <a:extLst>
                <a:ext uri="{FF2B5EF4-FFF2-40B4-BE49-F238E27FC236}">
                  <a16:creationId xmlns:a16="http://schemas.microsoft.com/office/drawing/2014/main" id="{F9A5F593-D3A0-44CC-839B-E8AD8505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4665" y="3284283"/>
              <a:ext cx="30670" cy="24797"/>
            </a:xfrm>
            <a:custGeom>
              <a:avLst/>
              <a:gdLst>
                <a:gd name="T0" fmla="*/ 30670 w 30670"/>
                <a:gd name="T1" fmla="*/ 2730 h 24797"/>
                <a:gd name="T2" fmla="*/ 22860 w 30670"/>
                <a:gd name="T3" fmla="*/ 24257 h 24797"/>
                <a:gd name="T4" fmla="*/ 0 w 30670"/>
                <a:gd name="T5" fmla="*/ 20638 h 24797"/>
                <a:gd name="T6" fmla="*/ 1715 w 30670"/>
                <a:gd name="T7" fmla="*/ 0 h 24797"/>
                <a:gd name="T8" fmla="*/ 30670 w 30670"/>
                <a:gd name="T9" fmla="*/ 2730 h 24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9" name="Freeform 335">
              <a:extLst>
                <a:ext uri="{FF2B5EF4-FFF2-40B4-BE49-F238E27FC236}">
                  <a16:creationId xmlns:a16="http://schemas.microsoft.com/office/drawing/2014/main" id="{B4C81676-438B-446A-BFE3-236ACE191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093" y="3304984"/>
              <a:ext cx="119646" cy="44468"/>
            </a:xfrm>
            <a:custGeom>
              <a:avLst/>
              <a:gdLst>
                <a:gd name="T0" fmla="*/ 119647 w 119646"/>
                <a:gd name="T1" fmla="*/ 28766 h 44468"/>
                <a:gd name="T2" fmla="*/ 119647 w 119646"/>
                <a:gd name="T3" fmla="*/ 39878 h 44468"/>
                <a:gd name="T4" fmla="*/ 33350 w 119646"/>
                <a:gd name="T5" fmla="*/ 42799 h 44468"/>
                <a:gd name="T6" fmla="*/ 28461 w 119646"/>
                <a:gd name="T7" fmla="*/ 32322 h 44468"/>
                <a:gd name="T8" fmla="*/ 20968 w 119646"/>
                <a:gd name="T9" fmla="*/ 42799 h 44468"/>
                <a:gd name="T10" fmla="*/ 12 w 119646"/>
                <a:gd name="T11" fmla="*/ 42799 h 44468"/>
                <a:gd name="T12" fmla="*/ 23571 w 119646"/>
                <a:gd name="T13" fmla="*/ 0 h 44468"/>
                <a:gd name="T14" fmla="*/ 46431 w 119646"/>
                <a:gd name="T15" fmla="*/ 3620 h 44468"/>
                <a:gd name="T16" fmla="*/ 119647 w 119646"/>
                <a:gd name="T17" fmla="*/ 28766 h 444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0" name="Freeform 336">
              <a:extLst>
                <a:ext uri="{FF2B5EF4-FFF2-40B4-BE49-F238E27FC236}">
                  <a16:creationId xmlns:a16="http://schemas.microsoft.com/office/drawing/2014/main" id="{0808ADC5-E8AA-4895-9383-5EB189351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6606" y="3226816"/>
              <a:ext cx="37465" cy="36068"/>
            </a:xfrm>
            <a:custGeom>
              <a:avLst/>
              <a:gdLst>
                <a:gd name="T0" fmla="*/ 37465 w 37465"/>
                <a:gd name="T1" fmla="*/ 20447 h 36068"/>
                <a:gd name="T2" fmla="*/ 19241 w 37465"/>
                <a:gd name="T3" fmla="*/ 36068 h 36068"/>
                <a:gd name="T4" fmla="*/ 0 w 37465"/>
                <a:gd name="T5" fmla="*/ 16129 h 36068"/>
                <a:gd name="T6" fmla="*/ 18987 w 37465"/>
                <a:gd name="T7" fmla="*/ 0 h 36068"/>
                <a:gd name="T8" fmla="*/ 37465 w 37465"/>
                <a:gd name="T9" fmla="*/ 20447 h 36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1" name="Freeform 337">
              <a:extLst>
                <a:ext uri="{FF2B5EF4-FFF2-40B4-BE49-F238E27FC236}">
                  <a16:creationId xmlns:a16="http://schemas.microsoft.com/office/drawing/2014/main" id="{27A7C471-F320-42C0-9BB0-0B404507A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6410" y="3240092"/>
              <a:ext cx="117347" cy="83878"/>
            </a:xfrm>
            <a:custGeom>
              <a:avLst/>
              <a:gdLst>
                <a:gd name="T0" fmla="*/ 117348 w 117347"/>
                <a:gd name="T1" fmla="*/ 83879 h 83878"/>
                <a:gd name="T2" fmla="*/ 63119 w 117347"/>
                <a:gd name="T3" fmla="*/ 83879 h 83878"/>
                <a:gd name="T4" fmla="*/ 29146 w 117347"/>
                <a:gd name="T5" fmla="*/ 51875 h 83878"/>
                <a:gd name="T6" fmla="*/ 36005 w 117347"/>
                <a:gd name="T7" fmla="*/ 35873 h 83878"/>
                <a:gd name="T8" fmla="*/ 14415 w 117347"/>
                <a:gd name="T9" fmla="*/ 33269 h 83878"/>
                <a:gd name="T10" fmla="*/ 0 w 117347"/>
                <a:gd name="T11" fmla="*/ 14283 h 83878"/>
                <a:gd name="T12" fmla="*/ 40195 w 117347"/>
                <a:gd name="T13" fmla="*/ 2916 h 83878"/>
                <a:gd name="T14" fmla="*/ 59436 w 117347"/>
                <a:gd name="T15" fmla="*/ 22855 h 83878"/>
                <a:gd name="T16" fmla="*/ 82042 w 117347"/>
                <a:gd name="T17" fmla="*/ 67559 h 83878"/>
                <a:gd name="T18" fmla="*/ 111443 w 117347"/>
                <a:gd name="T19" fmla="*/ 67559 h 83878"/>
                <a:gd name="T20" fmla="*/ 117348 w 117347"/>
                <a:gd name="T21" fmla="*/ 83879 h 838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2" name="Freeform 338">
              <a:extLst>
                <a:ext uri="{FF2B5EF4-FFF2-40B4-BE49-F238E27FC236}">
                  <a16:creationId xmlns:a16="http://schemas.microsoft.com/office/drawing/2014/main" id="{2DEB1AD2-9E87-4B6F-AF4B-75C0BDDE2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961" y="2695380"/>
              <a:ext cx="68706" cy="33468"/>
            </a:xfrm>
            <a:custGeom>
              <a:avLst/>
              <a:gdLst>
                <a:gd name="T0" fmla="*/ 68707 w 68706"/>
                <a:gd name="T1" fmla="*/ 15816 h 33468"/>
                <a:gd name="T2" fmla="*/ 64262 w 68706"/>
                <a:gd name="T3" fmla="*/ 33469 h 33468"/>
                <a:gd name="T4" fmla="*/ 0 w 68706"/>
                <a:gd name="T5" fmla="*/ 20769 h 33468"/>
                <a:gd name="T6" fmla="*/ 2477 w 68706"/>
                <a:gd name="T7" fmla="*/ 1528 h 33468"/>
                <a:gd name="T8" fmla="*/ 68707 w 68706"/>
                <a:gd name="T9" fmla="*/ 15816 h 33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3" name="Freeform 339">
              <a:extLst>
                <a:ext uri="{FF2B5EF4-FFF2-40B4-BE49-F238E27FC236}">
                  <a16:creationId xmlns:a16="http://schemas.microsoft.com/office/drawing/2014/main" id="{6F87AECB-E837-4543-B506-F568585CB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250" y="2714294"/>
              <a:ext cx="69973" cy="75514"/>
            </a:xfrm>
            <a:custGeom>
              <a:avLst/>
              <a:gdLst>
                <a:gd name="T0" fmla="*/ 69973 w 69973"/>
                <a:gd name="T1" fmla="*/ 14554 h 75514"/>
                <a:gd name="T2" fmla="*/ 59306 w 69973"/>
                <a:gd name="T3" fmla="*/ 62243 h 75514"/>
                <a:gd name="T4" fmla="*/ 50860 w 69973"/>
                <a:gd name="T5" fmla="*/ 72212 h 75514"/>
                <a:gd name="T6" fmla="*/ 34668 w 69973"/>
                <a:gd name="T7" fmla="*/ 75514 h 75514"/>
                <a:gd name="T8" fmla="*/ 7807 w 69973"/>
                <a:gd name="T9" fmla="*/ 65545 h 75514"/>
                <a:gd name="T10" fmla="*/ 5076 w 69973"/>
                <a:gd name="T11" fmla="*/ 63195 h 75514"/>
                <a:gd name="T12" fmla="*/ 123 w 69973"/>
                <a:gd name="T13" fmla="*/ 50178 h 75514"/>
                <a:gd name="T14" fmla="*/ 5711 w 69973"/>
                <a:gd name="T15" fmla="*/ 1791 h 75514"/>
                <a:gd name="T16" fmla="*/ 69973 w 69973"/>
                <a:gd name="T17" fmla="*/ 14554 h 75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4" name="Freeform 340">
              <a:extLst>
                <a:ext uri="{FF2B5EF4-FFF2-40B4-BE49-F238E27FC236}">
                  <a16:creationId xmlns:a16="http://schemas.microsoft.com/office/drawing/2014/main" id="{8450675B-781A-46E3-A6D3-3A8387BCB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135123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5" name="Freeform 341">
              <a:extLst>
                <a:ext uri="{FF2B5EF4-FFF2-40B4-BE49-F238E27FC236}">
                  <a16:creationId xmlns:a16="http://schemas.microsoft.com/office/drawing/2014/main" id="{50FCC7B7-08BF-4FB4-98FB-4D5107126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99945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6" name="Freeform 342">
              <a:extLst>
                <a:ext uri="{FF2B5EF4-FFF2-40B4-BE49-F238E27FC236}">
                  <a16:creationId xmlns:a16="http://schemas.microsoft.com/office/drawing/2014/main" id="{7BF3E973-83C8-4712-A8E7-C6CF97F53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64766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7" name="Freeform 343">
              <a:extLst>
                <a:ext uri="{FF2B5EF4-FFF2-40B4-BE49-F238E27FC236}">
                  <a16:creationId xmlns:a16="http://schemas.microsoft.com/office/drawing/2014/main" id="{70802B1E-7EC0-4679-933B-9002D6FC9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29586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8" name="Freeform 344">
              <a:extLst>
                <a:ext uri="{FF2B5EF4-FFF2-40B4-BE49-F238E27FC236}">
                  <a16:creationId xmlns:a16="http://schemas.microsoft.com/office/drawing/2014/main" id="{004756A7-6576-4EF6-B819-EBA28DFE8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452" y="2015807"/>
              <a:ext cx="47752" cy="17335"/>
            </a:xfrm>
            <a:custGeom>
              <a:avLst/>
              <a:gdLst>
                <a:gd name="T0" fmla="*/ 47752 w 47752"/>
                <a:gd name="T1" fmla="*/ 508 h 17335"/>
                <a:gd name="T2" fmla="*/ 47752 w 47752"/>
                <a:gd name="T3" fmla="*/ 17335 h 17335"/>
                <a:gd name="T4" fmla="*/ 0 w 47752"/>
                <a:gd name="T5" fmla="*/ 0 h 17335"/>
                <a:gd name="T6" fmla="*/ 46355 w 47752"/>
                <a:gd name="T7" fmla="*/ 0 h 173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lnTo>
                    <a:pt x="47752" y="5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9" name="Freeform 345">
              <a:extLst>
                <a:ext uri="{FF2B5EF4-FFF2-40B4-BE49-F238E27FC236}">
                  <a16:creationId xmlns:a16="http://schemas.microsoft.com/office/drawing/2014/main" id="{515E8BFD-D532-4CE0-85C4-4889622F0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468" y="2528316"/>
              <a:ext cx="108584" cy="34353"/>
            </a:xfrm>
            <a:custGeom>
              <a:avLst/>
              <a:gdLst>
                <a:gd name="T0" fmla="*/ 108585 w 108584"/>
                <a:gd name="T1" fmla="*/ 7048 h 34353"/>
                <a:gd name="T2" fmla="*/ 106299 w 108584"/>
                <a:gd name="T3" fmla="*/ 27114 h 34353"/>
                <a:gd name="T4" fmla="*/ 105410 w 108584"/>
                <a:gd name="T5" fmla="*/ 34354 h 34353"/>
                <a:gd name="T6" fmla="*/ 43307 w 108584"/>
                <a:gd name="T7" fmla="*/ 28829 h 34353"/>
                <a:gd name="T8" fmla="*/ 0 w 108584"/>
                <a:gd name="T9" fmla="*/ 10223 h 34353"/>
                <a:gd name="T10" fmla="*/ 50673 w 108584"/>
                <a:gd name="T11" fmla="*/ 0 h 34353"/>
                <a:gd name="T12" fmla="*/ 108585 w 108584"/>
                <a:gd name="T13" fmla="*/ 7048 h 34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017161D-F032-41E6-B9F5-4C6962C9D265}"/>
                </a:ext>
              </a:extLst>
            </p:cNvPr>
            <p:cNvSpPr/>
            <p:nvPr/>
          </p:nvSpPr>
          <p:spPr>
            <a:xfrm>
              <a:off x="9681314" y="2481835"/>
              <a:ext cx="100015" cy="69880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1" name="Freeform 347">
              <a:extLst>
                <a:ext uri="{FF2B5EF4-FFF2-40B4-BE49-F238E27FC236}">
                  <a16:creationId xmlns:a16="http://schemas.microsoft.com/office/drawing/2014/main" id="{96F9E30E-66D9-4091-BE45-AFC576372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063" y="2472880"/>
              <a:ext cx="219455" cy="84462"/>
            </a:xfrm>
            <a:custGeom>
              <a:avLst/>
              <a:gdLst>
                <a:gd name="T0" fmla="*/ 219456 w 219455"/>
                <a:gd name="T1" fmla="*/ 64389 h 84462"/>
                <a:gd name="T2" fmla="*/ 162751 w 219455"/>
                <a:gd name="T3" fmla="*/ 78613 h 84462"/>
                <a:gd name="T4" fmla="*/ 0 w 219455"/>
                <a:gd name="T5" fmla="*/ 76771 h 84462"/>
                <a:gd name="T6" fmla="*/ 5397 w 219455"/>
                <a:gd name="T7" fmla="*/ 46418 h 84462"/>
                <a:gd name="T8" fmla="*/ 183261 w 219455"/>
                <a:gd name="T9" fmla="*/ 0 h 84462"/>
                <a:gd name="T10" fmla="*/ 219456 w 219455"/>
                <a:gd name="T11" fmla="*/ 64389 h 8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9735D20F-6792-4D2C-83D1-AEE5672186F4}"/>
                </a:ext>
              </a:extLst>
            </p:cNvPr>
            <p:cNvSpPr/>
            <p:nvPr/>
          </p:nvSpPr>
          <p:spPr>
            <a:xfrm>
              <a:off x="9938497" y="2488187"/>
              <a:ext cx="147641" cy="7464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3" name="Freeform 349">
              <a:extLst>
                <a:ext uri="{FF2B5EF4-FFF2-40B4-BE49-F238E27FC236}">
                  <a16:creationId xmlns:a16="http://schemas.microsoft.com/office/drawing/2014/main" id="{988FAC86-767C-4163-82D2-C0A094984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040" y="2315845"/>
              <a:ext cx="82041" cy="75858"/>
            </a:xfrm>
            <a:custGeom>
              <a:avLst/>
              <a:gdLst>
                <a:gd name="T0" fmla="*/ 82042 w 82041"/>
                <a:gd name="T1" fmla="*/ 38671 h 75858"/>
                <a:gd name="T2" fmla="*/ 81026 w 82041"/>
                <a:gd name="T3" fmla="*/ 37401 h 75858"/>
                <a:gd name="T4" fmla="*/ 58991 w 82041"/>
                <a:gd name="T5" fmla="*/ 54610 h 75858"/>
                <a:gd name="T6" fmla="*/ 31750 w 82041"/>
                <a:gd name="T7" fmla="*/ 32957 h 75858"/>
                <a:gd name="T8" fmla="*/ 69786 w 82041"/>
                <a:gd name="T9" fmla="*/ 1270 h 75858"/>
                <a:gd name="T10" fmla="*/ 68707 w 82041"/>
                <a:gd name="T11" fmla="*/ 0 h 75858"/>
                <a:gd name="T12" fmla="*/ 30416 w 82041"/>
                <a:gd name="T13" fmla="*/ 31877 h 75858"/>
                <a:gd name="T14" fmla="*/ 29972 w 82041"/>
                <a:gd name="T15" fmla="*/ 31496 h 75858"/>
                <a:gd name="T16" fmla="*/ 0 w 82041"/>
                <a:gd name="T17" fmla="*/ 59055 h 75858"/>
                <a:gd name="T18" fmla="*/ 10795 w 82041"/>
                <a:gd name="T19" fmla="*/ 70929 h 75858"/>
                <a:gd name="T20" fmla="*/ 45974 w 82041"/>
                <a:gd name="T21" fmla="*/ 74485 h 75858"/>
                <a:gd name="T22" fmla="*/ 60389 w 82041"/>
                <a:gd name="T23" fmla="*/ 55689 h 75858"/>
                <a:gd name="T24" fmla="*/ 60325 w 82041"/>
                <a:gd name="T25" fmla="*/ 55626 h 75858"/>
                <a:gd name="T26" fmla="*/ 82042 w 82041"/>
                <a:gd name="T27" fmla="*/ 38671 h 758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4" name="Freeform 350">
              <a:extLst>
                <a:ext uri="{FF2B5EF4-FFF2-40B4-BE49-F238E27FC236}">
                  <a16:creationId xmlns:a16="http://schemas.microsoft.com/office/drawing/2014/main" id="{08399F0E-6019-49D1-95D8-83CAF9637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110" y="2403030"/>
              <a:ext cx="420116" cy="116268"/>
            </a:xfrm>
            <a:custGeom>
              <a:avLst/>
              <a:gdLst>
                <a:gd name="T0" fmla="*/ 420116 w 420116"/>
                <a:gd name="T1" fmla="*/ 12383 h 116268"/>
                <a:gd name="T2" fmla="*/ 418402 w 420116"/>
                <a:gd name="T3" fmla="*/ 92012 h 116268"/>
                <a:gd name="T4" fmla="*/ 229045 w 420116"/>
                <a:gd name="T5" fmla="*/ 114046 h 116268"/>
                <a:gd name="T6" fmla="*/ 198755 w 420116"/>
                <a:gd name="T7" fmla="*/ 116268 h 116268"/>
                <a:gd name="T8" fmla="*/ 168466 w 420116"/>
                <a:gd name="T9" fmla="*/ 114046 h 116268"/>
                <a:gd name="T10" fmla="*/ 17526 w 420116"/>
                <a:gd name="T11" fmla="*/ 92012 h 116268"/>
                <a:gd name="T12" fmla="*/ 0 w 420116"/>
                <a:gd name="T13" fmla="*/ 0 h 116268"/>
                <a:gd name="T14" fmla="*/ 198755 w 420116"/>
                <a:gd name="T15" fmla="*/ 101283 h 116268"/>
                <a:gd name="T16" fmla="*/ 420116 w 420116"/>
                <a:gd name="T17" fmla="*/ 12383 h 116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5" name="Freeform 351">
              <a:extLst>
                <a:ext uri="{FF2B5EF4-FFF2-40B4-BE49-F238E27FC236}">
                  <a16:creationId xmlns:a16="http://schemas.microsoft.com/office/drawing/2014/main" id="{458EB3EC-7357-4B34-913C-3C48719A1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009" y="2426716"/>
              <a:ext cx="63" cy="190"/>
            </a:xfrm>
            <a:custGeom>
              <a:avLst/>
              <a:gdLst>
                <a:gd name="T0" fmla="*/ 64 w 63"/>
                <a:gd name="T1" fmla="*/ 0 h 190"/>
                <a:gd name="T2" fmla="*/ 0 w 63"/>
                <a:gd name="T3" fmla="*/ 190 h 190"/>
                <a:gd name="T4" fmla="*/ 64 w 63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6" name="Freeform 352">
              <a:extLst>
                <a:ext uri="{FF2B5EF4-FFF2-40B4-BE49-F238E27FC236}">
                  <a16:creationId xmlns:a16="http://schemas.microsoft.com/office/drawing/2014/main" id="{33E1E5EB-C104-44C0-AD1B-DADCC2704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334" y="2704147"/>
              <a:ext cx="384873" cy="81978"/>
            </a:xfrm>
            <a:custGeom>
              <a:avLst/>
              <a:gdLst>
                <a:gd name="T0" fmla="*/ 384873 w 384873"/>
                <a:gd name="T1" fmla="*/ 1968 h 81978"/>
                <a:gd name="T2" fmla="*/ 373824 w 384873"/>
                <a:gd name="T3" fmla="*/ 57785 h 81978"/>
                <a:gd name="T4" fmla="*/ 222885 w 384873"/>
                <a:gd name="T5" fmla="*/ 79756 h 81978"/>
                <a:gd name="T6" fmla="*/ 192596 w 384873"/>
                <a:gd name="T7" fmla="*/ 81979 h 81978"/>
                <a:gd name="T8" fmla="*/ 162243 w 384873"/>
                <a:gd name="T9" fmla="*/ 79756 h 81978"/>
                <a:gd name="T10" fmla="*/ 11367 w 384873"/>
                <a:gd name="T11" fmla="*/ 57785 h 81978"/>
                <a:gd name="T12" fmla="*/ 0 w 384873"/>
                <a:gd name="T13" fmla="*/ 0 h 81978"/>
                <a:gd name="T14" fmla="*/ 192596 w 384873"/>
                <a:gd name="T15" fmla="*/ 68389 h 81978"/>
                <a:gd name="T16" fmla="*/ 384873 w 384873"/>
                <a:gd name="T17" fmla="*/ 1968 h 81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7" name="Freeform 353">
              <a:extLst>
                <a:ext uri="{FF2B5EF4-FFF2-40B4-BE49-F238E27FC236}">
                  <a16:creationId xmlns:a16="http://schemas.microsoft.com/office/drawing/2014/main" id="{3DF14D67-1778-43CB-8009-2FAA605C8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7797" y="2777186"/>
              <a:ext cx="109659" cy="61589"/>
            </a:xfrm>
            <a:custGeom>
              <a:avLst/>
              <a:gdLst>
                <a:gd name="T0" fmla="*/ 1185 w 109659"/>
                <a:gd name="T1" fmla="*/ 6971 h 61589"/>
                <a:gd name="T2" fmla="*/ 79227 w 109659"/>
                <a:gd name="T3" fmla="*/ 57517 h 61589"/>
                <a:gd name="T4" fmla="*/ 105707 w 109659"/>
                <a:gd name="T5" fmla="*/ 61581 h 61589"/>
                <a:gd name="T6" fmla="*/ 105707 w 109659"/>
                <a:gd name="T7" fmla="*/ 53390 h 61589"/>
                <a:gd name="T8" fmla="*/ 24617 w 109659"/>
                <a:gd name="T9" fmla="*/ 19862 h 61589"/>
                <a:gd name="T10" fmla="*/ 7028 w 109659"/>
                <a:gd name="T11" fmla="*/ 1193 h 61589"/>
                <a:gd name="T12" fmla="*/ 1249 w 109659"/>
                <a:gd name="T13" fmla="*/ 1193 h 61589"/>
                <a:gd name="T14" fmla="*/ 1185 w 109659"/>
                <a:gd name="T15" fmla="*/ 6971 h 61589"/>
                <a:gd name="T16" fmla="*/ 1185 w 109659"/>
                <a:gd name="T17" fmla="*/ 6971 h 615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8" name="Freeform 354">
              <a:extLst>
                <a:ext uri="{FF2B5EF4-FFF2-40B4-BE49-F238E27FC236}">
                  <a16:creationId xmlns:a16="http://schemas.microsoft.com/office/drawing/2014/main" id="{3902CAAE-B76C-4BF5-BDAA-AAD762062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2110" y="2845921"/>
              <a:ext cx="60141" cy="17123"/>
            </a:xfrm>
            <a:custGeom>
              <a:avLst/>
              <a:gdLst>
                <a:gd name="T0" fmla="*/ 2976 w 60141"/>
                <a:gd name="T1" fmla="*/ 8150 h 17123"/>
                <a:gd name="T2" fmla="*/ 56189 w 60141"/>
                <a:gd name="T3" fmla="*/ 17040 h 17123"/>
                <a:gd name="T4" fmla="*/ 56189 w 60141"/>
                <a:gd name="T5" fmla="*/ 8848 h 17123"/>
                <a:gd name="T6" fmla="*/ 5198 w 60141"/>
                <a:gd name="T7" fmla="*/ 212 h 17123"/>
                <a:gd name="T8" fmla="*/ 182 w 60141"/>
                <a:gd name="T9" fmla="*/ 3070 h 17123"/>
                <a:gd name="T10" fmla="*/ 2976 w 60141"/>
                <a:gd name="T11" fmla="*/ 8150 h 17123"/>
                <a:gd name="T12" fmla="*/ 2976 w 60141"/>
                <a:gd name="T13" fmla="*/ 8150 h 17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9" name="Freeform 355">
              <a:extLst>
                <a:ext uri="{FF2B5EF4-FFF2-40B4-BE49-F238E27FC236}">
                  <a16:creationId xmlns:a16="http://schemas.microsoft.com/office/drawing/2014/main" id="{7C208406-37A8-4276-90DC-E5459C24C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491" y="2258754"/>
              <a:ext cx="59596" cy="52199"/>
            </a:xfrm>
            <a:custGeom>
              <a:avLst/>
              <a:gdLst>
                <a:gd name="T0" fmla="*/ 3050 w 59596"/>
                <a:gd name="T1" fmla="*/ 8069 h 52199"/>
                <a:gd name="T2" fmla="*/ 52008 w 59596"/>
                <a:gd name="T3" fmla="*/ 50169 h 52199"/>
                <a:gd name="T4" fmla="*/ 59057 w 59596"/>
                <a:gd name="T5" fmla="*/ 46041 h 52199"/>
                <a:gd name="T6" fmla="*/ 5145 w 59596"/>
                <a:gd name="T7" fmla="*/ 194 h 52199"/>
                <a:gd name="T8" fmla="*/ 129 w 59596"/>
                <a:gd name="T9" fmla="*/ 3052 h 52199"/>
                <a:gd name="T10" fmla="*/ 3050 w 59596"/>
                <a:gd name="T11" fmla="*/ 8069 h 52199"/>
                <a:gd name="T12" fmla="*/ 3050 w 59596"/>
                <a:gd name="T13" fmla="*/ 8069 h 521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0" name="Freeform 356">
              <a:extLst>
                <a:ext uri="{FF2B5EF4-FFF2-40B4-BE49-F238E27FC236}">
                  <a16:creationId xmlns:a16="http://schemas.microsoft.com/office/drawing/2014/main" id="{522BAAE3-BEBF-4E2F-B0FD-62F94E5E4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791" y="2236615"/>
              <a:ext cx="35508" cy="25849"/>
            </a:xfrm>
            <a:custGeom>
              <a:avLst/>
              <a:gdLst>
                <a:gd name="T0" fmla="*/ 2973 w 35508"/>
                <a:gd name="T1" fmla="*/ 8046 h 25849"/>
                <a:gd name="T2" fmla="*/ 28564 w 35508"/>
                <a:gd name="T3" fmla="*/ 24683 h 25849"/>
                <a:gd name="T4" fmla="*/ 34342 w 35508"/>
                <a:gd name="T5" fmla="*/ 24683 h 25849"/>
                <a:gd name="T6" fmla="*/ 34342 w 35508"/>
                <a:gd name="T7" fmla="*/ 18905 h 25849"/>
                <a:gd name="T8" fmla="*/ 5132 w 35508"/>
                <a:gd name="T9" fmla="*/ 172 h 25849"/>
                <a:gd name="T10" fmla="*/ 115 w 35508"/>
                <a:gd name="T11" fmla="*/ 3030 h 25849"/>
                <a:gd name="T12" fmla="*/ 2973 w 35508"/>
                <a:gd name="T13" fmla="*/ 8046 h 25849"/>
                <a:gd name="T14" fmla="*/ 2973 w 35508"/>
                <a:gd name="T15" fmla="*/ 8046 h 258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1" name="Freeform 357">
              <a:extLst>
                <a:ext uri="{FF2B5EF4-FFF2-40B4-BE49-F238E27FC236}">
                  <a16:creationId xmlns:a16="http://schemas.microsoft.com/office/drawing/2014/main" id="{AC0D8C37-5D63-47C9-A55F-78B56577A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038" y="2340800"/>
              <a:ext cx="76707" cy="76708"/>
            </a:xfrm>
            <a:custGeom>
              <a:avLst/>
              <a:gdLst>
                <a:gd name="T0" fmla="*/ 76708 w 76707"/>
                <a:gd name="T1" fmla="*/ 38354 h 76708"/>
                <a:gd name="T2" fmla="*/ 38354 w 76707"/>
                <a:gd name="T3" fmla="*/ 76708 h 76708"/>
                <a:gd name="T4" fmla="*/ -1 w 76707"/>
                <a:gd name="T5" fmla="*/ 38354 h 76708"/>
                <a:gd name="T6" fmla="*/ 38354 w 76707"/>
                <a:gd name="T7" fmla="*/ 0 h 76708"/>
                <a:gd name="T8" fmla="*/ 76708 w 76707"/>
                <a:gd name="T9" fmla="*/ 38354 h 767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2" name="Freeform 358">
              <a:extLst>
                <a:ext uri="{FF2B5EF4-FFF2-40B4-BE49-F238E27FC236}">
                  <a16:creationId xmlns:a16="http://schemas.microsoft.com/office/drawing/2014/main" id="{C573476C-663F-4FDB-A1D2-3B0D949EA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851" y="2764461"/>
              <a:ext cx="178113" cy="245420"/>
            </a:xfrm>
            <a:custGeom>
              <a:avLst/>
              <a:gdLst>
                <a:gd name="T0" fmla="*/ 164979 w 178113"/>
                <a:gd name="T1" fmla="*/ 126185 h 245420"/>
                <a:gd name="T2" fmla="*/ 124466 w 178113"/>
                <a:gd name="T3" fmla="*/ 71321 h 245420"/>
                <a:gd name="T4" fmla="*/ 74301 w 178113"/>
                <a:gd name="T5" fmla="*/ 16521 h 245420"/>
                <a:gd name="T6" fmla="*/ 57346 w 178113"/>
                <a:gd name="T7" fmla="*/ 2424 h 245420"/>
                <a:gd name="T8" fmla="*/ 21850 w 178113"/>
                <a:gd name="T9" fmla="*/ 8266 h 245420"/>
                <a:gd name="T10" fmla="*/ 6 w 178113"/>
                <a:gd name="T11" fmla="*/ 52081 h 245420"/>
                <a:gd name="T12" fmla="*/ 23247 w 178113"/>
                <a:gd name="T13" fmla="*/ 95197 h 245420"/>
                <a:gd name="T14" fmla="*/ 59505 w 178113"/>
                <a:gd name="T15" fmla="*/ 110691 h 245420"/>
                <a:gd name="T16" fmla="*/ 133419 w 178113"/>
                <a:gd name="T17" fmla="*/ 201242 h 245420"/>
                <a:gd name="T18" fmla="*/ 139007 w 178113"/>
                <a:gd name="T19" fmla="*/ 227277 h 245420"/>
                <a:gd name="T20" fmla="*/ 157422 w 178113"/>
                <a:gd name="T21" fmla="*/ 245057 h 245420"/>
                <a:gd name="T22" fmla="*/ 164979 w 178113"/>
                <a:gd name="T23" fmla="*/ 126185 h 2454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FFA67FB3-0F4E-4456-A97A-F699EB382807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2636838"/>
            <a:ext cx="2249488" cy="1360487"/>
            <a:chOff x="1860677" y="1980183"/>
            <a:chExt cx="2249551" cy="1360552"/>
          </a:xfrm>
        </p:grpSpPr>
        <p:sp>
          <p:nvSpPr>
            <p:cNvPr id="36879" name="Freeform 360">
              <a:extLst>
                <a:ext uri="{FF2B5EF4-FFF2-40B4-BE49-F238E27FC236}">
                  <a16:creationId xmlns:a16="http://schemas.microsoft.com/office/drawing/2014/main" id="{9688712A-8ED8-45EC-97E3-27379825E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745" y="2077507"/>
              <a:ext cx="531416" cy="267753"/>
            </a:xfrm>
            <a:custGeom>
              <a:avLst/>
              <a:gdLst>
                <a:gd name="T0" fmla="*/ 320648 w 531416"/>
                <a:gd name="T1" fmla="*/ 262594 h 267753"/>
                <a:gd name="T2" fmla="*/ 83793 w 531416"/>
                <a:gd name="T3" fmla="*/ 217700 h 267753"/>
                <a:gd name="T4" fmla="*/ 4164 w 531416"/>
                <a:gd name="T5" fmla="*/ 126514 h 267753"/>
                <a:gd name="T6" fmla="*/ 43979 w 531416"/>
                <a:gd name="T7" fmla="*/ 20342 h 267753"/>
                <a:gd name="T8" fmla="*/ 143293 w 531416"/>
                <a:gd name="T9" fmla="*/ 30438 h 267753"/>
                <a:gd name="T10" fmla="*/ 240321 w 531416"/>
                <a:gd name="T11" fmla="*/ 62506 h 267753"/>
                <a:gd name="T12" fmla="*/ 418184 w 531416"/>
                <a:gd name="T13" fmla="*/ 85 h 267753"/>
                <a:gd name="T14" fmla="*/ 522388 w 531416"/>
                <a:gd name="T15" fmla="*/ 141373 h 267753"/>
                <a:gd name="T16" fmla="*/ 320648 w 531416"/>
                <a:gd name="T17" fmla="*/ 262594 h 2677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0" name="Freeform 361">
              <a:extLst>
                <a:ext uri="{FF2B5EF4-FFF2-40B4-BE49-F238E27FC236}">
                  <a16:creationId xmlns:a16="http://schemas.microsoft.com/office/drawing/2014/main" id="{4BA202C9-6F14-404A-86FE-C2F7CC60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886" y="2144471"/>
              <a:ext cx="2125738" cy="1160068"/>
            </a:xfrm>
            <a:custGeom>
              <a:avLst/>
              <a:gdLst>
                <a:gd name="T0" fmla="*/ 2051252 w 2125738"/>
                <a:gd name="T1" fmla="*/ 1147305 h 1160068"/>
                <a:gd name="T2" fmla="*/ 2122118 w 2125738"/>
                <a:gd name="T3" fmla="*/ 735761 h 1160068"/>
                <a:gd name="T4" fmla="*/ 1870785 w 2125738"/>
                <a:gd name="T5" fmla="*/ 435279 h 1160068"/>
                <a:gd name="T6" fmla="*/ 1727402 w 2125738"/>
                <a:gd name="T7" fmla="*/ 393750 h 1160068"/>
                <a:gd name="T8" fmla="*/ 1710448 w 2125738"/>
                <a:gd name="T9" fmla="*/ 243001 h 1160068"/>
                <a:gd name="T10" fmla="*/ 1552841 w 2125738"/>
                <a:gd name="T11" fmla="*/ 21894 h 1160068"/>
                <a:gd name="T12" fmla="*/ 1274203 w 2125738"/>
                <a:gd name="T13" fmla="*/ 39611 h 1160068"/>
                <a:gd name="T14" fmla="*/ 1067129 w 2125738"/>
                <a:gd name="T15" fmla="*/ 234683 h 1160068"/>
                <a:gd name="T16" fmla="*/ 992897 w 2125738"/>
                <a:gd name="T17" fmla="*/ 342760 h 1160068"/>
                <a:gd name="T18" fmla="*/ 879931 w 2125738"/>
                <a:gd name="T19" fmla="*/ 402196 h 1160068"/>
                <a:gd name="T20" fmla="*/ 708608 w 2125738"/>
                <a:gd name="T21" fmla="*/ 281609 h 1160068"/>
                <a:gd name="T22" fmla="*/ 539127 w 2125738"/>
                <a:gd name="T23" fmla="*/ 157403 h 1160068"/>
                <a:gd name="T24" fmla="*/ 378535 w 2125738"/>
                <a:gd name="T25" fmla="*/ 251447 h 1160068"/>
                <a:gd name="T26" fmla="*/ 150760 w 2125738"/>
                <a:gd name="T27" fmla="*/ 486016 h 1160068"/>
                <a:gd name="T28" fmla="*/ 24840 w 2125738"/>
                <a:gd name="T29" fmla="*/ 651624 h 1160068"/>
                <a:gd name="T30" fmla="*/ 30237 w 2125738"/>
                <a:gd name="T31" fmla="*/ 926007 h 1160068"/>
                <a:gd name="T32" fmla="*/ 181050 w 2125738"/>
                <a:gd name="T33" fmla="*/ 1120000 h 1160068"/>
                <a:gd name="T34" fmla="*/ 335863 w 2125738"/>
                <a:gd name="T35" fmla="*/ 1160068 h 1160068"/>
                <a:gd name="T36" fmla="*/ 2051252 w 2125738"/>
                <a:gd name="T37" fmla="*/ 1147305 h 11600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CC367C46-DBCC-45ED-BA84-4C6D7A81C279}"/>
                </a:ext>
              </a:extLst>
            </p:cNvPr>
            <p:cNvSpPr/>
            <p:nvPr/>
          </p:nvSpPr>
          <p:spPr>
            <a:xfrm>
              <a:off x="1860677" y="3248656"/>
              <a:ext cx="2249551" cy="9207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6882" name="Graphic 2">
              <a:extLst>
                <a:ext uri="{FF2B5EF4-FFF2-40B4-BE49-F238E27FC236}">
                  <a16:creationId xmlns:a16="http://schemas.microsoft.com/office/drawing/2014/main" id="{DD5C5730-B1B9-4460-B468-CB3880F76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36970" name="Freeform 451">
                <a:extLst>
                  <a:ext uri="{FF2B5EF4-FFF2-40B4-BE49-F238E27FC236}">
                    <a16:creationId xmlns:a16="http://schemas.microsoft.com/office/drawing/2014/main" id="{81BC19F2-BA4E-443F-A0BA-9D33F6669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366581"/>
                <a:ext cx="597725" cy="734186"/>
              </a:xfrm>
              <a:custGeom>
                <a:avLst/>
                <a:gdLst>
                  <a:gd name="T0" fmla="*/ 597726 w 597725"/>
                  <a:gd name="T1" fmla="*/ 471995 h 734186"/>
                  <a:gd name="T2" fmla="*/ 597726 w 597725"/>
                  <a:gd name="T3" fmla="*/ 475805 h 734186"/>
                  <a:gd name="T4" fmla="*/ 597598 w 597725"/>
                  <a:gd name="T5" fmla="*/ 487236 h 734186"/>
                  <a:gd name="T6" fmla="*/ 596836 w 597725"/>
                  <a:gd name="T7" fmla="*/ 509143 h 734186"/>
                  <a:gd name="T8" fmla="*/ 588073 w 597725"/>
                  <a:gd name="T9" fmla="*/ 570357 h 734186"/>
                  <a:gd name="T10" fmla="*/ 313055 w 597725"/>
                  <a:gd name="T11" fmla="*/ 734187 h 734186"/>
                  <a:gd name="T12" fmla="*/ 298831 w 597725"/>
                  <a:gd name="T13" fmla="*/ 733806 h 734186"/>
                  <a:gd name="T14" fmla="*/ 284670 w 597725"/>
                  <a:gd name="T15" fmla="*/ 734187 h 734186"/>
                  <a:gd name="T16" fmla="*/ 9652 w 597725"/>
                  <a:gd name="T17" fmla="*/ 570357 h 734186"/>
                  <a:gd name="T18" fmla="*/ 1143 w 597725"/>
                  <a:gd name="T19" fmla="*/ 513588 h 734186"/>
                  <a:gd name="T20" fmla="*/ 127 w 597725"/>
                  <a:gd name="T21" fmla="*/ 487553 h 734186"/>
                  <a:gd name="T22" fmla="*/ 508 w 597725"/>
                  <a:gd name="T23" fmla="*/ 446088 h 734186"/>
                  <a:gd name="T24" fmla="*/ 508 w 597725"/>
                  <a:gd name="T25" fmla="*/ 446088 h 734186"/>
                  <a:gd name="T26" fmla="*/ 57976 w 597725"/>
                  <a:gd name="T27" fmla="*/ 32131 h 734186"/>
                  <a:gd name="T28" fmla="*/ 258572 w 597725"/>
                  <a:gd name="T29" fmla="*/ 2921 h 734186"/>
                  <a:gd name="T30" fmla="*/ 298831 w 597725"/>
                  <a:gd name="T31" fmla="*/ 0 h 734186"/>
                  <a:gd name="T32" fmla="*/ 339154 w 597725"/>
                  <a:gd name="T33" fmla="*/ 2921 h 734186"/>
                  <a:gd name="T34" fmla="*/ 588772 w 597725"/>
                  <a:gd name="T35" fmla="*/ 32131 h 734186"/>
                  <a:gd name="T36" fmla="*/ 597662 w 597725"/>
                  <a:gd name="T37" fmla="*/ 451866 h 734186"/>
                  <a:gd name="T38" fmla="*/ 597726 w 597725"/>
                  <a:gd name="T39" fmla="*/ 471995 h 73418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1" name="Freeform 452">
                <a:extLst>
                  <a:ext uri="{FF2B5EF4-FFF2-40B4-BE49-F238E27FC236}">
                    <a16:creationId xmlns:a16="http://schemas.microsoft.com/office/drawing/2014/main" id="{6CD38ECE-7472-4A00-A1FF-34EF9CA9F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385" y="2366517"/>
                <a:ext cx="598169" cy="734250"/>
              </a:xfrm>
              <a:custGeom>
                <a:avLst/>
                <a:gdLst>
                  <a:gd name="T0" fmla="*/ 598170 w 598169"/>
                  <a:gd name="T1" fmla="*/ 472059 h 734250"/>
                  <a:gd name="T2" fmla="*/ 598170 w 598169"/>
                  <a:gd name="T3" fmla="*/ 475869 h 734250"/>
                  <a:gd name="T4" fmla="*/ 598043 w 598169"/>
                  <a:gd name="T5" fmla="*/ 488760 h 734250"/>
                  <a:gd name="T6" fmla="*/ 597281 w 598169"/>
                  <a:gd name="T7" fmla="*/ 509207 h 734250"/>
                  <a:gd name="T8" fmla="*/ 588518 w 598169"/>
                  <a:gd name="T9" fmla="*/ 570421 h 734250"/>
                  <a:gd name="T10" fmla="*/ 313499 w 598169"/>
                  <a:gd name="T11" fmla="*/ 734251 h 734250"/>
                  <a:gd name="T12" fmla="*/ 299275 w 598169"/>
                  <a:gd name="T13" fmla="*/ 733870 h 734250"/>
                  <a:gd name="T14" fmla="*/ 285115 w 598169"/>
                  <a:gd name="T15" fmla="*/ 734251 h 734250"/>
                  <a:gd name="T16" fmla="*/ 10096 w 598169"/>
                  <a:gd name="T17" fmla="*/ 570421 h 734250"/>
                  <a:gd name="T18" fmla="*/ 1587 w 598169"/>
                  <a:gd name="T19" fmla="*/ 513652 h 734250"/>
                  <a:gd name="T20" fmla="*/ 508 w 598169"/>
                  <a:gd name="T21" fmla="*/ 487299 h 734250"/>
                  <a:gd name="T22" fmla="*/ 127 w 598169"/>
                  <a:gd name="T23" fmla="*/ 456629 h 734250"/>
                  <a:gd name="T24" fmla="*/ 9334 w 598169"/>
                  <a:gd name="T25" fmla="*/ 32131 h 734250"/>
                  <a:gd name="T26" fmla="*/ 258953 w 598169"/>
                  <a:gd name="T27" fmla="*/ 2921 h 734250"/>
                  <a:gd name="T28" fmla="*/ 299212 w 598169"/>
                  <a:gd name="T29" fmla="*/ 0 h 734250"/>
                  <a:gd name="T30" fmla="*/ 339534 w 598169"/>
                  <a:gd name="T31" fmla="*/ 2921 h 734250"/>
                  <a:gd name="T32" fmla="*/ 540131 w 598169"/>
                  <a:gd name="T33" fmla="*/ 32131 h 734250"/>
                  <a:gd name="T34" fmla="*/ 597662 w 598169"/>
                  <a:gd name="T35" fmla="*/ 447548 h 734250"/>
                  <a:gd name="T36" fmla="*/ 598170 w 598169"/>
                  <a:gd name="T37" fmla="*/ 472059 h 7342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2" name="Freeform 453">
                <a:extLst>
                  <a:ext uri="{FF2B5EF4-FFF2-40B4-BE49-F238E27FC236}">
                    <a16:creationId xmlns:a16="http://schemas.microsoft.com/office/drawing/2014/main" id="{49854A27-BE9E-4C7C-ABC6-D94B81E48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922" y="2853817"/>
                <a:ext cx="1306512" cy="444499"/>
              </a:xfrm>
              <a:custGeom>
                <a:avLst/>
                <a:gdLst>
                  <a:gd name="T0" fmla="*/ 1306512 w 1306512"/>
                  <a:gd name="T1" fmla="*/ 404749 h 444499"/>
                  <a:gd name="T2" fmla="*/ 1265301 w 1306512"/>
                  <a:gd name="T3" fmla="*/ 444500 h 444499"/>
                  <a:gd name="T4" fmla="*/ 41211 w 1306512"/>
                  <a:gd name="T5" fmla="*/ 444500 h 444499"/>
                  <a:gd name="T6" fmla="*/ 0 w 1306512"/>
                  <a:gd name="T7" fmla="*/ 404749 h 444499"/>
                  <a:gd name="T8" fmla="*/ 23051 w 1306512"/>
                  <a:gd name="T9" fmla="*/ 39814 h 444499"/>
                  <a:gd name="T10" fmla="*/ 58229 w 1306512"/>
                  <a:gd name="T11" fmla="*/ 317 h 444499"/>
                  <a:gd name="T12" fmla="*/ 59309 w 1306512"/>
                  <a:gd name="T13" fmla="*/ 26352 h 444499"/>
                  <a:gd name="T14" fmla="*/ 67818 w 1306512"/>
                  <a:gd name="T15" fmla="*/ 83121 h 444499"/>
                  <a:gd name="T16" fmla="*/ 342836 w 1306512"/>
                  <a:gd name="T17" fmla="*/ 246951 h 444499"/>
                  <a:gd name="T18" fmla="*/ 357060 w 1306512"/>
                  <a:gd name="T19" fmla="*/ 246570 h 444499"/>
                  <a:gd name="T20" fmla="*/ 371285 w 1306512"/>
                  <a:gd name="T21" fmla="*/ 246951 h 444499"/>
                  <a:gd name="T22" fmla="*/ 646303 w 1306512"/>
                  <a:gd name="T23" fmla="*/ 83121 h 444499"/>
                  <a:gd name="T24" fmla="*/ 655066 w 1306512"/>
                  <a:gd name="T25" fmla="*/ 21907 h 444499"/>
                  <a:gd name="T26" fmla="*/ 655828 w 1306512"/>
                  <a:gd name="T27" fmla="*/ 0 h 444499"/>
                  <a:gd name="T28" fmla="*/ 657098 w 1306512"/>
                  <a:gd name="T29" fmla="*/ 0 h 444499"/>
                  <a:gd name="T30" fmla="*/ 658177 w 1306512"/>
                  <a:gd name="T31" fmla="*/ 26352 h 444499"/>
                  <a:gd name="T32" fmla="*/ 666686 w 1306512"/>
                  <a:gd name="T33" fmla="*/ 83121 h 444499"/>
                  <a:gd name="T34" fmla="*/ 941705 w 1306512"/>
                  <a:gd name="T35" fmla="*/ 246951 h 444499"/>
                  <a:gd name="T36" fmla="*/ 955929 w 1306512"/>
                  <a:gd name="T37" fmla="*/ 246570 h 444499"/>
                  <a:gd name="T38" fmla="*/ 970153 w 1306512"/>
                  <a:gd name="T39" fmla="*/ 246951 h 444499"/>
                  <a:gd name="T40" fmla="*/ 1245172 w 1306512"/>
                  <a:gd name="T41" fmla="*/ 83121 h 444499"/>
                  <a:gd name="T42" fmla="*/ 1253935 w 1306512"/>
                  <a:gd name="T43" fmla="*/ 21907 h 444499"/>
                  <a:gd name="T44" fmla="*/ 1254697 w 1306512"/>
                  <a:gd name="T45" fmla="*/ 1460 h 444499"/>
                  <a:gd name="T46" fmla="*/ 1283716 w 1306512"/>
                  <a:gd name="T47" fmla="*/ 39751 h 444499"/>
                  <a:gd name="T48" fmla="*/ 1306512 w 1306512"/>
                  <a:gd name="T49" fmla="*/ 404749 h 44449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3" name="Freeform 454">
                <a:extLst>
                  <a:ext uri="{FF2B5EF4-FFF2-40B4-BE49-F238E27FC236}">
                    <a16:creationId xmlns:a16="http://schemas.microsoft.com/office/drawing/2014/main" id="{1AFC7CC1-F5D1-47D0-9D91-4E47DCB0B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812605"/>
                <a:ext cx="597725" cy="288163"/>
              </a:xfrm>
              <a:custGeom>
                <a:avLst/>
                <a:gdLst>
                  <a:gd name="T0" fmla="*/ 597726 w 597725"/>
                  <a:gd name="T1" fmla="*/ 25971 h 288163"/>
                  <a:gd name="T2" fmla="*/ 597726 w 597725"/>
                  <a:gd name="T3" fmla="*/ 29782 h 288163"/>
                  <a:gd name="T4" fmla="*/ 597598 w 597725"/>
                  <a:gd name="T5" fmla="*/ 41212 h 288163"/>
                  <a:gd name="T6" fmla="*/ 596836 w 597725"/>
                  <a:gd name="T7" fmla="*/ 63119 h 288163"/>
                  <a:gd name="T8" fmla="*/ 588073 w 597725"/>
                  <a:gd name="T9" fmla="*/ 124333 h 288163"/>
                  <a:gd name="T10" fmla="*/ 313055 w 597725"/>
                  <a:gd name="T11" fmla="*/ 288163 h 288163"/>
                  <a:gd name="T12" fmla="*/ 298831 w 597725"/>
                  <a:gd name="T13" fmla="*/ 287782 h 288163"/>
                  <a:gd name="T14" fmla="*/ 284670 w 597725"/>
                  <a:gd name="T15" fmla="*/ 288163 h 288163"/>
                  <a:gd name="T16" fmla="*/ 9652 w 597725"/>
                  <a:gd name="T17" fmla="*/ 124333 h 288163"/>
                  <a:gd name="T18" fmla="*/ 1143 w 597725"/>
                  <a:gd name="T19" fmla="*/ 67564 h 288163"/>
                  <a:gd name="T20" fmla="*/ 127 w 597725"/>
                  <a:gd name="T21" fmla="*/ 41529 h 288163"/>
                  <a:gd name="T22" fmla="*/ 508 w 597725"/>
                  <a:gd name="T23" fmla="*/ 64 h 288163"/>
                  <a:gd name="T24" fmla="*/ 294323 w 597725"/>
                  <a:gd name="T25" fmla="*/ 252667 h 288163"/>
                  <a:gd name="T26" fmla="*/ 595249 w 597725"/>
                  <a:gd name="T27" fmla="*/ 0 h 288163"/>
                  <a:gd name="T28" fmla="*/ 597726 w 597725"/>
                  <a:gd name="T29" fmla="*/ 5842 h 288163"/>
                  <a:gd name="T30" fmla="*/ 597726 w 597725"/>
                  <a:gd name="T31" fmla="*/ 25971 h 288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4" name="Freeform 455">
                <a:extLst>
                  <a:ext uri="{FF2B5EF4-FFF2-40B4-BE49-F238E27FC236}">
                    <a16:creationId xmlns:a16="http://schemas.microsoft.com/office/drawing/2014/main" id="{56C459C0-3838-4F56-89F6-A8B991A5C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512" y="2814066"/>
                <a:ext cx="598042" cy="286702"/>
              </a:xfrm>
              <a:custGeom>
                <a:avLst/>
                <a:gdLst>
                  <a:gd name="T0" fmla="*/ 598043 w 598042"/>
                  <a:gd name="T1" fmla="*/ 24511 h 286702"/>
                  <a:gd name="T2" fmla="*/ 598043 w 598042"/>
                  <a:gd name="T3" fmla="*/ 28321 h 286702"/>
                  <a:gd name="T4" fmla="*/ 597916 w 598042"/>
                  <a:gd name="T5" fmla="*/ 41211 h 286702"/>
                  <a:gd name="T6" fmla="*/ 597154 w 598042"/>
                  <a:gd name="T7" fmla="*/ 61658 h 286702"/>
                  <a:gd name="T8" fmla="*/ 588391 w 598042"/>
                  <a:gd name="T9" fmla="*/ 122873 h 286702"/>
                  <a:gd name="T10" fmla="*/ 313372 w 598042"/>
                  <a:gd name="T11" fmla="*/ 286702 h 286702"/>
                  <a:gd name="T12" fmla="*/ 299148 w 598042"/>
                  <a:gd name="T13" fmla="*/ 286321 h 286702"/>
                  <a:gd name="T14" fmla="*/ 284988 w 598042"/>
                  <a:gd name="T15" fmla="*/ 286702 h 286702"/>
                  <a:gd name="T16" fmla="*/ 9970 w 598042"/>
                  <a:gd name="T17" fmla="*/ 122873 h 286702"/>
                  <a:gd name="T18" fmla="*/ 1461 w 598042"/>
                  <a:gd name="T19" fmla="*/ 66104 h 286702"/>
                  <a:gd name="T20" fmla="*/ 381 w 598042"/>
                  <a:gd name="T21" fmla="*/ 39751 h 286702"/>
                  <a:gd name="T22" fmla="*/ 0 w 598042"/>
                  <a:gd name="T23" fmla="*/ 9080 h 286702"/>
                  <a:gd name="T24" fmla="*/ 298958 w 598042"/>
                  <a:gd name="T25" fmla="*/ 246443 h 286702"/>
                  <a:gd name="T26" fmla="*/ 597598 w 598042"/>
                  <a:gd name="T27" fmla="*/ 0 h 286702"/>
                  <a:gd name="T28" fmla="*/ 598043 w 598042"/>
                  <a:gd name="T29" fmla="*/ 24511 h 2867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883" name="Freeform 364">
              <a:extLst>
                <a:ext uri="{FF2B5EF4-FFF2-40B4-BE49-F238E27FC236}">
                  <a16:creationId xmlns:a16="http://schemas.microsoft.com/office/drawing/2014/main" id="{30DBD3EF-968B-40DA-9700-1DC25144F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833" y="2328735"/>
              <a:ext cx="73088" cy="90868"/>
            </a:xfrm>
            <a:custGeom>
              <a:avLst/>
              <a:gdLst>
                <a:gd name="T0" fmla="*/ 55245 w 73088"/>
                <a:gd name="T1" fmla="*/ 0 h 90868"/>
                <a:gd name="T2" fmla="*/ 32195 w 73088"/>
                <a:gd name="T3" fmla="*/ 13652 h 90868"/>
                <a:gd name="T4" fmla="*/ 4382 w 73088"/>
                <a:gd name="T5" fmla="*/ 17082 h 90868"/>
                <a:gd name="T6" fmla="*/ 4382 w 73088"/>
                <a:gd name="T7" fmla="*/ 17082 h 90868"/>
                <a:gd name="T8" fmla="*/ 0 w 73088"/>
                <a:gd name="T9" fmla="*/ 16446 h 90868"/>
                <a:gd name="T10" fmla="*/ 3493 w 73088"/>
                <a:gd name="T11" fmla="*/ 37719 h 90868"/>
                <a:gd name="T12" fmla="*/ 3493 w 73088"/>
                <a:gd name="T13" fmla="*/ 37782 h 90868"/>
                <a:gd name="T14" fmla="*/ 5588 w 73088"/>
                <a:gd name="T15" fmla="*/ 46990 h 90868"/>
                <a:gd name="T16" fmla="*/ 5588 w 73088"/>
                <a:gd name="T17" fmla="*/ 46990 h 90868"/>
                <a:gd name="T18" fmla="*/ 17145 w 73088"/>
                <a:gd name="T19" fmla="*/ 80518 h 90868"/>
                <a:gd name="T20" fmla="*/ 22860 w 73088"/>
                <a:gd name="T21" fmla="*/ 90868 h 90868"/>
                <a:gd name="T22" fmla="*/ 22860 w 73088"/>
                <a:gd name="T23" fmla="*/ 90868 h 90868"/>
                <a:gd name="T24" fmla="*/ 31179 w 73088"/>
                <a:gd name="T25" fmla="*/ 81026 h 90868"/>
                <a:gd name="T26" fmla="*/ 45466 w 73088"/>
                <a:gd name="T27" fmla="*/ 64071 h 90868"/>
                <a:gd name="T28" fmla="*/ 73089 w 73088"/>
                <a:gd name="T29" fmla="*/ 40640 h 90868"/>
                <a:gd name="T30" fmla="*/ 55245 w 73088"/>
                <a:gd name="T31" fmla="*/ 0 h 90868"/>
                <a:gd name="T32" fmla="*/ 26988 w 73088"/>
                <a:gd name="T33" fmla="*/ 48514 h 90868"/>
                <a:gd name="T34" fmla="*/ 23051 w 73088"/>
                <a:gd name="T35" fmla="*/ 46926 h 90868"/>
                <a:gd name="T36" fmla="*/ 18415 w 73088"/>
                <a:gd name="T37" fmla="*/ 35877 h 90868"/>
                <a:gd name="T38" fmla="*/ 20002 w 73088"/>
                <a:gd name="T39" fmla="*/ 31940 h 90868"/>
                <a:gd name="T40" fmla="*/ 21209 w 73088"/>
                <a:gd name="T41" fmla="*/ 31686 h 90868"/>
                <a:gd name="T42" fmla="*/ 23939 w 73088"/>
                <a:gd name="T43" fmla="*/ 33528 h 90868"/>
                <a:gd name="T44" fmla="*/ 28575 w 73088"/>
                <a:gd name="T45" fmla="*/ 44577 h 90868"/>
                <a:gd name="T46" fmla="*/ 26988 w 73088"/>
                <a:gd name="T47" fmla="*/ 48514 h 908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4" name="Freeform 365">
              <a:extLst>
                <a:ext uri="{FF2B5EF4-FFF2-40B4-BE49-F238E27FC236}">
                  <a16:creationId xmlns:a16="http://schemas.microsoft.com/office/drawing/2014/main" id="{88407447-C9B1-4A6D-8584-9001374EC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2168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1905 w 25336"/>
                <a:gd name="T11" fmla="*/ 24638 h 27933"/>
                <a:gd name="T12" fmla="*/ 0 w 25336"/>
                <a:gd name="T13" fmla="*/ 0 h 27933"/>
                <a:gd name="T14" fmla="*/ 25336 w 25336"/>
                <a:gd name="T15" fmla="*/ 0 h 279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5" name="Freeform 366">
              <a:extLst>
                <a:ext uri="{FF2B5EF4-FFF2-40B4-BE49-F238E27FC236}">
                  <a16:creationId xmlns:a16="http://schemas.microsoft.com/office/drawing/2014/main" id="{F8BADD8C-8C8F-49BE-AD89-29C38BA00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636" y="3288093"/>
              <a:ext cx="100266" cy="32956"/>
            </a:xfrm>
            <a:custGeom>
              <a:avLst/>
              <a:gdLst>
                <a:gd name="T0" fmla="*/ 98996 w 100266"/>
                <a:gd name="T1" fmla="*/ 32957 h 32956"/>
                <a:gd name="T2" fmla="*/ 75629 w 100266"/>
                <a:gd name="T3" fmla="*/ 32957 h 32956"/>
                <a:gd name="T4" fmla="*/ 75629 w 100266"/>
                <a:gd name="T5" fmla="*/ 21844 h 32956"/>
                <a:gd name="T6" fmla="*/ 66294 w 100266"/>
                <a:gd name="T7" fmla="*/ 32957 h 32956"/>
                <a:gd name="T8" fmla="*/ 0 w 100266"/>
                <a:gd name="T9" fmla="*/ 32957 h 32956"/>
                <a:gd name="T10" fmla="*/ 0 w 100266"/>
                <a:gd name="T11" fmla="*/ 21272 h 32956"/>
                <a:gd name="T12" fmla="*/ 67374 w 100266"/>
                <a:gd name="T13" fmla="*/ 64 h 32956"/>
                <a:gd name="T14" fmla="*/ 67437 w 100266"/>
                <a:gd name="T15" fmla="*/ 1016 h 32956"/>
                <a:gd name="T16" fmla="*/ 89345 w 100266"/>
                <a:gd name="T17" fmla="*/ 1016 h 32956"/>
                <a:gd name="T18" fmla="*/ 89408 w 100266"/>
                <a:gd name="T19" fmla="*/ 0 h 32956"/>
                <a:gd name="T20" fmla="*/ 98996 w 100266"/>
                <a:gd name="T21" fmla="*/ 32957 h 329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6" name="Freeform 367">
              <a:extLst>
                <a:ext uri="{FF2B5EF4-FFF2-40B4-BE49-F238E27FC236}">
                  <a16:creationId xmlns:a16="http://schemas.microsoft.com/office/drawing/2014/main" id="{3EC5AD9A-E26D-4E41-9C4E-A63AAC91D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981" y="3288029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7" name="Freeform 368">
              <a:extLst>
                <a:ext uri="{FF2B5EF4-FFF2-40B4-BE49-F238E27FC236}">
                  <a16:creationId xmlns:a16="http://schemas.microsoft.com/office/drawing/2014/main" id="{224A7941-F087-4922-864A-88543F8FC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010" y="3288029"/>
              <a:ext cx="126" cy="63"/>
            </a:xfrm>
            <a:custGeom>
              <a:avLst/>
              <a:gdLst>
                <a:gd name="T0" fmla="*/ 0 w 126"/>
                <a:gd name="T1" fmla="*/ 64 h 63"/>
                <a:gd name="T2" fmla="*/ 0 w 126"/>
                <a:gd name="T3" fmla="*/ 64 h 63"/>
                <a:gd name="T4" fmla="*/ 127 w 126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8" name="Freeform 369">
              <a:extLst>
                <a:ext uri="{FF2B5EF4-FFF2-40B4-BE49-F238E27FC236}">
                  <a16:creationId xmlns:a16="http://schemas.microsoft.com/office/drawing/2014/main" id="{FADEEC5F-68D7-4618-A661-B5C9F379E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979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0 w 25336"/>
                <a:gd name="T11" fmla="*/ 0 h 27933"/>
                <a:gd name="T12" fmla="*/ 25336 w 25336"/>
                <a:gd name="T13" fmla="*/ 0 h 279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9" name="Freeform 370">
              <a:extLst>
                <a:ext uri="{FF2B5EF4-FFF2-40B4-BE49-F238E27FC236}">
                  <a16:creationId xmlns:a16="http://schemas.microsoft.com/office/drawing/2014/main" id="{628510BA-E7E4-4DAF-8A7B-71D37831D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510" y="3288029"/>
              <a:ext cx="100266" cy="33020"/>
            </a:xfrm>
            <a:custGeom>
              <a:avLst/>
              <a:gdLst>
                <a:gd name="T0" fmla="*/ 98996 w 100266"/>
                <a:gd name="T1" fmla="*/ 33020 h 33020"/>
                <a:gd name="T2" fmla="*/ 75629 w 100266"/>
                <a:gd name="T3" fmla="*/ 33020 h 33020"/>
                <a:gd name="T4" fmla="*/ 75629 w 100266"/>
                <a:gd name="T5" fmla="*/ 21908 h 33020"/>
                <a:gd name="T6" fmla="*/ 66294 w 100266"/>
                <a:gd name="T7" fmla="*/ 33020 h 33020"/>
                <a:gd name="T8" fmla="*/ 0 w 100266"/>
                <a:gd name="T9" fmla="*/ 33020 h 33020"/>
                <a:gd name="T10" fmla="*/ 0 w 100266"/>
                <a:gd name="T11" fmla="*/ 21336 h 33020"/>
                <a:gd name="T12" fmla="*/ 67373 w 100266"/>
                <a:gd name="T13" fmla="*/ 64 h 33020"/>
                <a:gd name="T14" fmla="*/ 67437 w 100266"/>
                <a:gd name="T15" fmla="*/ 1016 h 33020"/>
                <a:gd name="T16" fmla="*/ 89344 w 100266"/>
                <a:gd name="T17" fmla="*/ 1016 h 33020"/>
                <a:gd name="T18" fmla="*/ 89408 w 100266"/>
                <a:gd name="T19" fmla="*/ 0 h 33020"/>
                <a:gd name="T20" fmla="*/ 98996 w 100266"/>
                <a:gd name="T21" fmla="*/ 33020 h 33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0" name="Freeform 371">
              <a:extLst>
                <a:ext uri="{FF2B5EF4-FFF2-40B4-BE49-F238E27FC236}">
                  <a16:creationId xmlns:a16="http://schemas.microsoft.com/office/drawing/2014/main" id="{B40FF54C-95DC-4A5B-AE5E-556F0284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855" y="3288029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1" name="Freeform 372">
              <a:extLst>
                <a:ext uri="{FF2B5EF4-FFF2-40B4-BE49-F238E27FC236}">
                  <a16:creationId xmlns:a16="http://schemas.microsoft.com/office/drawing/2014/main" id="{A4174922-57A2-490B-8331-DD425A2F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83" y="3288029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4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2" name="Freeform 373">
              <a:extLst>
                <a:ext uri="{FF2B5EF4-FFF2-40B4-BE49-F238E27FC236}">
                  <a16:creationId xmlns:a16="http://schemas.microsoft.com/office/drawing/2014/main" id="{5CBF9B95-D081-4CFB-A692-215A492BE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497" y="2101595"/>
              <a:ext cx="544322" cy="544258"/>
            </a:xfrm>
            <a:custGeom>
              <a:avLst/>
              <a:gdLst>
                <a:gd name="T0" fmla="*/ 407035 w 544322"/>
                <a:gd name="T1" fmla="*/ 35687 h 544258"/>
                <a:gd name="T2" fmla="*/ 272161 w 544322"/>
                <a:gd name="T3" fmla="*/ 0 h 544258"/>
                <a:gd name="T4" fmla="*/ 0 w 544322"/>
                <a:gd name="T5" fmla="*/ 272161 h 544258"/>
                <a:gd name="T6" fmla="*/ 87058 w 544322"/>
                <a:gd name="T7" fmla="*/ 471615 h 544258"/>
                <a:gd name="T8" fmla="*/ 272161 w 544322"/>
                <a:gd name="T9" fmla="*/ 544259 h 544258"/>
                <a:gd name="T10" fmla="*/ 544322 w 544322"/>
                <a:gd name="T11" fmla="*/ 272098 h 544258"/>
                <a:gd name="T12" fmla="*/ 407035 w 544322"/>
                <a:gd name="T13" fmla="*/ 35687 h 544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3" name="Freeform 374">
              <a:extLst>
                <a:ext uri="{FF2B5EF4-FFF2-40B4-BE49-F238E27FC236}">
                  <a16:creationId xmlns:a16="http://schemas.microsoft.com/office/drawing/2014/main" id="{8CE5624B-6F98-4A61-ABC1-2CFB4ECF4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041" y="2591117"/>
              <a:ext cx="101980" cy="102235"/>
            </a:xfrm>
            <a:custGeom>
              <a:avLst/>
              <a:gdLst>
                <a:gd name="T0" fmla="*/ 101981 w 101980"/>
                <a:gd name="T1" fmla="*/ 60135 h 102235"/>
                <a:gd name="T2" fmla="*/ 71501 w 101980"/>
                <a:gd name="T3" fmla="*/ 81915 h 102235"/>
                <a:gd name="T4" fmla="*/ 68517 w 101980"/>
                <a:gd name="T5" fmla="*/ 84074 h 102235"/>
                <a:gd name="T6" fmla="*/ 66167 w 101980"/>
                <a:gd name="T7" fmla="*/ 85725 h 102235"/>
                <a:gd name="T8" fmla="*/ 58039 w 101980"/>
                <a:gd name="T9" fmla="*/ 91504 h 102235"/>
                <a:gd name="T10" fmla="*/ 41529 w 101980"/>
                <a:gd name="T11" fmla="*/ 75057 h 102235"/>
                <a:gd name="T12" fmla="*/ 45212 w 101980"/>
                <a:gd name="T13" fmla="*/ 100648 h 102235"/>
                <a:gd name="T14" fmla="*/ 42989 w 101980"/>
                <a:gd name="T15" fmla="*/ 102235 h 102235"/>
                <a:gd name="T16" fmla="*/ 33083 w 101980"/>
                <a:gd name="T17" fmla="*/ 88392 h 102235"/>
                <a:gd name="T18" fmla="*/ 25971 w 101980"/>
                <a:gd name="T19" fmla="*/ 53467 h 102235"/>
                <a:gd name="T20" fmla="*/ 1397 w 101980"/>
                <a:gd name="T21" fmla="*/ 44133 h 102235"/>
                <a:gd name="T22" fmla="*/ 0 w 101980"/>
                <a:gd name="T23" fmla="*/ 42164 h 102235"/>
                <a:gd name="T24" fmla="*/ 30734 w 101980"/>
                <a:gd name="T25" fmla="*/ 22860 h 102235"/>
                <a:gd name="T26" fmla="*/ 58928 w 101980"/>
                <a:gd name="T27" fmla="*/ 0 h 102235"/>
                <a:gd name="T28" fmla="*/ 70421 w 101980"/>
                <a:gd name="T29" fmla="*/ 16065 h 102235"/>
                <a:gd name="T30" fmla="*/ 92964 w 101980"/>
                <a:gd name="T31" fmla="*/ 47625 h 102235"/>
                <a:gd name="T32" fmla="*/ 101981 w 101980"/>
                <a:gd name="T33" fmla="*/ 60135 h 102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4" name="Freeform 375">
              <a:extLst>
                <a:ext uri="{FF2B5EF4-FFF2-40B4-BE49-F238E27FC236}">
                  <a16:creationId xmlns:a16="http://schemas.microsoft.com/office/drawing/2014/main" id="{90A17499-2D3F-4E82-816A-1E6F1D443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478" y="2651251"/>
              <a:ext cx="30543" cy="21780"/>
            </a:xfrm>
            <a:custGeom>
              <a:avLst/>
              <a:gdLst>
                <a:gd name="T0" fmla="*/ 30543 w 30543"/>
                <a:gd name="T1" fmla="*/ 0 h 21780"/>
                <a:gd name="T2" fmla="*/ 10541 w 30543"/>
                <a:gd name="T3" fmla="*/ 14288 h 21780"/>
                <a:gd name="T4" fmla="*/ 0 w 30543"/>
                <a:gd name="T5" fmla="*/ 21781 h 217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lnTo>
                    <a:pt x="30543" y="0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5" name="Freeform 376">
              <a:extLst>
                <a:ext uri="{FF2B5EF4-FFF2-40B4-BE49-F238E27FC236}">
                  <a16:creationId xmlns:a16="http://schemas.microsoft.com/office/drawing/2014/main" id="{EE663E40-C42C-4FCB-8CF2-02073E560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156" y="2691764"/>
              <a:ext cx="15875" cy="7239"/>
            </a:xfrm>
            <a:custGeom>
              <a:avLst/>
              <a:gdLst>
                <a:gd name="T0" fmla="*/ 15875 w 15875"/>
                <a:gd name="T1" fmla="*/ 5842 h 7239"/>
                <a:gd name="T2" fmla="*/ 0 w 15875"/>
                <a:gd name="T3" fmla="*/ 7239 h 7239"/>
                <a:gd name="T4" fmla="*/ 7874 w 15875"/>
                <a:gd name="T5" fmla="*/ 1588 h 7239"/>
                <a:gd name="T6" fmla="*/ 10096 w 15875"/>
                <a:gd name="T7" fmla="*/ 0 h 7239"/>
                <a:gd name="T8" fmla="*/ 15875 w 15875"/>
                <a:gd name="T9" fmla="*/ 5842 h 7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6" name="Freeform 377">
              <a:extLst>
                <a:ext uri="{FF2B5EF4-FFF2-40B4-BE49-F238E27FC236}">
                  <a16:creationId xmlns:a16="http://schemas.microsoft.com/office/drawing/2014/main" id="{64F15CF7-31C8-4BEB-99B8-A0064F5AF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79" y="2643060"/>
              <a:ext cx="70739" cy="49622"/>
            </a:xfrm>
            <a:custGeom>
              <a:avLst/>
              <a:gdLst>
                <a:gd name="T0" fmla="*/ 70739 w 70739"/>
                <a:gd name="T1" fmla="*/ 21526 h 49622"/>
                <a:gd name="T2" fmla="*/ 32004 w 70739"/>
                <a:gd name="T3" fmla="*/ 49593 h 49622"/>
                <a:gd name="T4" fmla="*/ 0 w 70739"/>
                <a:gd name="T5" fmla="*/ 39560 h 49622"/>
                <a:gd name="T6" fmla="*/ 8128 w 70739"/>
                <a:gd name="T7" fmla="*/ 33718 h 49622"/>
                <a:gd name="T8" fmla="*/ 10478 w 70739"/>
                <a:gd name="T9" fmla="*/ 32067 h 49622"/>
                <a:gd name="T10" fmla="*/ 13462 w 70739"/>
                <a:gd name="T11" fmla="*/ 29908 h 49622"/>
                <a:gd name="T12" fmla="*/ 43942 w 70739"/>
                <a:gd name="T13" fmla="*/ 8128 h 49622"/>
                <a:gd name="T14" fmla="*/ 55372 w 70739"/>
                <a:gd name="T15" fmla="*/ 0 h 49622"/>
                <a:gd name="T16" fmla="*/ 70739 w 70739"/>
                <a:gd name="T17" fmla="*/ 21526 h 49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7" name="Freeform 378">
              <a:extLst>
                <a:ext uri="{FF2B5EF4-FFF2-40B4-BE49-F238E27FC236}">
                  <a16:creationId xmlns:a16="http://schemas.microsoft.com/office/drawing/2014/main" id="{2BC1FD97-6B15-43F5-B97B-1FBF9D155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0" y="2703004"/>
              <a:ext cx="414908" cy="502919"/>
            </a:xfrm>
            <a:custGeom>
              <a:avLst/>
              <a:gdLst>
                <a:gd name="T0" fmla="*/ 414909 w 414908"/>
                <a:gd name="T1" fmla="*/ 444500 h 502919"/>
                <a:gd name="T2" fmla="*/ 333185 w 414908"/>
                <a:gd name="T3" fmla="*/ 502920 h 502919"/>
                <a:gd name="T4" fmla="*/ 239903 w 414908"/>
                <a:gd name="T5" fmla="*/ 372554 h 502919"/>
                <a:gd name="T6" fmla="*/ 154305 w 414908"/>
                <a:gd name="T7" fmla="*/ 252857 h 502919"/>
                <a:gd name="T8" fmla="*/ 151829 w 414908"/>
                <a:gd name="T9" fmla="*/ 249428 h 502919"/>
                <a:gd name="T10" fmla="*/ 83502 w 414908"/>
                <a:gd name="T11" fmla="*/ 153924 h 502919"/>
                <a:gd name="T12" fmla="*/ 0 w 414908"/>
                <a:gd name="T13" fmla="*/ 37211 h 502919"/>
                <a:gd name="T14" fmla="*/ 50990 w 414908"/>
                <a:gd name="T15" fmla="*/ 23939 h 502919"/>
                <a:gd name="T16" fmla="*/ 96838 w 414908"/>
                <a:gd name="T17" fmla="*/ 0 h 502919"/>
                <a:gd name="T18" fmla="*/ 123508 w 414908"/>
                <a:gd name="T19" fmla="*/ 37274 h 502919"/>
                <a:gd name="T20" fmla="*/ 123508 w 414908"/>
                <a:gd name="T21" fmla="*/ 37274 h 502919"/>
                <a:gd name="T22" fmla="*/ 144653 w 414908"/>
                <a:gd name="T23" fmla="*/ 66802 h 502919"/>
                <a:gd name="T24" fmla="*/ 174689 w 414908"/>
                <a:gd name="T25" fmla="*/ 108775 h 502919"/>
                <a:gd name="T26" fmla="*/ 272034 w 414908"/>
                <a:gd name="T27" fmla="*/ 244856 h 502919"/>
                <a:gd name="T28" fmla="*/ 414909 w 414908"/>
                <a:gd name="T29" fmla="*/ 444500 h 5029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0F323192-C5F1-447D-A80B-183D7A123002}"/>
                </a:ext>
              </a:extLst>
            </p:cNvPr>
            <p:cNvSpPr/>
            <p:nvPr/>
          </p:nvSpPr>
          <p:spPr>
            <a:xfrm>
              <a:off x="2730651" y="2635851"/>
              <a:ext cx="44451" cy="47627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2E68552B-FA32-431F-850B-F6DED0E7B1A8}"/>
                </a:ext>
              </a:extLst>
            </p:cNvPr>
            <p:cNvSpPr/>
            <p:nvPr/>
          </p:nvSpPr>
          <p:spPr>
            <a:xfrm>
              <a:off x="2768752" y="2666016"/>
              <a:ext cx="82552" cy="74616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0" name="Freeform 381">
              <a:extLst>
                <a:ext uri="{FF2B5EF4-FFF2-40B4-BE49-F238E27FC236}">
                  <a16:creationId xmlns:a16="http://schemas.microsoft.com/office/drawing/2014/main" id="{3AA67BEF-5CED-4B4D-9045-574C18BF3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147" y="2555113"/>
              <a:ext cx="173354" cy="171830"/>
            </a:xfrm>
            <a:custGeom>
              <a:avLst/>
              <a:gdLst>
                <a:gd name="T0" fmla="*/ 173355 w 173354"/>
                <a:gd name="T1" fmla="*/ 30099 h 171830"/>
                <a:gd name="T2" fmla="*/ 93345 w 173354"/>
                <a:gd name="T3" fmla="*/ 128079 h 171830"/>
                <a:gd name="T4" fmla="*/ 66167 w 173354"/>
                <a:gd name="T5" fmla="*/ 147892 h 171830"/>
                <a:gd name="T6" fmla="*/ 20320 w 173354"/>
                <a:gd name="T7" fmla="*/ 171831 h 171830"/>
                <a:gd name="T8" fmla="*/ 0 w 173354"/>
                <a:gd name="T9" fmla="*/ 137604 h 171830"/>
                <a:gd name="T10" fmla="*/ 38735 w 173354"/>
                <a:gd name="T11" fmla="*/ 109538 h 171830"/>
                <a:gd name="T12" fmla="*/ 84645 w 173354"/>
                <a:gd name="T13" fmla="*/ 62103 h 171830"/>
                <a:gd name="T14" fmla="*/ 84645 w 173354"/>
                <a:gd name="T15" fmla="*/ 62103 h 171830"/>
                <a:gd name="T16" fmla="*/ 123190 w 173354"/>
                <a:gd name="T17" fmla="*/ 0 h 171830"/>
                <a:gd name="T18" fmla="*/ 123190 w 173354"/>
                <a:gd name="T19" fmla="*/ 0 h 171830"/>
                <a:gd name="T20" fmla="*/ 173355 w 173354"/>
                <a:gd name="T21" fmla="*/ 30099 h 1718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E8045CD3-B595-42DA-A592-7F48532B4881}"/>
                </a:ext>
              </a:extLst>
            </p:cNvPr>
            <p:cNvSpPr/>
            <p:nvPr/>
          </p:nvSpPr>
          <p:spPr>
            <a:xfrm>
              <a:off x="2929095" y="2426291"/>
              <a:ext cx="73027" cy="41277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2" name="Freeform 383">
              <a:extLst>
                <a:ext uri="{FF2B5EF4-FFF2-40B4-BE49-F238E27FC236}">
                  <a16:creationId xmlns:a16="http://schemas.microsoft.com/office/drawing/2014/main" id="{069AEE90-EFC8-4660-AD21-878CF01D3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75" y="2073917"/>
              <a:ext cx="590542" cy="595696"/>
            </a:xfrm>
            <a:custGeom>
              <a:avLst/>
              <a:gdLst>
                <a:gd name="T0" fmla="*/ 590543 w 590542"/>
                <a:gd name="T1" fmla="*/ 353180 h 595696"/>
                <a:gd name="T2" fmla="*/ 499357 w 590542"/>
                <a:gd name="T3" fmla="*/ 517200 h 595696"/>
                <a:gd name="T4" fmla="*/ 471163 w 590542"/>
                <a:gd name="T5" fmla="*/ 540060 h 595696"/>
                <a:gd name="T6" fmla="*/ 440429 w 590542"/>
                <a:gd name="T7" fmla="*/ 559364 h 595696"/>
                <a:gd name="T8" fmla="*/ 55619 w 590542"/>
                <a:gd name="T9" fmla="*/ 471163 h 595696"/>
                <a:gd name="T10" fmla="*/ 124580 w 590542"/>
                <a:gd name="T11" fmla="*/ 55619 h 595696"/>
                <a:gd name="T12" fmla="*/ 540124 w 590542"/>
                <a:gd name="T13" fmla="*/ 124580 h 595696"/>
                <a:gd name="T14" fmla="*/ 584764 w 590542"/>
                <a:gd name="T15" fmla="*/ 217671 h 595696"/>
                <a:gd name="T16" fmla="*/ 560507 w 590542"/>
                <a:gd name="T17" fmla="*/ 231768 h 595696"/>
                <a:gd name="T18" fmla="*/ 560190 w 590542"/>
                <a:gd name="T19" fmla="*/ 232085 h 595696"/>
                <a:gd name="T20" fmla="*/ 559745 w 590542"/>
                <a:gd name="T21" fmla="*/ 232593 h 595696"/>
                <a:gd name="T22" fmla="*/ 534472 w 590542"/>
                <a:gd name="T23" fmla="*/ 168077 h 595696"/>
                <a:gd name="T24" fmla="*/ 517327 w 590542"/>
                <a:gd name="T25" fmla="*/ 140836 h 595696"/>
                <a:gd name="T26" fmla="*/ 510406 w 590542"/>
                <a:gd name="T27" fmla="*/ 131565 h 595696"/>
                <a:gd name="T28" fmla="*/ 475735 w 590542"/>
                <a:gd name="T29" fmla="*/ 94862 h 595696"/>
                <a:gd name="T30" fmla="*/ 455097 w 590542"/>
                <a:gd name="T31" fmla="*/ 78479 h 595696"/>
                <a:gd name="T32" fmla="*/ 431602 w 590542"/>
                <a:gd name="T33" fmla="*/ 63429 h 595696"/>
                <a:gd name="T34" fmla="*/ 140963 w 590542"/>
                <a:gd name="T35" fmla="*/ 78415 h 595696"/>
                <a:gd name="T36" fmla="*/ 78479 w 590542"/>
                <a:gd name="T37" fmla="*/ 454843 h 595696"/>
                <a:gd name="T38" fmla="*/ 113594 w 590542"/>
                <a:gd name="T39" fmla="*/ 494975 h 595696"/>
                <a:gd name="T40" fmla="*/ 454907 w 590542"/>
                <a:gd name="T41" fmla="*/ 517327 h 595696"/>
                <a:gd name="T42" fmla="*/ 565143 w 590542"/>
                <a:gd name="T43" fmla="*/ 335400 h 595696"/>
                <a:gd name="T44" fmla="*/ 579303 w 590542"/>
                <a:gd name="T45" fmla="*/ 335400 h 595696"/>
                <a:gd name="T46" fmla="*/ 585018 w 590542"/>
                <a:gd name="T47" fmla="*/ 345750 h 595696"/>
                <a:gd name="T48" fmla="*/ 590543 w 590542"/>
                <a:gd name="T49" fmla="*/ 353180 h 5956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B52298E2-0510-4472-B0DA-DA0031589582}"/>
                </a:ext>
              </a:extLst>
            </p:cNvPr>
            <p:cNvSpPr/>
            <p:nvPr/>
          </p:nvSpPr>
          <p:spPr>
            <a:xfrm>
              <a:off x="2886231" y="2516784"/>
              <a:ext cx="26989" cy="66678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A4473707-4099-4140-A63A-A6F85AF444DB}"/>
                </a:ext>
              </a:extLst>
            </p:cNvPr>
            <p:cNvSpPr/>
            <p:nvPr/>
          </p:nvSpPr>
          <p:spPr>
            <a:xfrm>
              <a:off x="2954496" y="2467568"/>
              <a:ext cx="76202" cy="117481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D964D410-9B5B-4183-8D94-7A0882D8A487}"/>
                </a:ext>
              </a:extLst>
            </p:cNvPr>
            <p:cNvSpPr/>
            <p:nvPr/>
          </p:nvSpPr>
          <p:spPr>
            <a:xfrm>
              <a:off x="2911631" y="2440580"/>
              <a:ext cx="192093" cy="333391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6" name="Freeform 387">
              <a:extLst>
                <a:ext uri="{FF2B5EF4-FFF2-40B4-BE49-F238E27FC236}">
                  <a16:creationId xmlns:a16="http://schemas.microsoft.com/office/drawing/2014/main" id="{37867EBF-FF33-4D8C-9ABD-96161B2E6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2" y="2553144"/>
              <a:ext cx="96520" cy="85597"/>
            </a:xfrm>
            <a:custGeom>
              <a:avLst/>
              <a:gdLst>
                <a:gd name="T0" fmla="*/ 96520 w 96520"/>
                <a:gd name="T1" fmla="*/ 30099 h 85597"/>
                <a:gd name="T2" fmla="*/ 22542 w 96520"/>
                <a:gd name="T3" fmla="*/ 85598 h 85597"/>
                <a:gd name="T4" fmla="*/ 0 w 96520"/>
                <a:gd name="T5" fmla="*/ 54038 h 85597"/>
                <a:gd name="T6" fmla="*/ 74486 w 96520"/>
                <a:gd name="T7" fmla="*/ 0 h 85597"/>
                <a:gd name="T8" fmla="*/ 96520 w 96520"/>
                <a:gd name="T9" fmla="*/ 30099 h 85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A77D986E-589B-4DAE-AC04-517B3A220398}"/>
                </a:ext>
              </a:extLst>
            </p:cNvPr>
            <p:cNvSpPr/>
            <p:nvPr/>
          </p:nvSpPr>
          <p:spPr>
            <a:xfrm>
              <a:off x="2835429" y="2856525"/>
              <a:ext cx="117478" cy="406419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3C1FC49D-55B2-4072-BCEE-2EBE1C1CBCDE}"/>
                </a:ext>
              </a:extLst>
            </p:cNvPr>
            <p:cNvSpPr/>
            <p:nvPr/>
          </p:nvSpPr>
          <p:spPr>
            <a:xfrm>
              <a:off x="2944970" y="2769208"/>
              <a:ext cx="46038" cy="42865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800AEDFC-48D3-4770-A3AF-46D2C9D1FA85}"/>
                </a:ext>
              </a:extLst>
            </p:cNvPr>
            <p:cNvSpPr/>
            <p:nvPr/>
          </p:nvSpPr>
          <p:spPr>
            <a:xfrm>
              <a:off x="2975133" y="2761270"/>
              <a:ext cx="119066" cy="187334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6CE8D425-5A27-4D2D-B119-51D351375292}"/>
                </a:ext>
              </a:extLst>
            </p:cNvPr>
            <p:cNvSpPr/>
            <p:nvPr/>
          </p:nvSpPr>
          <p:spPr>
            <a:xfrm>
              <a:off x="2954496" y="2956542"/>
              <a:ext cx="85727" cy="306403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11" name="Freeform 392">
              <a:extLst>
                <a:ext uri="{FF2B5EF4-FFF2-40B4-BE49-F238E27FC236}">
                  <a16:creationId xmlns:a16="http://schemas.microsoft.com/office/drawing/2014/main" id="{7D23C35E-7547-4C8E-B438-EC5272C79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055" y="2260409"/>
              <a:ext cx="13017" cy="13017"/>
            </a:xfrm>
            <a:custGeom>
              <a:avLst/>
              <a:gdLst>
                <a:gd name="T0" fmla="*/ 13017 w 13017"/>
                <a:gd name="T1" fmla="*/ 6540 h 13017"/>
                <a:gd name="T2" fmla="*/ 6477 w 13017"/>
                <a:gd name="T3" fmla="*/ 13017 h 13017"/>
                <a:gd name="T4" fmla="*/ 0 w 13017"/>
                <a:gd name="T5" fmla="*/ 6540 h 13017"/>
                <a:gd name="T6" fmla="*/ 6477 w 13017"/>
                <a:gd name="T7" fmla="*/ 0 h 13017"/>
                <a:gd name="T8" fmla="*/ 13017 w 13017"/>
                <a:gd name="T9" fmla="*/ 6540 h 13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2" name="Freeform 393">
              <a:extLst>
                <a:ext uri="{FF2B5EF4-FFF2-40B4-BE49-F238E27FC236}">
                  <a16:creationId xmlns:a16="http://schemas.microsoft.com/office/drawing/2014/main" id="{0C213F27-F6C8-4BB6-9C44-8916CA019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63" y="2314829"/>
              <a:ext cx="97155" cy="45095"/>
            </a:xfrm>
            <a:custGeom>
              <a:avLst/>
              <a:gdLst>
                <a:gd name="T0" fmla="*/ 93091 w 97155"/>
                <a:gd name="T1" fmla="*/ 39688 h 45095"/>
                <a:gd name="T2" fmla="*/ 89154 w 97155"/>
                <a:gd name="T3" fmla="*/ 41783 h 45095"/>
                <a:gd name="T4" fmla="*/ 0 w 97155"/>
                <a:gd name="T5" fmla="*/ 25781 h 45095"/>
                <a:gd name="T6" fmla="*/ 10858 w 97155"/>
                <a:gd name="T7" fmla="*/ 0 h 45095"/>
                <a:gd name="T8" fmla="*/ 12129 w 97155"/>
                <a:gd name="T9" fmla="*/ 1460 h 45095"/>
                <a:gd name="T10" fmla="*/ 73025 w 97155"/>
                <a:gd name="T11" fmla="*/ 22606 h 45095"/>
                <a:gd name="T12" fmla="*/ 96457 w 97155"/>
                <a:gd name="T13" fmla="*/ 20193 h 45095"/>
                <a:gd name="T14" fmla="*/ 93091 w 97155"/>
                <a:gd name="T15" fmla="*/ 39688 h 450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3" name="Freeform 394">
              <a:extLst>
                <a:ext uri="{FF2B5EF4-FFF2-40B4-BE49-F238E27FC236}">
                  <a16:creationId xmlns:a16="http://schemas.microsoft.com/office/drawing/2014/main" id="{6709B9D8-6B39-483F-BD1F-427A96DBE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777" y="2242883"/>
              <a:ext cx="6350" cy="635"/>
            </a:xfrm>
            <a:custGeom>
              <a:avLst/>
              <a:gdLst>
                <a:gd name="T0" fmla="*/ 0 w 6350"/>
                <a:gd name="T1" fmla="*/ 0 h 635"/>
                <a:gd name="T2" fmla="*/ 0 w 6350"/>
                <a:gd name="T3" fmla="*/ 635 h 6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4" name="Freeform 395">
              <a:extLst>
                <a:ext uri="{FF2B5EF4-FFF2-40B4-BE49-F238E27FC236}">
                  <a16:creationId xmlns:a16="http://schemas.microsoft.com/office/drawing/2014/main" id="{BAFE2836-5FC9-41EB-9073-4305BBBD2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141" y="2256917"/>
              <a:ext cx="14097" cy="33210"/>
            </a:xfrm>
            <a:custGeom>
              <a:avLst/>
              <a:gdLst>
                <a:gd name="T0" fmla="*/ 14097 w 14097"/>
                <a:gd name="T1" fmla="*/ 33210 h 33210"/>
                <a:gd name="T2" fmla="*/ 0 w 14097"/>
                <a:gd name="T3" fmla="*/ 31305 h 33210"/>
                <a:gd name="T4" fmla="*/ 10922 w 14097"/>
                <a:gd name="T5" fmla="*/ 0 h 33210"/>
                <a:gd name="T6" fmla="*/ 14097 w 14097"/>
                <a:gd name="T7" fmla="*/ 33210 h 33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5" name="Freeform 396">
              <a:extLst>
                <a:ext uri="{FF2B5EF4-FFF2-40B4-BE49-F238E27FC236}">
                  <a16:creationId xmlns:a16="http://schemas.microsoft.com/office/drawing/2014/main" id="{EDECC09F-F8F4-4747-9F72-F60568EF8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891" y="2137541"/>
              <a:ext cx="171899" cy="147823"/>
            </a:xfrm>
            <a:custGeom>
              <a:avLst/>
              <a:gdLst>
                <a:gd name="T0" fmla="*/ 169144 w 171899"/>
                <a:gd name="T1" fmla="*/ 89594 h 147823"/>
                <a:gd name="T2" fmla="*/ 136887 w 171899"/>
                <a:gd name="T3" fmla="*/ 105977 h 147823"/>
                <a:gd name="T4" fmla="*/ 120123 w 171899"/>
                <a:gd name="T5" fmla="*/ 93404 h 147823"/>
                <a:gd name="T6" fmla="*/ 99612 w 171899"/>
                <a:gd name="T7" fmla="*/ 91436 h 147823"/>
                <a:gd name="T8" fmla="*/ 45954 w 171899"/>
                <a:gd name="T9" fmla="*/ 113470 h 147823"/>
                <a:gd name="T10" fmla="*/ 27032 w 171899"/>
                <a:gd name="T11" fmla="*/ 104136 h 147823"/>
                <a:gd name="T12" fmla="*/ 34144 w 171899"/>
                <a:gd name="T13" fmla="*/ 140204 h 147823"/>
                <a:gd name="T14" fmla="*/ 29508 w 171899"/>
                <a:gd name="T15" fmla="*/ 147824 h 147823"/>
                <a:gd name="T16" fmla="*/ 107 w 171899"/>
                <a:gd name="T17" fmla="*/ 56511 h 147823"/>
                <a:gd name="T18" fmla="*/ 37636 w 171899"/>
                <a:gd name="T19" fmla="*/ 30095 h 147823"/>
                <a:gd name="T20" fmla="*/ 102660 w 171899"/>
                <a:gd name="T21" fmla="*/ 3488 h 147823"/>
                <a:gd name="T22" fmla="*/ 143173 w 171899"/>
                <a:gd name="T23" fmla="*/ 56638 h 147823"/>
                <a:gd name="T24" fmla="*/ 169144 w 171899"/>
                <a:gd name="T25" fmla="*/ 89594 h 1478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6" name="Freeform 397">
              <a:extLst>
                <a:ext uri="{FF2B5EF4-FFF2-40B4-BE49-F238E27FC236}">
                  <a16:creationId xmlns:a16="http://schemas.microsoft.com/office/drawing/2014/main" id="{B8FFFE9A-79C7-4C67-80CC-C80F1A336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529" y="2340610"/>
              <a:ext cx="202438" cy="415163"/>
            </a:xfrm>
            <a:custGeom>
              <a:avLst/>
              <a:gdLst>
                <a:gd name="T0" fmla="*/ 194120 w 202438"/>
                <a:gd name="T1" fmla="*/ 415163 h 415163"/>
                <a:gd name="T2" fmla="*/ 179197 w 202438"/>
                <a:gd name="T3" fmla="*/ 415036 h 415163"/>
                <a:gd name="T4" fmla="*/ 42545 w 202438"/>
                <a:gd name="T5" fmla="*/ 413893 h 415163"/>
                <a:gd name="T6" fmla="*/ 23559 w 202438"/>
                <a:gd name="T7" fmla="*/ 413067 h 415163"/>
                <a:gd name="T8" fmla="*/ 0 w 202438"/>
                <a:gd name="T9" fmla="*/ 405701 h 415163"/>
                <a:gd name="T10" fmla="*/ 30607 w 202438"/>
                <a:gd name="T11" fmla="*/ 156527 h 415163"/>
                <a:gd name="T12" fmla="*/ 37910 w 202438"/>
                <a:gd name="T13" fmla="*/ 72326 h 415163"/>
                <a:gd name="T14" fmla="*/ 77534 w 202438"/>
                <a:gd name="T15" fmla="*/ 0 h 415163"/>
                <a:gd name="T16" fmla="*/ 166688 w 202438"/>
                <a:gd name="T17" fmla="*/ 16002 h 415163"/>
                <a:gd name="T18" fmla="*/ 170625 w 202438"/>
                <a:gd name="T19" fmla="*/ 13907 h 415163"/>
                <a:gd name="T20" fmla="*/ 201930 w 202438"/>
                <a:gd name="T21" fmla="*/ 152781 h 415163"/>
                <a:gd name="T22" fmla="*/ 165481 w 202438"/>
                <a:gd name="T23" fmla="*/ 66929 h 415163"/>
                <a:gd name="T24" fmla="*/ 128842 w 202438"/>
                <a:gd name="T25" fmla="*/ 41338 h 415163"/>
                <a:gd name="T26" fmla="*/ 107506 w 202438"/>
                <a:gd name="T27" fmla="*/ 90551 h 415163"/>
                <a:gd name="T28" fmla="*/ 202438 w 202438"/>
                <a:gd name="T29" fmla="*/ 217995 h 415163"/>
                <a:gd name="T30" fmla="*/ 193104 w 202438"/>
                <a:gd name="T31" fmla="*/ 333121 h 415163"/>
                <a:gd name="T32" fmla="*/ 194120 w 202438"/>
                <a:gd name="T33" fmla="*/ 415163 h 415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7" name="Freeform 398">
              <a:extLst>
                <a:ext uri="{FF2B5EF4-FFF2-40B4-BE49-F238E27FC236}">
                  <a16:creationId xmlns:a16="http://schemas.microsoft.com/office/drawing/2014/main" id="{7A601769-956E-49A9-BC17-BAD93182C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624" y="2379249"/>
              <a:ext cx="211405" cy="179927"/>
            </a:xfrm>
            <a:custGeom>
              <a:avLst/>
              <a:gdLst>
                <a:gd name="T0" fmla="*/ 211405 w 211405"/>
                <a:gd name="T1" fmla="*/ 119793 h 179927"/>
                <a:gd name="T2" fmla="*/ 110123 w 211405"/>
                <a:gd name="T3" fmla="*/ 179800 h 179927"/>
                <a:gd name="T4" fmla="*/ 96407 w 211405"/>
                <a:gd name="T5" fmla="*/ 179419 h 179927"/>
                <a:gd name="T6" fmla="*/ 1474 w 211405"/>
                <a:gd name="T7" fmla="*/ 51975 h 179927"/>
                <a:gd name="T8" fmla="*/ 22810 w 211405"/>
                <a:gd name="T9" fmla="*/ 2762 h 179927"/>
                <a:gd name="T10" fmla="*/ 59450 w 211405"/>
                <a:gd name="T11" fmla="*/ 28353 h 179927"/>
                <a:gd name="T12" fmla="*/ 95899 w 211405"/>
                <a:gd name="T13" fmla="*/ 114205 h 179927"/>
                <a:gd name="T14" fmla="*/ 107202 w 211405"/>
                <a:gd name="T15" fmla="*/ 120872 h 179927"/>
                <a:gd name="T16" fmla="*/ 180481 w 211405"/>
                <a:gd name="T17" fmla="*/ 103600 h 179927"/>
                <a:gd name="T18" fmla="*/ 205500 w 211405"/>
                <a:gd name="T19" fmla="*/ 116681 h 179927"/>
                <a:gd name="T20" fmla="*/ 211405 w 211405"/>
                <a:gd name="T21" fmla="*/ 119793 h 1799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8" name="Freeform 399">
              <a:extLst>
                <a:ext uri="{FF2B5EF4-FFF2-40B4-BE49-F238E27FC236}">
                  <a16:creationId xmlns:a16="http://schemas.microsoft.com/office/drawing/2014/main" id="{DE32A785-D2D2-476B-89FF-5680C084E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042" y="2471039"/>
              <a:ext cx="29717" cy="24828"/>
            </a:xfrm>
            <a:custGeom>
              <a:avLst/>
              <a:gdLst>
                <a:gd name="T0" fmla="*/ 29718 w 29717"/>
                <a:gd name="T1" fmla="*/ 5842 h 24828"/>
                <a:gd name="T2" fmla="*/ 25019 w 29717"/>
                <a:gd name="T3" fmla="*/ 24828 h 24828"/>
                <a:gd name="T4" fmla="*/ 0 w 29717"/>
                <a:gd name="T5" fmla="*/ 11747 h 24828"/>
                <a:gd name="T6" fmla="*/ 3746 w 29717"/>
                <a:gd name="T7" fmla="*/ 0 h 248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lnTo>
                    <a:pt x="29718" y="5842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9" name="Freeform 400">
              <a:extLst>
                <a:ext uri="{FF2B5EF4-FFF2-40B4-BE49-F238E27FC236}">
                  <a16:creationId xmlns:a16="http://schemas.microsoft.com/office/drawing/2014/main" id="{4ED44353-732E-4875-8CED-DF54D2BF6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766" y="2366200"/>
              <a:ext cx="52642" cy="110680"/>
            </a:xfrm>
            <a:custGeom>
              <a:avLst/>
              <a:gdLst>
                <a:gd name="T0" fmla="*/ 31993 w 52642"/>
                <a:gd name="T1" fmla="*/ 110680 h 110680"/>
                <a:gd name="T2" fmla="*/ 6022 w 52642"/>
                <a:gd name="T3" fmla="*/ 104839 h 110680"/>
                <a:gd name="T4" fmla="*/ 116 w 52642"/>
                <a:gd name="T5" fmla="*/ 91186 h 110680"/>
                <a:gd name="T6" fmla="*/ 5323 w 52642"/>
                <a:gd name="T7" fmla="*/ 66611 h 110680"/>
                <a:gd name="T8" fmla="*/ 14023 w 52642"/>
                <a:gd name="T9" fmla="*/ 50229 h 110680"/>
                <a:gd name="T10" fmla="*/ 13642 w 52642"/>
                <a:gd name="T11" fmla="*/ 20002 h 110680"/>
                <a:gd name="T12" fmla="*/ 33390 w 52642"/>
                <a:gd name="T13" fmla="*/ 40894 h 110680"/>
                <a:gd name="T14" fmla="*/ 43995 w 52642"/>
                <a:gd name="T15" fmla="*/ 0 h 110680"/>
                <a:gd name="T16" fmla="*/ 31993 w 52642"/>
                <a:gd name="T17" fmla="*/ 110680 h 1106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0" name="Freeform 401">
              <a:extLst>
                <a:ext uri="{FF2B5EF4-FFF2-40B4-BE49-F238E27FC236}">
                  <a16:creationId xmlns:a16="http://schemas.microsoft.com/office/drawing/2014/main" id="{CD01C50C-0BAA-4C7D-9362-0655B5C40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622" y="2267839"/>
              <a:ext cx="107188" cy="189547"/>
            </a:xfrm>
            <a:custGeom>
              <a:avLst/>
              <a:gdLst>
                <a:gd name="T0" fmla="*/ 107188 w 107188"/>
                <a:gd name="T1" fmla="*/ 38481 h 189547"/>
                <a:gd name="T2" fmla="*/ 96076 w 107188"/>
                <a:gd name="T3" fmla="*/ 98361 h 189547"/>
                <a:gd name="T4" fmla="*/ 85471 w 107188"/>
                <a:gd name="T5" fmla="*/ 139255 h 189547"/>
                <a:gd name="T6" fmla="*/ 65723 w 107188"/>
                <a:gd name="T7" fmla="*/ 118364 h 189547"/>
                <a:gd name="T8" fmla="*/ 66104 w 107188"/>
                <a:gd name="T9" fmla="*/ 148590 h 189547"/>
                <a:gd name="T10" fmla="*/ 57404 w 107188"/>
                <a:gd name="T11" fmla="*/ 164973 h 189547"/>
                <a:gd name="T12" fmla="*/ 52197 w 107188"/>
                <a:gd name="T13" fmla="*/ 189547 h 189547"/>
                <a:gd name="T14" fmla="*/ 52197 w 107188"/>
                <a:gd name="T15" fmla="*/ 189547 h 189547"/>
                <a:gd name="T16" fmla="*/ 0 w 107188"/>
                <a:gd name="T17" fmla="*/ 153733 h 189547"/>
                <a:gd name="T18" fmla="*/ 35623 w 107188"/>
                <a:gd name="T19" fmla="*/ 0 h 189547"/>
                <a:gd name="T20" fmla="*/ 107188 w 107188"/>
                <a:gd name="T21" fmla="*/ 38481 h 1895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1" name="Freeform 402">
              <a:extLst>
                <a:ext uri="{FF2B5EF4-FFF2-40B4-BE49-F238E27FC236}">
                  <a16:creationId xmlns:a16="http://schemas.microsoft.com/office/drawing/2014/main" id="{9EEBA6FE-7A90-4B42-96B6-B520A0BD8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128" y="2228976"/>
              <a:ext cx="116522" cy="108477"/>
            </a:xfrm>
            <a:custGeom>
              <a:avLst/>
              <a:gdLst>
                <a:gd name="T0" fmla="*/ 99886 w 116522"/>
                <a:gd name="T1" fmla="*/ 1968 h 108477"/>
                <a:gd name="T2" fmla="*/ 79375 w 116522"/>
                <a:gd name="T3" fmla="*/ 0 h 108477"/>
                <a:gd name="T4" fmla="*/ 25717 w 116522"/>
                <a:gd name="T5" fmla="*/ 22035 h 108477"/>
                <a:gd name="T6" fmla="*/ 6795 w 116522"/>
                <a:gd name="T7" fmla="*/ 12700 h 108477"/>
                <a:gd name="T8" fmla="*/ 13907 w 116522"/>
                <a:gd name="T9" fmla="*/ 48768 h 108477"/>
                <a:gd name="T10" fmla="*/ 9271 w 116522"/>
                <a:gd name="T11" fmla="*/ 56388 h 108477"/>
                <a:gd name="T12" fmla="*/ 9398 w 116522"/>
                <a:gd name="T13" fmla="*/ 56642 h 108477"/>
                <a:gd name="T14" fmla="*/ 0 w 116522"/>
                <a:gd name="T15" fmla="*/ 87313 h 108477"/>
                <a:gd name="T16" fmla="*/ 60896 w 116522"/>
                <a:gd name="T17" fmla="*/ 108458 h 108477"/>
                <a:gd name="T18" fmla="*/ 60896 w 116522"/>
                <a:gd name="T19" fmla="*/ 85408 h 108477"/>
                <a:gd name="T20" fmla="*/ 59563 w 116522"/>
                <a:gd name="T21" fmla="*/ 85408 h 108477"/>
                <a:gd name="T22" fmla="*/ 55245 w 116522"/>
                <a:gd name="T23" fmla="*/ 85217 h 108477"/>
                <a:gd name="T24" fmla="*/ 55245 w 116522"/>
                <a:gd name="T25" fmla="*/ 85090 h 108477"/>
                <a:gd name="T26" fmla="*/ 39179 w 116522"/>
                <a:gd name="T27" fmla="*/ 74867 h 108477"/>
                <a:gd name="T28" fmla="*/ 60135 w 116522"/>
                <a:gd name="T29" fmla="*/ 40513 h 108477"/>
                <a:gd name="T30" fmla="*/ 100457 w 116522"/>
                <a:gd name="T31" fmla="*/ 64707 h 108477"/>
                <a:gd name="T32" fmla="*/ 103949 w 116522"/>
                <a:gd name="T33" fmla="*/ 59246 h 108477"/>
                <a:gd name="T34" fmla="*/ 114871 w 116522"/>
                <a:gd name="T35" fmla="*/ 27940 h 108477"/>
                <a:gd name="T36" fmla="*/ 114871 w 116522"/>
                <a:gd name="T37" fmla="*/ 27877 h 108477"/>
                <a:gd name="T38" fmla="*/ 116523 w 116522"/>
                <a:gd name="T39" fmla="*/ 14542 h 108477"/>
                <a:gd name="T40" fmla="*/ 99886 w 116522"/>
                <a:gd name="T41" fmla="*/ 1968 h 108477"/>
                <a:gd name="T42" fmla="*/ 94996 w 116522"/>
                <a:gd name="T43" fmla="*/ 28829 h 108477"/>
                <a:gd name="T44" fmla="*/ 92583 w 116522"/>
                <a:gd name="T45" fmla="*/ 36005 h 108477"/>
                <a:gd name="T46" fmla="*/ 89090 w 116522"/>
                <a:gd name="T47" fmla="*/ 37783 h 108477"/>
                <a:gd name="T48" fmla="*/ 87313 w 116522"/>
                <a:gd name="T49" fmla="*/ 34290 h 108477"/>
                <a:gd name="T50" fmla="*/ 89726 w 116522"/>
                <a:gd name="T51" fmla="*/ 27115 h 108477"/>
                <a:gd name="T52" fmla="*/ 92392 w 116522"/>
                <a:gd name="T53" fmla="*/ 25210 h 108477"/>
                <a:gd name="T54" fmla="*/ 93282 w 116522"/>
                <a:gd name="T55" fmla="*/ 25337 h 108477"/>
                <a:gd name="T56" fmla="*/ 94996 w 116522"/>
                <a:gd name="T57" fmla="*/ 28829 h 1084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2" name="Freeform 403">
              <a:extLst>
                <a:ext uri="{FF2B5EF4-FFF2-40B4-BE49-F238E27FC236}">
                  <a16:creationId xmlns:a16="http://schemas.microsoft.com/office/drawing/2014/main" id="{0B431BD5-28F0-4951-B00A-43ED8D40C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314" y="2254186"/>
              <a:ext cx="7967" cy="12699"/>
            </a:xfrm>
            <a:custGeom>
              <a:avLst/>
              <a:gdLst>
                <a:gd name="T0" fmla="*/ 7810 w 7967"/>
                <a:gd name="T1" fmla="*/ 3620 h 12699"/>
                <a:gd name="T2" fmla="*/ 5397 w 7967"/>
                <a:gd name="T3" fmla="*/ 10795 h 12699"/>
                <a:gd name="T4" fmla="*/ 1904 w 7967"/>
                <a:gd name="T5" fmla="*/ 12573 h 12699"/>
                <a:gd name="T6" fmla="*/ 126 w 7967"/>
                <a:gd name="T7" fmla="*/ 9081 h 12699"/>
                <a:gd name="T8" fmla="*/ 2539 w 7967"/>
                <a:gd name="T9" fmla="*/ 1905 h 12699"/>
                <a:gd name="T10" fmla="*/ 5206 w 7967"/>
                <a:gd name="T11" fmla="*/ 0 h 12699"/>
                <a:gd name="T12" fmla="*/ 6095 w 7967"/>
                <a:gd name="T13" fmla="*/ 127 h 12699"/>
                <a:gd name="T14" fmla="*/ 7810 w 7967"/>
                <a:gd name="T15" fmla="*/ 3620 h 126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3" name="Freeform 404">
              <a:extLst>
                <a:ext uri="{FF2B5EF4-FFF2-40B4-BE49-F238E27FC236}">
                  <a16:creationId xmlns:a16="http://schemas.microsoft.com/office/drawing/2014/main" id="{B96EF47C-4DEA-470E-BA03-C08E076EC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827" y="2753741"/>
              <a:ext cx="155899" cy="506222"/>
            </a:xfrm>
            <a:custGeom>
              <a:avLst/>
              <a:gdLst>
                <a:gd name="T0" fmla="*/ 155900 w 155899"/>
                <a:gd name="T1" fmla="*/ 1905 h 506222"/>
                <a:gd name="T2" fmla="*/ 155900 w 155899"/>
                <a:gd name="T3" fmla="*/ 1905 h 506222"/>
                <a:gd name="T4" fmla="*/ 123324 w 155899"/>
                <a:gd name="T5" fmla="*/ 506222 h 506222"/>
                <a:gd name="T6" fmla="*/ 82684 w 155899"/>
                <a:gd name="T7" fmla="*/ 506222 h 506222"/>
                <a:gd name="T8" fmla="*/ 55697 w 155899"/>
                <a:gd name="T9" fmla="*/ 225489 h 506222"/>
                <a:gd name="T10" fmla="*/ 55697 w 155899"/>
                <a:gd name="T11" fmla="*/ 225425 h 506222"/>
                <a:gd name="T12" fmla="*/ 31313 w 155899"/>
                <a:gd name="T13" fmla="*/ 49149 h 506222"/>
                <a:gd name="T14" fmla="*/ 9913 w 155899"/>
                <a:gd name="T15" fmla="*/ 19114 h 506222"/>
                <a:gd name="T16" fmla="*/ 198 w 155899"/>
                <a:gd name="T17" fmla="*/ 317 h 506222"/>
                <a:gd name="T18" fmla="*/ 261 w 155899"/>
                <a:gd name="T19" fmla="*/ 0 h 506222"/>
                <a:gd name="T20" fmla="*/ 19248 w 155899"/>
                <a:gd name="T21" fmla="*/ 826 h 506222"/>
                <a:gd name="T22" fmla="*/ 155900 w 155899"/>
                <a:gd name="T23" fmla="*/ 1905 h 506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D9B6A92C-0CA9-4763-B72D-706242FCC229}"/>
                </a:ext>
              </a:extLst>
            </p:cNvPr>
            <p:cNvSpPr/>
            <p:nvPr/>
          </p:nvSpPr>
          <p:spPr>
            <a:xfrm>
              <a:off x="2040070" y="2772383"/>
              <a:ext cx="120653" cy="468335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25" name="Freeform 406">
              <a:extLst>
                <a:ext uri="{FF2B5EF4-FFF2-40B4-BE49-F238E27FC236}">
                  <a16:creationId xmlns:a16="http://schemas.microsoft.com/office/drawing/2014/main" id="{A4C01A91-D466-45B0-83B8-6BCCD1F17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11" y="3259963"/>
              <a:ext cx="24193" cy="31425"/>
            </a:xfrm>
            <a:custGeom>
              <a:avLst/>
              <a:gdLst>
                <a:gd name="T0" fmla="*/ 24193 w 24193"/>
                <a:gd name="T1" fmla="*/ 0 h 31425"/>
                <a:gd name="T2" fmla="*/ 23051 w 24193"/>
                <a:gd name="T3" fmla="*/ 28067 h 31425"/>
                <a:gd name="T4" fmla="*/ 1143 w 24193"/>
                <a:gd name="T5" fmla="*/ 28067 h 31425"/>
                <a:gd name="T6" fmla="*/ 0 w 24193"/>
                <a:gd name="T7" fmla="*/ 0 h 31425"/>
                <a:gd name="T8" fmla="*/ 24193 w 24193"/>
                <a:gd name="T9" fmla="*/ 0 h 31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6" name="Freeform 407">
              <a:extLst>
                <a:ext uri="{FF2B5EF4-FFF2-40B4-BE49-F238E27FC236}">
                  <a16:creationId xmlns:a16="http://schemas.microsoft.com/office/drawing/2014/main" id="{53E16782-4B83-4D11-A35F-800E96501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738" y="3288029"/>
              <a:ext cx="100260" cy="33020"/>
            </a:xfrm>
            <a:custGeom>
              <a:avLst/>
              <a:gdLst>
                <a:gd name="T0" fmla="*/ 100261 w 100260"/>
                <a:gd name="T1" fmla="*/ 21336 h 33020"/>
                <a:gd name="T2" fmla="*/ 100261 w 100260"/>
                <a:gd name="T3" fmla="*/ 33020 h 33020"/>
                <a:gd name="T4" fmla="*/ 33966 w 100260"/>
                <a:gd name="T5" fmla="*/ 33020 h 33020"/>
                <a:gd name="T6" fmla="*/ 24632 w 100260"/>
                <a:gd name="T7" fmla="*/ 21908 h 33020"/>
                <a:gd name="T8" fmla="*/ 24632 w 100260"/>
                <a:gd name="T9" fmla="*/ 33020 h 33020"/>
                <a:gd name="T10" fmla="*/ 1264 w 100260"/>
                <a:gd name="T11" fmla="*/ 33020 h 33020"/>
                <a:gd name="T12" fmla="*/ 10916 w 100260"/>
                <a:gd name="T13" fmla="*/ 0 h 33020"/>
                <a:gd name="T14" fmla="*/ 32824 w 100260"/>
                <a:gd name="T15" fmla="*/ 0 h 33020"/>
                <a:gd name="T16" fmla="*/ 100261 w 100260"/>
                <a:gd name="T17" fmla="*/ 21336 h 330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7" name="Freeform 408">
              <a:extLst>
                <a:ext uri="{FF2B5EF4-FFF2-40B4-BE49-F238E27FC236}">
                  <a16:creationId xmlns:a16="http://schemas.microsoft.com/office/drawing/2014/main" id="{ADF615E2-F78D-48F7-A947-236AB9BEA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745" y="3227006"/>
              <a:ext cx="36512" cy="32723"/>
            </a:xfrm>
            <a:custGeom>
              <a:avLst/>
              <a:gdLst>
                <a:gd name="T0" fmla="*/ 36513 w 36512"/>
                <a:gd name="T1" fmla="*/ 7874 h 32723"/>
                <a:gd name="T2" fmla="*/ 19876 w 36512"/>
                <a:gd name="T3" fmla="*/ 32703 h 32723"/>
                <a:gd name="T4" fmla="*/ 0 w 36512"/>
                <a:gd name="T5" fmla="*/ 21908 h 32723"/>
                <a:gd name="T6" fmla="*/ 12827 w 36512"/>
                <a:gd name="T7" fmla="*/ 0 h 32723"/>
                <a:gd name="T8" fmla="*/ 36513 w 36512"/>
                <a:gd name="T9" fmla="*/ 7874 h 327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8" name="Freeform 409">
              <a:extLst>
                <a:ext uri="{FF2B5EF4-FFF2-40B4-BE49-F238E27FC236}">
                  <a16:creationId xmlns:a16="http://schemas.microsoft.com/office/drawing/2014/main" id="{CDBA5229-A0B5-4E99-8938-78BB3D7A8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123" y="3246850"/>
              <a:ext cx="82677" cy="52546"/>
            </a:xfrm>
            <a:custGeom>
              <a:avLst/>
              <a:gdLst>
                <a:gd name="T0" fmla="*/ 82677 w 82677"/>
                <a:gd name="T1" fmla="*/ 41179 h 52546"/>
                <a:gd name="T2" fmla="*/ 82677 w 82677"/>
                <a:gd name="T3" fmla="*/ 52546 h 52546"/>
                <a:gd name="T4" fmla="*/ 40577 w 82677"/>
                <a:gd name="T5" fmla="*/ 52546 h 52546"/>
                <a:gd name="T6" fmla="*/ 22479 w 82677"/>
                <a:gd name="T7" fmla="*/ 35591 h 52546"/>
                <a:gd name="T8" fmla="*/ 23686 w 82677"/>
                <a:gd name="T9" fmla="*/ 23336 h 52546"/>
                <a:gd name="T10" fmla="*/ 14923 w 82677"/>
                <a:gd name="T11" fmla="*/ 28797 h 52546"/>
                <a:gd name="T12" fmla="*/ 0 w 82677"/>
                <a:gd name="T13" fmla="*/ 14002 h 52546"/>
                <a:gd name="T14" fmla="*/ 23686 w 82677"/>
                <a:gd name="T15" fmla="*/ 2000 h 52546"/>
                <a:gd name="T16" fmla="*/ 43561 w 82677"/>
                <a:gd name="T17" fmla="*/ 12795 h 52546"/>
                <a:gd name="T18" fmla="*/ 57595 w 82677"/>
                <a:gd name="T19" fmla="*/ 41116 h 52546"/>
                <a:gd name="T20" fmla="*/ 82677 w 82677"/>
                <a:gd name="T21" fmla="*/ 41116 h 525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lnTo>
                    <a:pt x="82677" y="411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9" name="Freeform 410">
              <a:extLst>
                <a:ext uri="{FF2B5EF4-FFF2-40B4-BE49-F238E27FC236}">
                  <a16:creationId xmlns:a16="http://schemas.microsoft.com/office/drawing/2014/main" id="{57EDA2DC-1905-4480-8A8B-E393E16B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909" y="2617867"/>
              <a:ext cx="59499" cy="25002"/>
            </a:xfrm>
            <a:custGeom>
              <a:avLst/>
              <a:gdLst>
                <a:gd name="T0" fmla="*/ 59499 w 59499"/>
                <a:gd name="T1" fmla="*/ 9064 h 25002"/>
                <a:gd name="T2" fmla="*/ 57658 w 59499"/>
                <a:gd name="T3" fmla="*/ 25002 h 25002"/>
                <a:gd name="T4" fmla="*/ 64 w 59499"/>
                <a:gd name="T5" fmla="*/ 21383 h 25002"/>
                <a:gd name="T6" fmla="*/ 0 w 59499"/>
                <a:gd name="T7" fmla="*/ 4301 h 25002"/>
                <a:gd name="T8" fmla="*/ 59499 w 59499"/>
                <a:gd name="T9" fmla="*/ 9064 h 250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0" name="Freeform 411">
              <a:extLst>
                <a:ext uri="{FF2B5EF4-FFF2-40B4-BE49-F238E27FC236}">
                  <a16:creationId xmlns:a16="http://schemas.microsoft.com/office/drawing/2014/main" id="{283D692B-EAA4-4E74-B9A6-991B4A2DF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036" y="2635131"/>
              <a:ext cx="57530" cy="65338"/>
            </a:xfrm>
            <a:custGeom>
              <a:avLst/>
              <a:gdLst>
                <a:gd name="T0" fmla="*/ 57531 w 57530"/>
                <a:gd name="T1" fmla="*/ 7739 h 65338"/>
                <a:gd name="T2" fmla="*/ 53721 w 57530"/>
                <a:gd name="T3" fmla="*/ 50601 h 65338"/>
                <a:gd name="T4" fmla="*/ 47498 w 57530"/>
                <a:gd name="T5" fmla="*/ 60253 h 65338"/>
                <a:gd name="T6" fmla="*/ 33718 w 57530"/>
                <a:gd name="T7" fmla="*/ 65016 h 65338"/>
                <a:gd name="T8" fmla="*/ 9144 w 57530"/>
                <a:gd name="T9" fmla="*/ 59428 h 65338"/>
                <a:gd name="T10" fmla="*/ 6540 w 57530"/>
                <a:gd name="T11" fmla="*/ 57713 h 65338"/>
                <a:gd name="T12" fmla="*/ 699 w 57530"/>
                <a:gd name="T13" fmla="*/ 46918 h 65338"/>
                <a:gd name="T14" fmla="*/ 0 w 57530"/>
                <a:gd name="T15" fmla="*/ 3992 h 65338"/>
                <a:gd name="T16" fmla="*/ 57531 w 57530"/>
                <a:gd name="T17" fmla="*/ 7739 h 653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1" name="Freeform 412">
              <a:extLst>
                <a:ext uri="{FF2B5EF4-FFF2-40B4-BE49-F238E27FC236}">
                  <a16:creationId xmlns:a16="http://schemas.microsoft.com/office/drawing/2014/main" id="{D9E53B78-4CFA-4096-AB94-E6DDFFC69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526" y="2250249"/>
              <a:ext cx="87058" cy="64008"/>
            </a:xfrm>
            <a:custGeom>
              <a:avLst/>
              <a:gdLst>
                <a:gd name="T0" fmla="*/ 46800 w 87058"/>
                <a:gd name="T1" fmla="*/ 19177 h 64008"/>
                <a:gd name="T2" fmla="*/ 46355 w 87058"/>
                <a:gd name="T3" fmla="*/ 19876 h 64008"/>
                <a:gd name="T4" fmla="*/ 12764 w 87058"/>
                <a:gd name="T5" fmla="*/ 0 h 64008"/>
                <a:gd name="T6" fmla="*/ 11938 w 87058"/>
                <a:gd name="T7" fmla="*/ 1397 h 64008"/>
                <a:gd name="T8" fmla="*/ 45466 w 87058"/>
                <a:gd name="T9" fmla="*/ 21273 h 64008"/>
                <a:gd name="T10" fmla="*/ 26861 w 87058"/>
                <a:gd name="T11" fmla="*/ 51816 h 64008"/>
                <a:gd name="T12" fmla="*/ 1143 w 87058"/>
                <a:gd name="T13" fmla="*/ 26733 h 64008"/>
                <a:gd name="T14" fmla="*/ 0 w 87058"/>
                <a:gd name="T15" fmla="*/ 27877 h 64008"/>
                <a:gd name="T16" fmla="*/ 25971 w 87058"/>
                <a:gd name="T17" fmla="*/ 53213 h 64008"/>
                <a:gd name="T18" fmla="*/ 25845 w 87058"/>
                <a:gd name="T19" fmla="*/ 53467 h 64008"/>
                <a:gd name="T20" fmla="*/ 41910 w 87058"/>
                <a:gd name="T21" fmla="*/ 63690 h 64008"/>
                <a:gd name="T22" fmla="*/ 41910 w 87058"/>
                <a:gd name="T23" fmla="*/ 63818 h 64008"/>
                <a:gd name="T24" fmla="*/ 46228 w 87058"/>
                <a:gd name="T25" fmla="*/ 64008 h 64008"/>
                <a:gd name="T26" fmla="*/ 47562 w 87058"/>
                <a:gd name="T27" fmla="*/ 64008 h 64008"/>
                <a:gd name="T28" fmla="*/ 87059 w 87058"/>
                <a:gd name="T29" fmla="*/ 43307 h 64008"/>
                <a:gd name="T30" fmla="*/ 46800 w 87058"/>
                <a:gd name="T31" fmla="*/ 19177 h 640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2" name="Freeform 413">
              <a:extLst>
                <a:ext uri="{FF2B5EF4-FFF2-40B4-BE49-F238E27FC236}">
                  <a16:creationId xmlns:a16="http://schemas.microsoft.com/office/drawing/2014/main" id="{08C3E85F-B979-44B7-BEC8-AF5A544E7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156" y="1980183"/>
              <a:ext cx="70485" cy="70485"/>
            </a:xfrm>
            <a:custGeom>
              <a:avLst/>
              <a:gdLst>
                <a:gd name="T0" fmla="*/ 70485 w 70485"/>
                <a:gd name="T1" fmla="*/ 35243 h 70485"/>
                <a:gd name="T2" fmla="*/ 35243 w 70485"/>
                <a:gd name="T3" fmla="*/ 70485 h 70485"/>
                <a:gd name="T4" fmla="*/ 0 w 70485"/>
                <a:gd name="T5" fmla="*/ 35243 h 70485"/>
                <a:gd name="T6" fmla="*/ 35243 w 70485"/>
                <a:gd name="T7" fmla="*/ 0 h 70485"/>
                <a:gd name="T8" fmla="*/ 70485 w 70485"/>
                <a:gd name="T9" fmla="*/ 35243 h 70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3" name="Freeform 414">
              <a:extLst>
                <a:ext uri="{FF2B5EF4-FFF2-40B4-BE49-F238E27FC236}">
                  <a16:creationId xmlns:a16="http://schemas.microsoft.com/office/drawing/2014/main" id="{231DF868-696C-47B4-80CB-F4F34E8A3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206" y="2137282"/>
              <a:ext cx="455612" cy="504278"/>
            </a:xfrm>
            <a:custGeom>
              <a:avLst/>
              <a:gdLst>
                <a:gd name="T0" fmla="*/ 455613 w 455612"/>
                <a:gd name="T1" fmla="*/ 236474 h 504278"/>
                <a:gd name="T2" fmla="*/ 453326 w 455612"/>
                <a:gd name="T3" fmla="*/ 271971 h 504278"/>
                <a:gd name="T4" fmla="*/ 451548 w 455612"/>
                <a:gd name="T5" fmla="*/ 271971 h 504278"/>
                <a:gd name="T6" fmla="*/ 341313 w 455612"/>
                <a:gd name="T7" fmla="*/ 453898 h 504278"/>
                <a:gd name="T8" fmla="*/ 0 w 455612"/>
                <a:gd name="T9" fmla="*/ 431546 h 504278"/>
                <a:gd name="T10" fmla="*/ 0 w 455612"/>
                <a:gd name="T11" fmla="*/ 431546 h 504278"/>
                <a:gd name="T12" fmla="*/ 43815 w 455612"/>
                <a:gd name="T13" fmla="*/ 68326 h 504278"/>
                <a:gd name="T14" fmla="*/ 316230 w 455612"/>
                <a:gd name="T15" fmla="*/ 190 h 504278"/>
                <a:gd name="T16" fmla="*/ 318008 w 455612"/>
                <a:gd name="T17" fmla="*/ 0 h 504278"/>
                <a:gd name="T18" fmla="*/ 341503 w 455612"/>
                <a:gd name="T19" fmla="*/ 15050 h 504278"/>
                <a:gd name="T20" fmla="*/ 362141 w 455612"/>
                <a:gd name="T21" fmla="*/ 31433 h 504278"/>
                <a:gd name="T22" fmla="*/ 396811 w 455612"/>
                <a:gd name="T23" fmla="*/ 68136 h 504278"/>
                <a:gd name="T24" fmla="*/ 403733 w 455612"/>
                <a:gd name="T25" fmla="*/ 77407 h 504278"/>
                <a:gd name="T26" fmla="*/ 420878 w 455612"/>
                <a:gd name="T27" fmla="*/ 104648 h 504278"/>
                <a:gd name="T28" fmla="*/ 446151 w 455612"/>
                <a:gd name="T29" fmla="*/ 169164 h 504278"/>
                <a:gd name="T30" fmla="*/ 446595 w 455612"/>
                <a:gd name="T31" fmla="*/ 168656 h 504278"/>
                <a:gd name="T32" fmla="*/ 446913 w 455612"/>
                <a:gd name="T33" fmla="*/ 168339 h 504278"/>
                <a:gd name="T34" fmla="*/ 455613 w 455612"/>
                <a:gd name="T35" fmla="*/ 236474 h 5042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4" name="Freeform 415">
              <a:extLst>
                <a:ext uri="{FF2B5EF4-FFF2-40B4-BE49-F238E27FC236}">
                  <a16:creationId xmlns:a16="http://schemas.microsoft.com/office/drawing/2014/main" id="{5607A554-B001-44F8-8B80-6C386B6A9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214" y="2137219"/>
              <a:ext cx="129032" cy="169163"/>
            </a:xfrm>
            <a:custGeom>
              <a:avLst/>
              <a:gdLst>
                <a:gd name="T0" fmla="*/ 23495 w 129032"/>
                <a:gd name="T1" fmla="*/ 15113 h 169163"/>
                <a:gd name="T2" fmla="*/ 0 w 129032"/>
                <a:gd name="T3" fmla="*/ 63 h 169163"/>
                <a:gd name="T4" fmla="*/ 318 w 129032"/>
                <a:gd name="T5" fmla="*/ 0 h 169163"/>
                <a:gd name="T6" fmla="*/ 129032 w 129032"/>
                <a:gd name="T7" fmla="*/ 168338 h 169163"/>
                <a:gd name="T8" fmla="*/ 128715 w 129032"/>
                <a:gd name="T9" fmla="*/ 168656 h 169163"/>
                <a:gd name="T10" fmla="*/ 128270 w 129032"/>
                <a:gd name="T11" fmla="*/ 169164 h 169163"/>
                <a:gd name="T12" fmla="*/ 102997 w 129032"/>
                <a:gd name="T13" fmla="*/ 104648 h 169163"/>
                <a:gd name="T14" fmla="*/ 85852 w 129032"/>
                <a:gd name="T15" fmla="*/ 77407 h 169163"/>
                <a:gd name="T16" fmla="*/ 78931 w 129032"/>
                <a:gd name="T17" fmla="*/ 68135 h 169163"/>
                <a:gd name="T18" fmla="*/ 44260 w 129032"/>
                <a:gd name="T19" fmla="*/ 31432 h 169163"/>
                <a:gd name="T20" fmla="*/ 23495 w 129032"/>
                <a:gd name="T21" fmla="*/ 15113 h 169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5" name="Freeform 416">
              <a:extLst>
                <a:ext uri="{FF2B5EF4-FFF2-40B4-BE49-F238E27FC236}">
                  <a16:creationId xmlns:a16="http://schemas.microsoft.com/office/drawing/2014/main" id="{DE9A2292-C08A-468B-9FB8-C39BB66E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215" y="2377595"/>
              <a:ext cx="107442" cy="142635"/>
            </a:xfrm>
            <a:custGeom>
              <a:avLst/>
              <a:gdLst>
                <a:gd name="T0" fmla="*/ 9743 w 107442"/>
                <a:gd name="T1" fmla="*/ 87348 h 142635"/>
                <a:gd name="T2" fmla="*/ 917 w 107442"/>
                <a:gd name="T3" fmla="*/ 118145 h 142635"/>
                <a:gd name="T4" fmla="*/ 23078 w 107442"/>
                <a:gd name="T5" fmla="*/ 141259 h 142635"/>
                <a:gd name="T6" fmla="*/ 51653 w 107442"/>
                <a:gd name="T7" fmla="*/ 139100 h 142635"/>
                <a:gd name="T8" fmla="*/ 93563 w 107442"/>
                <a:gd name="T9" fmla="*/ 106271 h 142635"/>
                <a:gd name="T10" fmla="*/ 107279 w 107442"/>
                <a:gd name="T11" fmla="*/ 54836 h 142635"/>
                <a:gd name="T12" fmla="*/ 92928 w 107442"/>
                <a:gd name="T13" fmla="*/ 16545 h 142635"/>
                <a:gd name="T14" fmla="*/ 56416 w 107442"/>
                <a:gd name="T15" fmla="*/ 99 h 142635"/>
                <a:gd name="T16" fmla="*/ 25618 w 107442"/>
                <a:gd name="T17" fmla="*/ 24038 h 142635"/>
                <a:gd name="T18" fmla="*/ 26507 w 107442"/>
                <a:gd name="T19" fmla="*/ 45501 h 142635"/>
                <a:gd name="T20" fmla="*/ 34064 w 107442"/>
                <a:gd name="T21" fmla="*/ 65313 h 142635"/>
                <a:gd name="T22" fmla="*/ 9743 w 107442"/>
                <a:gd name="T23" fmla="*/ 87348 h 1426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6" name="Freeform 417">
              <a:extLst>
                <a:ext uri="{FF2B5EF4-FFF2-40B4-BE49-F238E27FC236}">
                  <a16:creationId xmlns:a16="http://schemas.microsoft.com/office/drawing/2014/main" id="{A452BBE8-FA16-406C-87D1-6C4F3405C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201" y="2403030"/>
              <a:ext cx="36449" cy="36449"/>
            </a:xfrm>
            <a:custGeom>
              <a:avLst/>
              <a:gdLst>
                <a:gd name="T0" fmla="*/ 36449 w 36449"/>
                <a:gd name="T1" fmla="*/ 18224 h 36449"/>
                <a:gd name="T2" fmla="*/ 18225 w 36449"/>
                <a:gd name="T3" fmla="*/ 36449 h 36449"/>
                <a:gd name="T4" fmla="*/ 0 w 36449"/>
                <a:gd name="T5" fmla="*/ 18224 h 36449"/>
                <a:gd name="T6" fmla="*/ 18225 w 36449"/>
                <a:gd name="T7" fmla="*/ 0 h 36449"/>
                <a:gd name="T8" fmla="*/ 36449 w 36449"/>
                <a:gd name="T9" fmla="*/ 18224 h 36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7" name="Freeform 418">
              <a:extLst>
                <a:ext uri="{FF2B5EF4-FFF2-40B4-BE49-F238E27FC236}">
                  <a16:creationId xmlns:a16="http://schemas.microsoft.com/office/drawing/2014/main" id="{A0152AAC-1F29-4A97-B028-4885D82B6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276" y="2473325"/>
              <a:ext cx="20320" cy="20320"/>
            </a:xfrm>
            <a:custGeom>
              <a:avLst/>
              <a:gdLst>
                <a:gd name="T0" fmla="*/ 20320 w 20320"/>
                <a:gd name="T1" fmla="*/ 10160 h 20320"/>
                <a:gd name="T2" fmla="*/ 10160 w 20320"/>
                <a:gd name="T3" fmla="*/ 20320 h 20320"/>
                <a:gd name="T4" fmla="*/ 0 w 20320"/>
                <a:gd name="T5" fmla="*/ 10160 h 20320"/>
                <a:gd name="T6" fmla="*/ 10160 w 20320"/>
                <a:gd name="T7" fmla="*/ 0 h 20320"/>
                <a:gd name="T8" fmla="*/ 20320 w 20320"/>
                <a:gd name="T9" fmla="*/ 10160 h 20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8" name="Freeform 419">
              <a:extLst>
                <a:ext uri="{FF2B5EF4-FFF2-40B4-BE49-F238E27FC236}">
                  <a16:creationId xmlns:a16="http://schemas.microsoft.com/office/drawing/2014/main" id="{A0A083E6-9611-45F2-BECF-C4E0FEDAC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339" y="218611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9" name="Freeform 420">
              <a:extLst>
                <a:ext uri="{FF2B5EF4-FFF2-40B4-BE49-F238E27FC236}">
                  <a16:creationId xmlns:a16="http://schemas.microsoft.com/office/drawing/2014/main" id="{5C15E09C-092F-4D52-9A41-758560019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187" y="221005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0" name="Freeform 421">
              <a:extLst>
                <a:ext uri="{FF2B5EF4-FFF2-40B4-BE49-F238E27FC236}">
                  <a16:creationId xmlns:a16="http://schemas.microsoft.com/office/drawing/2014/main" id="{ED921139-A763-4EDB-90F2-A81454775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88" y="2482722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1" name="Freeform 422">
              <a:extLst>
                <a:ext uri="{FF2B5EF4-FFF2-40B4-BE49-F238E27FC236}">
                  <a16:creationId xmlns:a16="http://schemas.microsoft.com/office/drawing/2014/main" id="{38A66AD0-1BDC-4914-9973-1DD04F687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25" y="255568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2" name="Freeform 423">
              <a:extLst>
                <a:ext uri="{FF2B5EF4-FFF2-40B4-BE49-F238E27FC236}">
                  <a16:creationId xmlns:a16="http://schemas.microsoft.com/office/drawing/2014/main" id="{70F64447-FFC6-4261-9D13-79E86521B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287" y="2510726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3" name="Freeform 424">
              <a:extLst>
                <a:ext uri="{FF2B5EF4-FFF2-40B4-BE49-F238E27FC236}">
                  <a16:creationId xmlns:a16="http://schemas.microsoft.com/office/drawing/2014/main" id="{FBD41916-BCAC-441E-BCD5-7C8CB59C1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021" y="2413286"/>
              <a:ext cx="168785" cy="196753"/>
            </a:xfrm>
            <a:custGeom>
              <a:avLst/>
              <a:gdLst>
                <a:gd name="T0" fmla="*/ 109858 w 168785"/>
                <a:gd name="T1" fmla="*/ 82136 h 196753"/>
                <a:gd name="T2" fmla="*/ 52453 w 168785"/>
                <a:gd name="T3" fmla="*/ 19208 h 196753"/>
                <a:gd name="T4" fmla="*/ 35626 w 168785"/>
                <a:gd name="T5" fmla="*/ 4158 h 196753"/>
                <a:gd name="T6" fmla="*/ 13909 w 168785"/>
                <a:gd name="T7" fmla="*/ 1364 h 196753"/>
                <a:gd name="T8" fmla="*/ 2 w 168785"/>
                <a:gd name="T9" fmla="*/ 25113 h 196753"/>
                <a:gd name="T10" fmla="*/ 9146 w 168785"/>
                <a:gd name="T11" fmla="*/ 52609 h 196753"/>
                <a:gd name="T12" fmla="*/ 62487 w 168785"/>
                <a:gd name="T13" fmla="*/ 113823 h 196753"/>
                <a:gd name="T14" fmla="*/ 66233 w 168785"/>
                <a:gd name="T15" fmla="*/ 130396 h 196753"/>
                <a:gd name="T16" fmla="*/ 77282 w 168785"/>
                <a:gd name="T17" fmla="*/ 142525 h 196753"/>
                <a:gd name="T18" fmla="*/ 83124 w 168785"/>
                <a:gd name="T19" fmla="*/ 178593 h 196753"/>
                <a:gd name="T20" fmla="*/ 107889 w 168785"/>
                <a:gd name="T21" fmla="*/ 196754 h 196753"/>
                <a:gd name="T22" fmla="*/ 92141 w 168785"/>
                <a:gd name="T23" fmla="*/ 169385 h 196753"/>
                <a:gd name="T24" fmla="*/ 92776 w 168785"/>
                <a:gd name="T25" fmla="*/ 153764 h 196753"/>
                <a:gd name="T26" fmla="*/ 85664 w 168785"/>
                <a:gd name="T27" fmla="*/ 138270 h 196753"/>
                <a:gd name="T28" fmla="*/ 76647 w 168785"/>
                <a:gd name="T29" fmla="*/ 123665 h 196753"/>
                <a:gd name="T30" fmla="*/ 77218 w 168785"/>
                <a:gd name="T31" fmla="*/ 107092 h 196753"/>
                <a:gd name="T32" fmla="*/ 92395 w 168785"/>
                <a:gd name="T33" fmla="*/ 117633 h 196753"/>
                <a:gd name="T34" fmla="*/ 101031 w 168785"/>
                <a:gd name="T35" fmla="*/ 134079 h 196753"/>
                <a:gd name="T36" fmla="*/ 122431 w 168785"/>
                <a:gd name="T37" fmla="*/ 153574 h 196753"/>
                <a:gd name="T38" fmla="*/ 132019 w 168785"/>
                <a:gd name="T39" fmla="*/ 186340 h 196753"/>
                <a:gd name="T40" fmla="*/ 121478 w 168785"/>
                <a:gd name="T41" fmla="*/ 137889 h 196753"/>
                <a:gd name="T42" fmla="*/ 104777 w 168785"/>
                <a:gd name="T43" fmla="*/ 121697 h 196753"/>
                <a:gd name="T44" fmla="*/ 101285 w 168785"/>
                <a:gd name="T45" fmla="*/ 105885 h 196753"/>
                <a:gd name="T46" fmla="*/ 93538 w 168785"/>
                <a:gd name="T47" fmla="*/ 92296 h 196753"/>
                <a:gd name="T48" fmla="*/ 109603 w 168785"/>
                <a:gd name="T49" fmla="*/ 101948 h 196753"/>
                <a:gd name="T50" fmla="*/ 120970 w 168785"/>
                <a:gd name="T51" fmla="*/ 117188 h 196753"/>
                <a:gd name="T52" fmla="*/ 136146 w 168785"/>
                <a:gd name="T53" fmla="*/ 122649 h 196753"/>
                <a:gd name="T54" fmla="*/ 158816 w 168785"/>
                <a:gd name="T55" fmla="*/ 139921 h 196753"/>
                <a:gd name="T56" fmla="*/ 165484 w 168785"/>
                <a:gd name="T57" fmla="*/ 167607 h 196753"/>
                <a:gd name="T58" fmla="*/ 168785 w 168785"/>
                <a:gd name="T59" fmla="*/ 147351 h 196753"/>
                <a:gd name="T60" fmla="*/ 162626 w 168785"/>
                <a:gd name="T61" fmla="*/ 127539 h 196753"/>
                <a:gd name="T62" fmla="*/ 142750 w 168785"/>
                <a:gd name="T63" fmla="*/ 114839 h 196753"/>
                <a:gd name="T64" fmla="*/ 124209 w 168785"/>
                <a:gd name="T65" fmla="*/ 100615 h 196753"/>
                <a:gd name="T66" fmla="*/ 119700 w 168785"/>
                <a:gd name="T67" fmla="*/ 89629 h 196753"/>
                <a:gd name="T68" fmla="*/ 109858 w 168785"/>
                <a:gd name="T69" fmla="*/ 82136 h 1967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4" name="Freeform 425">
              <a:extLst>
                <a:ext uri="{FF2B5EF4-FFF2-40B4-BE49-F238E27FC236}">
                  <a16:creationId xmlns:a16="http://schemas.microsoft.com/office/drawing/2014/main" id="{20B1BE49-95F0-437E-A393-F237039D9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2439225"/>
              <a:ext cx="25653" cy="25653"/>
            </a:xfrm>
            <a:custGeom>
              <a:avLst/>
              <a:gdLst>
                <a:gd name="T0" fmla="*/ 25654 w 25653"/>
                <a:gd name="T1" fmla="*/ 12827 h 25653"/>
                <a:gd name="T2" fmla="*/ 12827 w 25653"/>
                <a:gd name="T3" fmla="*/ 25654 h 25653"/>
                <a:gd name="T4" fmla="*/ 0 w 25653"/>
                <a:gd name="T5" fmla="*/ 12827 h 25653"/>
                <a:gd name="T6" fmla="*/ 12827 w 25653"/>
                <a:gd name="T7" fmla="*/ 0 h 25653"/>
                <a:gd name="T8" fmla="*/ 25654 w 25653"/>
                <a:gd name="T9" fmla="*/ 12827 h 256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5" name="Freeform 426">
              <a:extLst>
                <a:ext uri="{FF2B5EF4-FFF2-40B4-BE49-F238E27FC236}">
                  <a16:creationId xmlns:a16="http://schemas.microsoft.com/office/drawing/2014/main" id="{5DCB985C-779D-4127-B0A9-6ABA1D80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843" y="2152395"/>
              <a:ext cx="112431" cy="131387"/>
            </a:xfrm>
            <a:custGeom>
              <a:avLst/>
              <a:gdLst>
                <a:gd name="T0" fmla="*/ 95160 w 112431"/>
                <a:gd name="T1" fmla="*/ 62421 h 131387"/>
                <a:gd name="T2" fmla="*/ 88239 w 112431"/>
                <a:gd name="T3" fmla="*/ 53149 h 131387"/>
                <a:gd name="T4" fmla="*/ 66966 w 112431"/>
                <a:gd name="T5" fmla="*/ 64326 h 131387"/>
                <a:gd name="T6" fmla="*/ 41121 w 112431"/>
                <a:gd name="T7" fmla="*/ 38481 h 131387"/>
                <a:gd name="T8" fmla="*/ 53568 w 112431"/>
                <a:gd name="T9" fmla="*/ 16383 h 131387"/>
                <a:gd name="T10" fmla="*/ 32930 w 112431"/>
                <a:gd name="T11" fmla="*/ 0 h 131387"/>
                <a:gd name="T12" fmla="*/ 26897 w 112431"/>
                <a:gd name="T13" fmla="*/ 14796 h 131387"/>
                <a:gd name="T14" fmla="*/ 8483 w 112431"/>
                <a:gd name="T15" fmla="*/ 27623 h 131387"/>
                <a:gd name="T16" fmla="*/ 1116 w 112431"/>
                <a:gd name="T17" fmla="*/ 46990 h 131387"/>
                <a:gd name="T18" fmla="*/ 28040 w 112431"/>
                <a:gd name="T19" fmla="*/ 63119 h 131387"/>
                <a:gd name="T20" fmla="*/ 27088 w 112431"/>
                <a:gd name="T21" fmla="*/ 81217 h 131387"/>
                <a:gd name="T22" fmla="*/ 13499 w 112431"/>
                <a:gd name="T23" fmla="*/ 94679 h 131387"/>
                <a:gd name="T24" fmla="*/ 2640 w 112431"/>
                <a:gd name="T25" fmla="*/ 110173 h 131387"/>
                <a:gd name="T26" fmla="*/ 10451 w 112431"/>
                <a:gd name="T27" fmla="*/ 128778 h 131387"/>
                <a:gd name="T28" fmla="*/ 30580 w 112431"/>
                <a:gd name="T29" fmla="*/ 127762 h 131387"/>
                <a:gd name="T30" fmla="*/ 40359 w 112431"/>
                <a:gd name="T31" fmla="*/ 112014 h 131387"/>
                <a:gd name="T32" fmla="*/ 50202 w 112431"/>
                <a:gd name="T33" fmla="*/ 96330 h 131387"/>
                <a:gd name="T34" fmla="*/ 66966 w 112431"/>
                <a:gd name="T35" fmla="*/ 97536 h 131387"/>
                <a:gd name="T36" fmla="*/ 68427 w 112431"/>
                <a:gd name="T37" fmla="*/ 124206 h 131387"/>
                <a:gd name="T38" fmla="*/ 85064 w 112431"/>
                <a:gd name="T39" fmla="*/ 126365 h 131387"/>
                <a:gd name="T40" fmla="*/ 95414 w 112431"/>
                <a:gd name="T41" fmla="*/ 111062 h 131387"/>
                <a:gd name="T42" fmla="*/ 104050 w 112431"/>
                <a:gd name="T43" fmla="*/ 94552 h 131387"/>
                <a:gd name="T44" fmla="*/ 112432 w 112431"/>
                <a:gd name="T45" fmla="*/ 89789 h 131387"/>
                <a:gd name="T46" fmla="*/ 95160 w 112431"/>
                <a:gd name="T47" fmla="*/ 62421 h 131387"/>
                <a:gd name="T48" fmla="*/ 17753 w 112431"/>
                <a:gd name="T49" fmla="*/ 121095 h 131387"/>
                <a:gd name="T50" fmla="*/ 11277 w 112431"/>
                <a:gd name="T51" fmla="*/ 114618 h 131387"/>
                <a:gd name="T52" fmla="*/ 17753 w 112431"/>
                <a:gd name="T53" fmla="*/ 108077 h 131387"/>
                <a:gd name="T54" fmla="*/ 24294 w 112431"/>
                <a:gd name="T55" fmla="*/ 114618 h 131387"/>
                <a:gd name="T56" fmla="*/ 17753 w 112431"/>
                <a:gd name="T57" fmla="*/ 121095 h 1313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6" name="Freeform 427">
              <a:extLst>
                <a:ext uri="{FF2B5EF4-FFF2-40B4-BE49-F238E27FC236}">
                  <a16:creationId xmlns:a16="http://schemas.microsoft.com/office/drawing/2014/main" id="{1DFE9717-AA03-4BC0-B717-81CD15D28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901" y="2168715"/>
              <a:ext cx="47116" cy="47942"/>
            </a:xfrm>
            <a:custGeom>
              <a:avLst/>
              <a:gdLst>
                <a:gd name="T0" fmla="*/ 47117 w 47116"/>
                <a:gd name="T1" fmla="*/ 36767 h 47942"/>
                <a:gd name="T2" fmla="*/ 25844 w 47116"/>
                <a:gd name="T3" fmla="*/ 47942 h 47942"/>
                <a:gd name="T4" fmla="*/ 0 w 47116"/>
                <a:gd name="T5" fmla="*/ 22098 h 47942"/>
                <a:gd name="T6" fmla="*/ 12446 w 47116"/>
                <a:gd name="T7" fmla="*/ 0 h 47942"/>
                <a:gd name="T8" fmla="*/ 47117 w 47116"/>
                <a:gd name="T9" fmla="*/ 36767 h 47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7" name="Freeform 428">
              <a:extLst>
                <a:ext uri="{FF2B5EF4-FFF2-40B4-BE49-F238E27FC236}">
                  <a16:creationId xmlns:a16="http://schemas.microsoft.com/office/drawing/2014/main" id="{2D347779-B208-4FE1-A561-57BC228CC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909" y="2230659"/>
              <a:ext cx="55627" cy="106138"/>
            </a:xfrm>
            <a:custGeom>
              <a:avLst/>
              <a:gdLst>
                <a:gd name="T0" fmla="*/ 6573 w 55627"/>
                <a:gd name="T1" fmla="*/ 105379 h 106138"/>
                <a:gd name="T2" fmla="*/ 6573 w 55627"/>
                <a:gd name="T3" fmla="*/ 105379 h 106138"/>
                <a:gd name="T4" fmla="*/ 794 w 55627"/>
                <a:gd name="T5" fmla="*/ 91663 h 106138"/>
                <a:gd name="T6" fmla="*/ 35338 w 55627"/>
                <a:gd name="T7" fmla="*/ 6573 h 106138"/>
                <a:gd name="T8" fmla="*/ 49055 w 55627"/>
                <a:gd name="T9" fmla="*/ 794 h 106138"/>
                <a:gd name="T10" fmla="*/ 49055 w 55627"/>
                <a:gd name="T11" fmla="*/ 794 h 106138"/>
                <a:gd name="T12" fmla="*/ 54833 w 55627"/>
                <a:gd name="T13" fmla="*/ 14510 h 106138"/>
                <a:gd name="T14" fmla="*/ 20289 w 55627"/>
                <a:gd name="T15" fmla="*/ 99600 h 106138"/>
                <a:gd name="T16" fmla="*/ 6573 w 55627"/>
                <a:gd name="T17" fmla="*/ 105379 h 106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8" name="Freeform 429">
              <a:extLst>
                <a:ext uri="{FF2B5EF4-FFF2-40B4-BE49-F238E27FC236}">
                  <a16:creationId xmlns:a16="http://schemas.microsoft.com/office/drawing/2014/main" id="{3D8106E5-19AF-4007-8D9A-399199B5A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075" y="2227807"/>
              <a:ext cx="100383" cy="100383"/>
            </a:xfrm>
            <a:custGeom>
              <a:avLst/>
              <a:gdLst>
                <a:gd name="T0" fmla="*/ 98007 w 100383"/>
                <a:gd name="T1" fmla="*/ 50192 h 100383"/>
                <a:gd name="T2" fmla="*/ 100293 w 100383"/>
                <a:gd name="T3" fmla="*/ 40222 h 100383"/>
                <a:gd name="T4" fmla="*/ 94388 w 100383"/>
                <a:gd name="T5" fmla="*/ 31904 h 100383"/>
                <a:gd name="T6" fmla="*/ 92673 w 100383"/>
                <a:gd name="T7" fmla="*/ 21807 h 100383"/>
                <a:gd name="T8" fmla="*/ 83974 w 100383"/>
                <a:gd name="T9" fmla="*/ 16410 h 100383"/>
                <a:gd name="T10" fmla="*/ 78576 w 100383"/>
                <a:gd name="T11" fmla="*/ 7710 h 100383"/>
                <a:gd name="T12" fmla="*/ 68480 w 100383"/>
                <a:gd name="T13" fmla="*/ 5996 h 100383"/>
                <a:gd name="T14" fmla="*/ 60161 w 100383"/>
                <a:gd name="T15" fmla="*/ 90 h 100383"/>
                <a:gd name="T16" fmla="*/ 50192 w 100383"/>
                <a:gd name="T17" fmla="*/ 2376 h 100383"/>
                <a:gd name="T18" fmla="*/ 40222 w 100383"/>
                <a:gd name="T19" fmla="*/ 90 h 100383"/>
                <a:gd name="T20" fmla="*/ 31904 w 100383"/>
                <a:gd name="T21" fmla="*/ 5996 h 100383"/>
                <a:gd name="T22" fmla="*/ 21807 w 100383"/>
                <a:gd name="T23" fmla="*/ 7710 h 100383"/>
                <a:gd name="T24" fmla="*/ 16410 w 100383"/>
                <a:gd name="T25" fmla="*/ 16410 h 100383"/>
                <a:gd name="T26" fmla="*/ 7710 w 100383"/>
                <a:gd name="T27" fmla="*/ 21807 h 100383"/>
                <a:gd name="T28" fmla="*/ 5996 w 100383"/>
                <a:gd name="T29" fmla="*/ 31904 h 100383"/>
                <a:gd name="T30" fmla="*/ 90 w 100383"/>
                <a:gd name="T31" fmla="*/ 40222 h 100383"/>
                <a:gd name="T32" fmla="*/ 2376 w 100383"/>
                <a:gd name="T33" fmla="*/ 50192 h 100383"/>
                <a:gd name="T34" fmla="*/ 90 w 100383"/>
                <a:gd name="T35" fmla="*/ 60161 h 100383"/>
                <a:gd name="T36" fmla="*/ 5996 w 100383"/>
                <a:gd name="T37" fmla="*/ 68480 h 100383"/>
                <a:gd name="T38" fmla="*/ 7710 w 100383"/>
                <a:gd name="T39" fmla="*/ 78576 h 100383"/>
                <a:gd name="T40" fmla="*/ 16410 w 100383"/>
                <a:gd name="T41" fmla="*/ 83974 h 100383"/>
                <a:gd name="T42" fmla="*/ 21807 w 100383"/>
                <a:gd name="T43" fmla="*/ 92673 h 100383"/>
                <a:gd name="T44" fmla="*/ 31904 w 100383"/>
                <a:gd name="T45" fmla="*/ 94388 h 100383"/>
                <a:gd name="T46" fmla="*/ 40222 w 100383"/>
                <a:gd name="T47" fmla="*/ 100293 h 100383"/>
                <a:gd name="T48" fmla="*/ 50192 w 100383"/>
                <a:gd name="T49" fmla="*/ 98007 h 100383"/>
                <a:gd name="T50" fmla="*/ 60161 w 100383"/>
                <a:gd name="T51" fmla="*/ 100293 h 100383"/>
                <a:gd name="T52" fmla="*/ 68480 w 100383"/>
                <a:gd name="T53" fmla="*/ 94388 h 100383"/>
                <a:gd name="T54" fmla="*/ 78576 w 100383"/>
                <a:gd name="T55" fmla="*/ 92673 h 100383"/>
                <a:gd name="T56" fmla="*/ 83974 w 100383"/>
                <a:gd name="T57" fmla="*/ 83974 h 100383"/>
                <a:gd name="T58" fmla="*/ 92673 w 100383"/>
                <a:gd name="T59" fmla="*/ 78576 h 100383"/>
                <a:gd name="T60" fmla="*/ 94388 w 100383"/>
                <a:gd name="T61" fmla="*/ 68480 h 100383"/>
                <a:gd name="T62" fmla="*/ 100293 w 100383"/>
                <a:gd name="T63" fmla="*/ 60161 h 100383"/>
                <a:gd name="T64" fmla="*/ 98007 w 100383"/>
                <a:gd name="T65" fmla="*/ 50192 h 1003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9" name="Freeform 430">
              <a:extLst>
                <a:ext uri="{FF2B5EF4-FFF2-40B4-BE49-F238E27FC236}">
                  <a16:creationId xmlns:a16="http://schemas.microsoft.com/office/drawing/2014/main" id="{46550DE3-D28B-415E-AC63-BAFB25D05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874" y="2233288"/>
              <a:ext cx="83325" cy="83325"/>
            </a:xfrm>
            <a:custGeom>
              <a:avLst/>
              <a:gdLst>
                <a:gd name="T0" fmla="*/ 81350 w 83325"/>
                <a:gd name="T1" fmla="*/ 41663 h 83325"/>
                <a:gd name="T2" fmla="*/ 83255 w 83325"/>
                <a:gd name="T3" fmla="*/ 33408 h 83325"/>
                <a:gd name="T4" fmla="*/ 78302 w 83325"/>
                <a:gd name="T5" fmla="*/ 26486 h 83325"/>
                <a:gd name="T6" fmla="*/ 76905 w 83325"/>
                <a:gd name="T7" fmla="*/ 18104 h 83325"/>
                <a:gd name="T8" fmla="*/ 69730 w 83325"/>
                <a:gd name="T9" fmla="*/ 13596 h 83325"/>
                <a:gd name="T10" fmla="*/ 65221 w 83325"/>
                <a:gd name="T11" fmla="*/ 6420 h 83325"/>
                <a:gd name="T12" fmla="*/ 56839 w 83325"/>
                <a:gd name="T13" fmla="*/ 5023 h 83325"/>
                <a:gd name="T14" fmla="*/ 49918 w 83325"/>
                <a:gd name="T15" fmla="*/ 70 h 83325"/>
                <a:gd name="T16" fmla="*/ 41663 w 83325"/>
                <a:gd name="T17" fmla="*/ 1975 h 83325"/>
                <a:gd name="T18" fmla="*/ 33408 w 83325"/>
                <a:gd name="T19" fmla="*/ 70 h 83325"/>
                <a:gd name="T20" fmla="*/ 26486 w 83325"/>
                <a:gd name="T21" fmla="*/ 5023 h 83325"/>
                <a:gd name="T22" fmla="*/ 18104 w 83325"/>
                <a:gd name="T23" fmla="*/ 6420 h 83325"/>
                <a:gd name="T24" fmla="*/ 13596 w 83325"/>
                <a:gd name="T25" fmla="*/ 13596 h 83325"/>
                <a:gd name="T26" fmla="*/ 6420 w 83325"/>
                <a:gd name="T27" fmla="*/ 18104 h 83325"/>
                <a:gd name="T28" fmla="*/ 5023 w 83325"/>
                <a:gd name="T29" fmla="*/ 26486 h 83325"/>
                <a:gd name="T30" fmla="*/ 70 w 83325"/>
                <a:gd name="T31" fmla="*/ 33408 h 83325"/>
                <a:gd name="T32" fmla="*/ 1975 w 83325"/>
                <a:gd name="T33" fmla="*/ 41663 h 83325"/>
                <a:gd name="T34" fmla="*/ 70 w 83325"/>
                <a:gd name="T35" fmla="*/ 49918 h 83325"/>
                <a:gd name="T36" fmla="*/ 5023 w 83325"/>
                <a:gd name="T37" fmla="*/ 56839 h 83325"/>
                <a:gd name="T38" fmla="*/ 6420 w 83325"/>
                <a:gd name="T39" fmla="*/ 65221 h 83325"/>
                <a:gd name="T40" fmla="*/ 13596 w 83325"/>
                <a:gd name="T41" fmla="*/ 69730 h 83325"/>
                <a:gd name="T42" fmla="*/ 18104 w 83325"/>
                <a:gd name="T43" fmla="*/ 76905 h 83325"/>
                <a:gd name="T44" fmla="*/ 26486 w 83325"/>
                <a:gd name="T45" fmla="*/ 78302 h 83325"/>
                <a:gd name="T46" fmla="*/ 33408 w 83325"/>
                <a:gd name="T47" fmla="*/ 83255 h 83325"/>
                <a:gd name="T48" fmla="*/ 41663 w 83325"/>
                <a:gd name="T49" fmla="*/ 81350 h 83325"/>
                <a:gd name="T50" fmla="*/ 49918 w 83325"/>
                <a:gd name="T51" fmla="*/ 83255 h 83325"/>
                <a:gd name="T52" fmla="*/ 56839 w 83325"/>
                <a:gd name="T53" fmla="*/ 78302 h 83325"/>
                <a:gd name="T54" fmla="*/ 65221 w 83325"/>
                <a:gd name="T55" fmla="*/ 76905 h 83325"/>
                <a:gd name="T56" fmla="*/ 69730 w 83325"/>
                <a:gd name="T57" fmla="*/ 69730 h 83325"/>
                <a:gd name="T58" fmla="*/ 76905 w 83325"/>
                <a:gd name="T59" fmla="*/ 65221 h 83325"/>
                <a:gd name="T60" fmla="*/ 78302 w 83325"/>
                <a:gd name="T61" fmla="*/ 56839 h 83325"/>
                <a:gd name="T62" fmla="*/ 83255 w 83325"/>
                <a:gd name="T63" fmla="*/ 49918 h 83325"/>
                <a:gd name="T64" fmla="*/ 81350 w 83325"/>
                <a:gd name="T65" fmla="*/ 41663 h 833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0" name="Freeform 431">
              <a:extLst>
                <a:ext uri="{FF2B5EF4-FFF2-40B4-BE49-F238E27FC236}">
                  <a16:creationId xmlns:a16="http://schemas.microsoft.com/office/drawing/2014/main" id="{EDD1FF37-AB1D-4A49-AA3C-6C8272F02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866" y="2318974"/>
              <a:ext cx="77320" cy="99676"/>
            </a:xfrm>
            <a:custGeom>
              <a:avLst/>
              <a:gdLst>
                <a:gd name="T0" fmla="*/ 6960 w 77320"/>
                <a:gd name="T1" fmla="*/ 99677 h 99676"/>
                <a:gd name="T2" fmla="*/ 547 w 77320"/>
                <a:gd name="T3" fmla="*/ 94279 h 99676"/>
                <a:gd name="T4" fmla="*/ 19914 w 77320"/>
                <a:gd name="T5" fmla="*/ 54973 h 99676"/>
                <a:gd name="T6" fmla="*/ 33821 w 77320"/>
                <a:gd name="T7" fmla="*/ 50210 h 99676"/>
                <a:gd name="T8" fmla="*/ 42520 w 77320"/>
                <a:gd name="T9" fmla="*/ 47607 h 99676"/>
                <a:gd name="T10" fmla="*/ 60301 w 77320"/>
                <a:gd name="T11" fmla="*/ 31668 h 99676"/>
                <a:gd name="T12" fmla="*/ 63412 w 77320"/>
                <a:gd name="T13" fmla="*/ 7983 h 99676"/>
                <a:gd name="T14" fmla="*/ 68365 w 77320"/>
                <a:gd name="T15" fmla="*/ 172 h 99676"/>
                <a:gd name="T16" fmla="*/ 76176 w 77320"/>
                <a:gd name="T17" fmla="*/ 5125 h 99676"/>
                <a:gd name="T18" fmla="*/ 71857 w 77320"/>
                <a:gd name="T19" fmla="*/ 37828 h 99676"/>
                <a:gd name="T20" fmla="*/ 47283 w 77320"/>
                <a:gd name="T21" fmla="*/ 59862 h 99676"/>
                <a:gd name="T22" fmla="*/ 37123 w 77320"/>
                <a:gd name="T23" fmla="*/ 62974 h 99676"/>
                <a:gd name="T24" fmla="*/ 25947 w 77320"/>
                <a:gd name="T25" fmla="*/ 66720 h 99676"/>
                <a:gd name="T26" fmla="*/ 13438 w 77320"/>
                <a:gd name="T27" fmla="*/ 92057 h 99676"/>
                <a:gd name="T28" fmla="*/ 8167 w 77320"/>
                <a:gd name="T29" fmla="*/ 99677 h 99676"/>
                <a:gd name="T30" fmla="*/ 6960 w 77320"/>
                <a:gd name="T31" fmla="*/ 99677 h 996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1" name="Freeform 432">
              <a:extLst>
                <a:ext uri="{FF2B5EF4-FFF2-40B4-BE49-F238E27FC236}">
                  <a16:creationId xmlns:a16="http://schemas.microsoft.com/office/drawing/2014/main" id="{D71EAA8E-2E29-4967-8F01-0EBD552EB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315" y="2273427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2" name="Freeform 433">
              <a:extLst>
                <a:ext uri="{FF2B5EF4-FFF2-40B4-BE49-F238E27FC236}">
                  <a16:creationId xmlns:a16="http://schemas.microsoft.com/office/drawing/2014/main" id="{E517EFA7-70A0-4DD1-9F76-D1DC86287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502" y="2242947"/>
              <a:ext cx="57530" cy="57530"/>
            </a:xfrm>
            <a:custGeom>
              <a:avLst/>
              <a:gdLst>
                <a:gd name="T0" fmla="*/ 57531 w 57530"/>
                <a:gd name="T1" fmla="*/ 28766 h 57530"/>
                <a:gd name="T2" fmla="*/ 28765 w 57530"/>
                <a:gd name="T3" fmla="*/ 57531 h 57530"/>
                <a:gd name="T4" fmla="*/ 0 w 57530"/>
                <a:gd name="T5" fmla="*/ 28766 h 57530"/>
                <a:gd name="T6" fmla="*/ 28765 w 57530"/>
                <a:gd name="T7" fmla="*/ 0 h 57530"/>
                <a:gd name="T8" fmla="*/ 57531 w 57530"/>
                <a:gd name="T9" fmla="*/ 28766 h 57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3" name="Graphic 2">
              <a:extLst>
                <a:ext uri="{FF2B5EF4-FFF2-40B4-BE49-F238E27FC236}">
                  <a16:creationId xmlns:a16="http://schemas.microsoft.com/office/drawing/2014/main" id="{37099516-F7A0-43DD-8C7D-6A2AEC7A3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36966" name="Freeform 447">
                <a:extLst>
                  <a:ext uri="{FF2B5EF4-FFF2-40B4-BE49-F238E27FC236}">
                    <a16:creationId xmlns:a16="http://schemas.microsoft.com/office/drawing/2014/main" id="{E84F4043-C691-4223-BA23-4255901373FD}"/>
                  </a:ext>
                </a:extLst>
              </p:cNvPr>
              <p:cNvSpPr>
                <a:spLocks/>
              </p:cNvSpPr>
              <p:nvPr/>
            </p:nvSpPr>
            <p:spPr bwMode="auto">
              <a:xfrm rot="-1749854">
                <a:off x="2431982" y="2531734"/>
                <a:ext cx="59815" cy="17271"/>
              </a:xfrm>
              <a:custGeom>
                <a:avLst/>
                <a:gdLst>
                  <a:gd name="T0" fmla="*/ 59815 w 59815"/>
                  <a:gd name="T1" fmla="*/ 8636 h 17271"/>
                  <a:gd name="T2" fmla="*/ 29908 w 59815"/>
                  <a:gd name="T3" fmla="*/ 17271 h 17271"/>
                  <a:gd name="T4" fmla="*/ 0 w 59815"/>
                  <a:gd name="T5" fmla="*/ 8636 h 17271"/>
                  <a:gd name="T6" fmla="*/ 29908 w 59815"/>
                  <a:gd name="T7" fmla="*/ 0 h 17271"/>
                  <a:gd name="T8" fmla="*/ 59815 w 59815"/>
                  <a:gd name="T9" fmla="*/ 8636 h 17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7" name="Freeform 448">
                <a:extLst>
                  <a:ext uri="{FF2B5EF4-FFF2-40B4-BE49-F238E27FC236}">
                    <a16:creationId xmlns:a16="http://schemas.microsoft.com/office/drawing/2014/main" id="{40028366-7006-4D18-B955-7805BC68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337" y="2545334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8" name="Freeform 449">
                <a:extLst>
                  <a:ext uri="{FF2B5EF4-FFF2-40B4-BE49-F238E27FC236}">
                    <a16:creationId xmlns:a16="http://schemas.microsoft.com/office/drawing/2014/main" id="{BBB7942F-11BE-44D9-8A9A-46B82271C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021" y="2536571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9" name="Freeform 450">
                <a:extLst>
                  <a:ext uri="{FF2B5EF4-FFF2-40B4-BE49-F238E27FC236}">
                    <a16:creationId xmlns:a16="http://schemas.microsoft.com/office/drawing/2014/main" id="{1EE2DA3F-D49F-4C95-9E5C-9EFB2216E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06" y="2527808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6954" name="Graphic 2">
              <a:extLst>
                <a:ext uri="{FF2B5EF4-FFF2-40B4-BE49-F238E27FC236}">
                  <a16:creationId xmlns:a16="http://schemas.microsoft.com/office/drawing/2014/main" id="{23FEF893-67FF-4B00-B283-275B6AE548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36962" name="Freeform 443">
                <a:extLst>
                  <a:ext uri="{FF2B5EF4-FFF2-40B4-BE49-F238E27FC236}">
                    <a16:creationId xmlns:a16="http://schemas.microsoft.com/office/drawing/2014/main" id="{14BC5721-92B0-4A25-B537-46ABC5F54C88}"/>
                  </a:ext>
                </a:extLst>
              </p:cNvPr>
              <p:cNvSpPr>
                <a:spLocks/>
              </p:cNvSpPr>
              <p:nvPr/>
            </p:nvSpPr>
            <p:spPr bwMode="auto">
              <a:xfrm rot="-1343070">
                <a:off x="2549972" y="2314289"/>
                <a:ext cx="28573" cy="98927"/>
              </a:xfrm>
              <a:custGeom>
                <a:avLst/>
                <a:gdLst>
                  <a:gd name="T0" fmla="*/ 28573 w 28573"/>
                  <a:gd name="T1" fmla="*/ 49464 h 98927"/>
                  <a:gd name="T2" fmla="*/ 14287 w 28573"/>
                  <a:gd name="T3" fmla="*/ 98928 h 98927"/>
                  <a:gd name="T4" fmla="*/ 0 w 28573"/>
                  <a:gd name="T5" fmla="*/ 49464 h 98927"/>
                  <a:gd name="T6" fmla="*/ 14287 w 28573"/>
                  <a:gd name="T7" fmla="*/ 0 h 98927"/>
                  <a:gd name="T8" fmla="*/ 28573 w 28573"/>
                  <a:gd name="T9" fmla="*/ 49464 h 989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3" name="Freeform 444">
                <a:extLst>
                  <a:ext uri="{FF2B5EF4-FFF2-40B4-BE49-F238E27FC236}">
                    <a16:creationId xmlns:a16="http://schemas.microsoft.com/office/drawing/2014/main" id="{519FFC42-BD9E-4F07-88FA-AC8D32A2B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604" y="2329815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4" name="Freeform 445">
                <a:extLst>
                  <a:ext uri="{FF2B5EF4-FFF2-40B4-BE49-F238E27FC236}">
                    <a16:creationId xmlns:a16="http://schemas.microsoft.com/office/drawing/2014/main" id="{87B48C8B-DC57-4B7E-9032-450E5610F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907" y="2357247"/>
                <a:ext cx="13080" cy="13080"/>
              </a:xfrm>
              <a:custGeom>
                <a:avLst/>
                <a:gdLst>
                  <a:gd name="T0" fmla="*/ 13081 w 13080"/>
                  <a:gd name="T1" fmla="*/ 6541 h 13080"/>
                  <a:gd name="T2" fmla="*/ 6541 w 13080"/>
                  <a:gd name="T3" fmla="*/ 13081 h 13080"/>
                  <a:gd name="T4" fmla="*/ 0 w 13080"/>
                  <a:gd name="T5" fmla="*/ 6541 h 13080"/>
                  <a:gd name="T6" fmla="*/ 6541 w 13080"/>
                  <a:gd name="T7" fmla="*/ 0 h 13080"/>
                  <a:gd name="T8" fmla="*/ 13081 w 13080"/>
                  <a:gd name="T9" fmla="*/ 6541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5" name="Freeform 446">
                <a:extLst>
                  <a:ext uri="{FF2B5EF4-FFF2-40B4-BE49-F238E27FC236}">
                    <a16:creationId xmlns:a16="http://schemas.microsoft.com/office/drawing/2014/main" id="{D3E8E1F3-6FE4-4484-8C9A-5952E1B07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273" y="2384742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955" name="Freeform 436">
              <a:extLst>
                <a:ext uri="{FF2B5EF4-FFF2-40B4-BE49-F238E27FC236}">
                  <a16:creationId xmlns:a16="http://schemas.microsoft.com/office/drawing/2014/main" id="{F530EC41-5B71-4903-9E42-E2DA444F3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89" y="2237867"/>
              <a:ext cx="13080" cy="13080"/>
            </a:xfrm>
            <a:custGeom>
              <a:avLst/>
              <a:gdLst>
                <a:gd name="T0" fmla="*/ 13081 w 13080"/>
                <a:gd name="T1" fmla="*/ 6541 h 13080"/>
                <a:gd name="T2" fmla="*/ 6541 w 13080"/>
                <a:gd name="T3" fmla="*/ 13081 h 13080"/>
                <a:gd name="T4" fmla="*/ 0 w 13080"/>
                <a:gd name="T5" fmla="*/ 6541 h 13080"/>
                <a:gd name="T6" fmla="*/ 6541 w 13080"/>
                <a:gd name="T7" fmla="*/ 0 h 13080"/>
                <a:gd name="T8" fmla="*/ 13081 w 13080"/>
                <a:gd name="T9" fmla="*/ 6541 h 130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6" name="Graphic 2">
              <a:extLst>
                <a:ext uri="{FF2B5EF4-FFF2-40B4-BE49-F238E27FC236}">
                  <a16:creationId xmlns:a16="http://schemas.microsoft.com/office/drawing/2014/main" id="{40ABD2A5-5A86-4705-B6A8-9A8B2F0EDE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36957" name="Freeform 438">
                <a:extLst>
                  <a:ext uri="{FF2B5EF4-FFF2-40B4-BE49-F238E27FC236}">
                    <a16:creationId xmlns:a16="http://schemas.microsoft.com/office/drawing/2014/main" id="{FFC40DA2-188B-49BF-809E-CEC00D815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523" y="2283884"/>
                <a:ext cx="132904" cy="115272"/>
              </a:xfrm>
              <a:custGeom>
                <a:avLst/>
                <a:gdLst>
                  <a:gd name="T0" fmla="*/ 126770 w 132904"/>
                  <a:gd name="T1" fmla="*/ 115272 h 115272"/>
                  <a:gd name="T2" fmla="*/ 106577 w 132904"/>
                  <a:gd name="T3" fmla="*/ 94127 h 115272"/>
                  <a:gd name="T4" fmla="*/ 92543 w 132904"/>
                  <a:gd name="T5" fmla="*/ 61615 h 115272"/>
                  <a:gd name="T6" fmla="*/ 87908 w 132904"/>
                  <a:gd name="T7" fmla="*/ 81681 h 115272"/>
                  <a:gd name="T8" fmla="*/ 90130 w 132904"/>
                  <a:gd name="T9" fmla="*/ 85935 h 115272"/>
                  <a:gd name="T10" fmla="*/ 83336 w 132904"/>
                  <a:gd name="T11" fmla="*/ 85554 h 115272"/>
                  <a:gd name="T12" fmla="*/ 65492 w 132904"/>
                  <a:gd name="T13" fmla="*/ 44914 h 115272"/>
                  <a:gd name="T14" fmla="*/ 42442 w 132904"/>
                  <a:gd name="T15" fmla="*/ 58567 h 115272"/>
                  <a:gd name="T16" fmla="*/ 14629 w 132904"/>
                  <a:gd name="T17" fmla="*/ 61996 h 115272"/>
                  <a:gd name="T18" fmla="*/ 14629 w 132904"/>
                  <a:gd name="T19" fmla="*/ 61996 h 115272"/>
                  <a:gd name="T20" fmla="*/ 10247 w 132904"/>
                  <a:gd name="T21" fmla="*/ 61361 h 115272"/>
                  <a:gd name="T22" fmla="*/ 7898 w 132904"/>
                  <a:gd name="T23" fmla="*/ 22753 h 115272"/>
                  <a:gd name="T24" fmla="*/ 8342 w 132904"/>
                  <a:gd name="T25" fmla="*/ 22245 h 115272"/>
                  <a:gd name="T26" fmla="*/ 32917 w 132904"/>
                  <a:gd name="T27" fmla="*/ 7830 h 115272"/>
                  <a:gd name="T28" fmla="*/ 109117 w 132904"/>
                  <a:gd name="T29" fmla="*/ 10561 h 115272"/>
                  <a:gd name="T30" fmla="*/ 126770 w 132904"/>
                  <a:gd name="T31" fmla="*/ 115272 h 1152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8" name="Freeform 439">
                <a:extLst>
                  <a:ext uri="{FF2B5EF4-FFF2-40B4-BE49-F238E27FC236}">
                    <a16:creationId xmlns:a16="http://schemas.microsoft.com/office/drawing/2014/main" id="{2AF5F507-C37D-4333-B97D-2161E1D7C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436" y="2366454"/>
                <a:ext cx="18478" cy="42798"/>
              </a:xfrm>
              <a:custGeom>
                <a:avLst/>
                <a:gdLst>
                  <a:gd name="T0" fmla="*/ 18479 w 18478"/>
                  <a:gd name="T1" fmla="*/ 42799 h 42798"/>
                  <a:gd name="T2" fmla="*/ 0 w 18478"/>
                  <a:gd name="T3" fmla="*/ 42799 h 42798"/>
                  <a:gd name="T4" fmla="*/ 4826 w 18478"/>
                  <a:gd name="T5" fmla="*/ 0 h 42798"/>
                  <a:gd name="T6" fmla="*/ 6921 w 18478"/>
                  <a:gd name="T7" fmla="*/ 9207 h 42798"/>
                  <a:gd name="T8" fmla="*/ 6921 w 18478"/>
                  <a:gd name="T9" fmla="*/ 9207 h 42798"/>
                  <a:gd name="T10" fmla="*/ 18479 w 18478"/>
                  <a:gd name="T11" fmla="*/ 42799 h 42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9" name="Freeform 440">
                <a:extLst>
                  <a:ext uri="{FF2B5EF4-FFF2-40B4-BE49-F238E27FC236}">
                    <a16:creationId xmlns:a16="http://schemas.microsoft.com/office/drawing/2014/main" id="{C406F7E5-0CEA-4828-8D49-811B72E6F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770" y="2328798"/>
                <a:ext cx="128841" cy="123126"/>
              </a:xfrm>
              <a:custGeom>
                <a:avLst/>
                <a:gdLst>
                  <a:gd name="T0" fmla="*/ 116523 w 128841"/>
                  <a:gd name="T1" fmla="*/ 70358 h 123126"/>
                  <a:gd name="T2" fmla="*/ 96330 w 128841"/>
                  <a:gd name="T3" fmla="*/ 49213 h 123126"/>
                  <a:gd name="T4" fmla="*/ 82296 w 128841"/>
                  <a:gd name="T5" fmla="*/ 16701 h 123126"/>
                  <a:gd name="T6" fmla="*/ 77661 w 128841"/>
                  <a:gd name="T7" fmla="*/ 36767 h 123126"/>
                  <a:gd name="T8" fmla="*/ 79883 w 128841"/>
                  <a:gd name="T9" fmla="*/ 41021 h 123126"/>
                  <a:gd name="T10" fmla="*/ 73089 w 128841"/>
                  <a:gd name="T11" fmla="*/ 40640 h 123126"/>
                  <a:gd name="T12" fmla="*/ 55245 w 128841"/>
                  <a:gd name="T13" fmla="*/ 0 h 123126"/>
                  <a:gd name="T14" fmla="*/ 32195 w 128841"/>
                  <a:gd name="T15" fmla="*/ 13653 h 123126"/>
                  <a:gd name="T16" fmla="*/ 4382 w 128841"/>
                  <a:gd name="T17" fmla="*/ 17082 h 123126"/>
                  <a:gd name="T18" fmla="*/ 4382 w 128841"/>
                  <a:gd name="T19" fmla="*/ 17082 h 123126"/>
                  <a:gd name="T20" fmla="*/ 0 w 128841"/>
                  <a:gd name="T21" fmla="*/ 16446 h 123126"/>
                  <a:gd name="T22" fmla="*/ 3493 w 128841"/>
                  <a:gd name="T23" fmla="*/ 37719 h 123126"/>
                  <a:gd name="T24" fmla="*/ 3493 w 128841"/>
                  <a:gd name="T25" fmla="*/ 37783 h 123126"/>
                  <a:gd name="T26" fmla="*/ 5588 w 128841"/>
                  <a:gd name="T27" fmla="*/ 46990 h 123126"/>
                  <a:gd name="T28" fmla="*/ 5588 w 128841"/>
                  <a:gd name="T29" fmla="*/ 46990 h 123126"/>
                  <a:gd name="T30" fmla="*/ 17145 w 128841"/>
                  <a:gd name="T31" fmla="*/ 80518 h 123126"/>
                  <a:gd name="T32" fmla="*/ 22860 w 128841"/>
                  <a:gd name="T33" fmla="*/ 90868 h 123126"/>
                  <a:gd name="T34" fmla="*/ 22860 w 128841"/>
                  <a:gd name="T35" fmla="*/ 90868 h 123126"/>
                  <a:gd name="T36" fmla="*/ 31179 w 128841"/>
                  <a:gd name="T37" fmla="*/ 81026 h 123126"/>
                  <a:gd name="T38" fmla="*/ 45466 w 128841"/>
                  <a:gd name="T39" fmla="*/ 64071 h 123126"/>
                  <a:gd name="T40" fmla="*/ 80201 w 128841"/>
                  <a:gd name="T41" fmla="*/ 77470 h 123126"/>
                  <a:gd name="T42" fmla="*/ 67818 w 128841"/>
                  <a:gd name="T43" fmla="*/ 109855 h 123126"/>
                  <a:gd name="T44" fmla="*/ 72009 w 128841"/>
                  <a:gd name="T45" fmla="*/ 123127 h 123126"/>
                  <a:gd name="T46" fmla="*/ 72009 w 128841"/>
                  <a:gd name="T47" fmla="*/ 123127 h 123126"/>
                  <a:gd name="T48" fmla="*/ 128842 w 128841"/>
                  <a:gd name="T49" fmla="*/ 98996 h 123126"/>
                  <a:gd name="T50" fmla="*/ 116523 w 128841"/>
                  <a:gd name="T51" fmla="*/ 70358 h 123126"/>
                  <a:gd name="T52" fmla="*/ 27051 w 128841"/>
                  <a:gd name="T53" fmla="*/ 48451 h 123126"/>
                  <a:gd name="T54" fmla="*/ 23114 w 128841"/>
                  <a:gd name="T55" fmla="*/ 46863 h 123126"/>
                  <a:gd name="T56" fmla="*/ 18479 w 128841"/>
                  <a:gd name="T57" fmla="*/ 35814 h 123126"/>
                  <a:gd name="T58" fmla="*/ 20066 w 128841"/>
                  <a:gd name="T59" fmla="*/ 31877 h 123126"/>
                  <a:gd name="T60" fmla="*/ 21273 w 128841"/>
                  <a:gd name="T61" fmla="*/ 31623 h 123126"/>
                  <a:gd name="T62" fmla="*/ 24003 w 128841"/>
                  <a:gd name="T63" fmla="*/ 33465 h 123126"/>
                  <a:gd name="T64" fmla="*/ 28639 w 128841"/>
                  <a:gd name="T65" fmla="*/ 44514 h 123126"/>
                  <a:gd name="T66" fmla="*/ 27051 w 128841"/>
                  <a:gd name="T67" fmla="*/ 48451 h 1231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0" name="Freeform 441">
                <a:extLst>
                  <a:ext uri="{FF2B5EF4-FFF2-40B4-BE49-F238E27FC236}">
                    <a16:creationId xmlns:a16="http://schemas.microsoft.com/office/drawing/2014/main" id="{68781880-8B5D-4AFE-A3B3-785FA83FF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014" y="2360422"/>
                <a:ext cx="10628" cy="17061"/>
              </a:xfrm>
              <a:custGeom>
                <a:avLst/>
                <a:gdLst>
                  <a:gd name="T0" fmla="*/ 8807 w 10628"/>
                  <a:gd name="T1" fmla="*/ 16827 h 17061"/>
                  <a:gd name="T2" fmla="*/ 4870 w 10628"/>
                  <a:gd name="T3" fmla="*/ 15240 h 17061"/>
                  <a:gd name="T4" fmla="*/ 234 w 10628"/>
                  <a:gd name="T5" fmla="*/ 4191 h 17061"/>
                  <a:gd name="T6" fmla="*/ 1822 w 10628"/>
                  <a:gd name="T7" fmla="*/ 254 h 17061"/>
                  <a:gd name="T8" fmla="*/ 3028 w 10628"/>
                  <a:gd name="T9" fmla="*/ 0 h 17061"/>
                  <a:gd name="T10" fmla="*/ 5759 w 10628"/>
                  <a:gd name="T11" fmla="*/ 1842 h 17061"/>
                  <a:gd name="T12" fmla="*/ 10394 w 10628"/>
                  <a:gd name="T13" fmla="*/ 12890 h 17061"/>
                  <a:gd name="T14" fmla="*/ 8807 w 10628"/>
                  <a:gd name="T15" fmla="*/ 16827 h 170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1" name="Freeform 442">
                <a:extLst>
                  <a:ext uri="{FF2B5EF4-FFF2-40B4-BE49-F238E27FC236}">
                    <a16:creationId xmlns:a16="http://schemas.microsoft.com/office/drawing/2014/main" id="{1E745E82-AD28-42C9-9925-8AD66A4B7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630" y="2366264"/>
                <a:ext cx="74676" cy="74692"/>
              </a:xfrm>
              <a:custGeom>
                <a:avLst/>
                <a:gdLst>
                  <a:gd name="T0" fmla="*/ 74676 w 74676"/>
                  <a:gd name="T1" fmla="*/ 12954 h 74692"/>
                  <a:gd name="T2" fmla="*/ 73533 w 74676"/>
                  <a:gd name="T3" fmla="*/ 11620 h 74692"/>
                  <a:gd name="T4" fmla="*/ 55943 w 74676"/>
                  <a:gd name="T5" fmla="*/ 39433 h 74692"/>
                  <a:gd name="T6" fmla="*/ 25590 w 74676"/>
                  <a:gd name="T7" fmla="*/ 27749 h 74692"/>
                  <a:gd name="T8" fmla="*/ 56071 w 74676"/>
                  <a:gd name="T9" fmla="*/ 1841 h 74692"/>
                  <a:gd name="T10" fmla="*/ 55118 w 74676"/>
                  <a:gd name="T11" fmla="*/ 0 h 74692"/>
                  <a:gd name="T12" fmla="*/ 23813 w 74676"/>
                  <a:gd name="T13" fmla="*/ 27051 h 74692"/>
                  <a:gd name="T14" fmla="*/ 22606 w 74676"/>
                  <a:gd name="T15" fmla="*/ 26606 h 74692"/>
                  <a:gd name="T16" fmla="*/ 8318 w 74676"/>
                  <a:gd name="T17" fmla="*/ 43561 h 74692"/>
                  <a:gd name="T18" fmla="*/ 0 w 74676"/>
                  <a:gd name="T19" fmla="*/ 53403 h 74692"/>
                  <a:gd name="T20" fmla="*/ 0 w 74676"/>
                  <a:gd name="T21" fmla="*/ 53403 h 74692"/>
                  <a:gd name="T22" fmla="*/ 5588 w 74676"/>
                  <a:gd name="T23" fmla="*/ 60896 h 74692"/>
                  <a:gd name="T24" fmla="*/ 45021 w 74676"/>
                  <a:gd name="T25" fmla="*/ 72390 h 74692"/>
                  <a:gd name="T26" fmla="*/ 57404 w 74676"/>
                  <a:gd name="T27" fmla="*/ 40259 h 74692"/>
                  <a:gd name="T28" fmla="*/ 74676 w 74676"/>
                  <a:gd name="T29" fmla="*/ 12954 h 746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002F7182-F046-4152-B0C7-D5585FF23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5EC51A8E-0224-47FD-A106-4C6785820D73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C0E1AE54-C3E4-45D9-8BA3-6909862A035D}"/>
              </a:ext>
            </a:extLst>
          </p:cNvPr>
          <p:cNvCxnSpPr/>
          <p:nvPr/>
        </p:nvCxnSpPr>
        <p:spPr>
          <a:xfrm>
            <a:off x="7862888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8CD2ED1F-865D-4E3D-94E5-FB7EB3E9003A}"/>
              </a:ext>
            </a:extLst>
          </p:cNvPr>
          <p:cNvCxnSpPr>
            <a:cxnSpLocks/>
          </p:cNvCxnSpPr>
          <p:nvPr/>
        </p:nvCxnSpPr>
        <p:spPr>
          <a:xfrm rot="5400000">
            <a:off x="7686675" y="1957388"/>
            <a:ext cx="552450" cy="30353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15F1ABB-3EA8-4FA0-9FEC-F50575DE8061}"/>
              </a:ext>
            </a:extLst>
          </p:cNvPr>
          <p:cNvSpPr/>
          <p:nvPr/>
        </p:nvSpPr>
        <p:spPr bwMode="auto">
          <a:xfrm>
            <a:off x="8154988" y="35941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C7F559E7-EC32-45EB-A9E5-4C9F32663167}"/>
              </a:ext>
            </a:extLst>
          </p:cNvPr>
          <p:cNvSpPr/>
          <p:nvPr/>
        </p:nvSpPr>
        <p:spPr bwMode="auto">
          <a:xfrm>
            <a:off x="4522788" y="433228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E1355A5-B279-4E69-AF6C-4F65FBB4FFFE}"/>
              </a:ext>
            </a:extLst>
          </p:cNvPr>
          <p:cNvSpPr/>
          <p:nvPr/>
        </p:nvSpPr>
        <p:spPr bwMode="auto">
          <a:xfrm>
            <a:off x="892175" y="3298825"/>
            <a:ext cx="3144838" cy="157638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A50C79-BB86-40E0-B07C-2D5676298C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C72E62-D527-46E7-BF63-A1EC053E0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3876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0472784-F18D-4E5E-84CE-A5748FEB1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340201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D86B369-6929-439B-8CF5-8C5EEA7C4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26035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F4EE0B3F-1F1F-417E-BE79-F0821698DCAF}"/>
              </a:ext>
            </a:extLst>
          </p:cNvPr>
          <p:cNvCxnSpPr>
            <a:cxnSpLocks/>
          </p:cNvCxnSpPr>
          <p:nvPr/>
        </p:nvCxnSpPr>
        <p:spPr>
          <a:xfrm>
            <a:off x="2814638" y="2741613"/>
            <a:ext cx="3281362" cy="6604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8DC230D-80FF-4735-8960-C9867D597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750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A81873-C3F6-4554-9B2A-172E90D35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5258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84969B-483F-4474-ABE7-47405CF59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94250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2422D7-690F-4403-A13F-AE6DA41AF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545013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E07B19-9F8F-44C9-B5DB-6A531AB6B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010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EA4A4A-BEFA-4319-8B98-00133CAE5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3760788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4643117-DCEC-441E-A356-07F8C7BCF4C8}"/>
              </a:ext>
            </a:extLst>
          </p:cNvPr>
          <p:cNvCxnSpPr>
            <a:cxnSpLocks/>
          </p:cNvCxnSpPr>
          <p:nvPr/>
        </p:nvCxnSpPr>
        <p:spPr>
          <a:xfrm>
            <a:off x="10075863" y="2952750"/>
            <a:ext cx="2116137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0C5AE32-F2C7-496A-B572-617FFC63B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71750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1CFE545-6D16-42F2-8278-0A3C4F1B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58616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02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C6F93F-CDA3-4E48-B6A2-D9681ECCA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278288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03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21F027-2A8D-4A01-985D-462E5C97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F91ED9-0113-4998-A901-592C8C821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1800225"/>
            <a:ext cx="1766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1928</a:t>
            </a:r>
            <a:endParaRPr lang="en-US" alt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3C66A2-2043-45BE-B01B-2BCD74AB06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2638425"/>
            <a:ext cx="176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1987</a:t>
            </a:r>
            <a:endParaRPr lang="en-US" alt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BA68F4-552A-4271-8396-FA534A773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03041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1998</a:t>
            </a:r>
            <a:endParaRPr lang="en-US" altLang="en-US" sz="24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71D313EE-4A67-4479-99A5-48CE810C45E6}"/>
              </a:ext>
            </a:extLst>
          </p:cNvPr>
          <p:cNvSpPr/>
          <p:nvPr/>
        </p:nvSpPr>
        <p:spPr bwMode="auto">
          <a:xfrm>
            <a:off x="8154988" y="42418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002557D2-9241-4A95-9821-7E47FBB1F808}"/>
              </a:ext>
            </a:extLst>
          </p:cNvPr>
          <p:cNvCxnSpPr>
            <a:cxnSpLocks/>
          </p:cNvCxnSpPr>
          <p:nvPr/>
        </p:nvCxnSpPr>
        <p:spPr>
          <a:xfrm flipV="1">
            <a:off x="2814638" y="2517775"/>
            <a:ext cx="3281362" cy="401638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26DD2623-045C-4CE2-BC87-6B0AEC6545E3}"/>
              </a:ext>
            </a:extLst>
          </p:cNvPr>
          <p:cNvSpPr/>
          <p:nvPr/>
        </p:nvSpPr>
        <p:spPr bwMode="auto">
          <a:xfrm>
            <a:off x="4522788" y="276383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8ECF2EF-1549-45EF-BA34-BBD82DFC06B0}"/>
              </a:ext>
            </a:extLst>
          </p:cNvPr>
          <p:cNvSpPr/>
          <p:nvPr/>
        </p:nvSpPr>
        <p:spPr bwMode="auto">
          <a:xfrm>
            <a:off x="892175" y="3502025"/>
            <a:ext cx="3144838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F98426-4FB7-4ED6-941E-6E721B0A3BBE}"/>
              </a:ext>
            </a:extLst>
          </p:cNvPr>
          <p:cNvCxnSpPr/>
          <p:nvPr/>
        </p:nvCxnSpPr>
        <p:spPr>
          <a:xfrm>
            <a:off x="0" y="2952750"/>
            <a:ext cx="2116138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Oval 3">
            <a:extLst>
              <a:ext uri="{FF2B5EF4-FFF2-40B4-BE49-F238E27FC236}">
                <a16:creationId xmlns:a16="http://schemas.microsoft.com/office/drawing/2014/main" id="{CFC4F084-B35F-4220-9BCA-28C92C5AD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57016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0" name="Oval 4">
            <a:extLst>
              <a:ext uri="{FF2B5EF4-FFF2-40B4-BE49-F238E27FC236}">
                <a16:creationId xmlns:a16="http://schemas.microsoft.com/office/drawing/2014/main" id="{618CA299-861C-461C-936D-0CFDF53DB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1819275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1" name="Oval 5">
            <a:extLst>
              <a:ext uri="{FF2B5EF4-FFF2-40B4-BE49-F238E27FC236}">
                <a16:creationId xmlns:a16="http://schemas.microsoft.com/office/drawing/2014/main" id="{4702E3F2-ECE2-428C-9A54-12990757B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3284538"/>
            <a:ext cx="698500" cy="700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2" name="TextBox 8">
            <a:extLst>
              <a:ext uri="{FF2B5EF4-FFF2-40B4-BE49-F238E27FC236}">
                <a16:creationId xmlns:a16="http://schemas.microsoft.com/office/drawing/2014/main" id="{640E1933-914F-494E-9A28-CB0DC1FF9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956050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3" name="TextBox 9">
            <a:extLst>
              <a:ext uri="{FF2B5EF4-FFF2-40B4-BE49-F238E27FC236}">
                <a16:creationId xmlns:a16="http://schemas.microsoft.com/office/drawing/2014/main" id="{D188314E-7994-4D8A-A03D-331C45175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06813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4" name="TextBox 11">
            <a:extLst>
              <a:ext uri="{FF2B5EF4-FFF2-40B4-BE49-F238E27FC236}">
                <a16:creationId xmlns:a16="http://schemas.microsoft.com/office/drawing/2014/main" id="{E085AA13-3C63-42A1-8A6E-D535B49A0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2099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5" name="TextBox 12">
            <a:extLst>
              <a:ext uri="{FF2B5EF4-FFF2-40B4-BE49-F238E27FC236}">
                <a16:creationId xmlns:a16="http://schemas.microsoft.com/office/drawing/2014/main" id="{4B24A611-BAB1-4A84-A632-BA8F1B038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959100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6" name="TextBox 14">
            <a:extLst>
              <a:ext uri="{FF2B5EF4-FFF2-40B4-BE49-F238E27FC236}">
                <a16:creationId xmlns:a16="http://schemas.microsoft.com/office/drawing/2014/main" id="{EF467854-FDB1-474E-BB2A-4937E09FF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692650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7" name="TextBox 15">
            <a:extLst>
              <a:ext uri="{FF2B5EF4-FFF2-40B4-BE49-F238E27FC236}">
                <a16:creationId xmlns:a16="http://schemas.microsoft.com/office/drawing/2014/main" id="{415F830A-B5E4-4F64-B26A-6A4CA020B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441825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23106A26-8DB5-449E-A49E-8C6D9CEFCC91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25" y="1085850"/>
            <a:ext cx="1116013" cy="3281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Box 24">
            <a:extLst>
              <a:ext uri="{FF2B5EF4-FFF2-40B4-BE49-F238E27FC236}">
                <a16:creationId xmlns:a16="http://schemas.microsoft.com/office/drawing/2014/main" id="{06072B83-6C46-47C0-AD27-C91C3C5E4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75113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04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0" name="TextBox 25">
            <a:extLst>
              <a:ext uri="{FF2B5EF4-FFF2-40B4-BE49-F238E27FC236}">
                <a16:creationId xmlns:a16="http://schemas.microsoft.com/office/drawing/2014/main" id="{CAA0978F-C7B3-4051-9A4F-537A7BC2B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19986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05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1" name="TextBox 26">
            <a:extLst>
              <a:ext uri="{FF2B5EF4-FFF2-40B4-BE49-F238E27FC236}">
                <a16:creationId xmlns:a16="http://schemas.microsoft.com/office/drawing/2014/main" id="{19D5BB83-EFF3-40D0-9DF8-A85369FB2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346551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06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2" name="TextBox 27">
            <a:extLst>
              <a:ext uri="{FF2B5EF4-FFF2-40B4-BE49-F238E27FC236}">
                <a16:creationId xmlns:a16="http://schemas.microsoft.com/office/drawing/2014/main" id="{37A3D300-96A6-4F3B-8292-276335CFF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40506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2020</a:t>
            </a:r>
            <a:endParaRPr lang="en-US" altLang="en-US" sz="2400" b="1"/>
          </a:p>
        </p:txBody>
      </p:sp>
      <p:sp>
        <p:nvSpPr>
          <p:cNvPr id="38933" name="TextBox 28">
            <a:extLst>
              <a:ext uri="{FF2B5EF4-FFF2-40B4-BE49-F238E27FC236}">
                <a16:creationId xmlns:a16="http://schemas.microsoft.com/office/drawing/2014/main" id="{BF1B9F0D-9713-474C-83F7-9AF8A95FB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1255713"/>
            <a:ext cx="176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2012</a:t>
            </a:r>
            <a:endParaRPr lang="en-US" altLang="en-US" sz="2400" b="1"/>
          </a:p>
        </p:txBody>
      </p:sp>
      <p:sp>
        <p:nvSpPr>
          <p:cNvPr id="38934" name="TextBox 29">
            <a:extLst>
              <a:ext uri="{FF2B5EF4-FFF2-40B4-BE49-F238E27FC236}">
                <a16:creationId xmlns:a16="http://schemas.microsoft.com/office/drawing/2014/main" id="{95C53A95-DBB0-4B25-A895-68B21E269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2000250"/>
            <a:ext cx="1766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2006</a:t>
            </a:r>
            <a:endParaRPr lang="en-US" altLang="en-US" sz="2400" b="1"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3376F16F-8E78-4CEE-99CF-BD135C8971EC}"/>
              </a:ext>
            </a:extLst>
          </p:cNvPr>
          <p:cNvSpPr>
            <a:spLocks/>
          </p:cNvSpPr>
          <p:nvPr/>
        </p:nvSpPr>
        <p:spPr bwMode="auto">
          <a:xfrm>
            <a:off x="1255713" y="2370138"/>
            <a:ext cx="5568950" cy="4487862"/>
          </a:xfrm>
          <a:custGeom>
            <a:avLst/>
            <a:gdLst>
              <a:gd name="T0" fmla="*/ 5434961 w 6180344"/>
              <a:gd name="T1" fmla="*/ 4488025 h 4981542"/>
              <a:gd name="T2" fmla="*/ 5198172 w 6180344"/>
              <a:gd name="T3" fmla="*/ 3205110 h 4981542"/>
              <a:gd name="T4" fmla="*/ 4782663 w 6180344"/>
              <a:gd name="T5" fmla="*/ 2875586 h 4981542"/>
              <a:gd name="T6" fmla="*/ 4651483 w 6180344"/>
              <a:gd name="T7" fmla="*/ 2274090 h 4981542"/>
              <a:gd name="T8" fmla="*/ 4148157 w 6180344"/>
              <a:gd name="T9" fmla="*/ 461649 h 4981542"/>
              <a:gd name="T10" fmla="*/ 2784749 w 6180344"/>
              <a:gd name="T11" fmla="*/ 27374 h 4981542"/>
              <a:gd name="T12" fmla="*/ 1709104 w 6180344"/>
              <a:gd name="T13" fmla="*/ 950558 h 4981542"/>
              <a:gd name="T14" fmla="*/ 1514135 w 6180344"/>
              <a:gd name="T15" fmla="*/ 1410862 h 4981542"/>
              <a:gd name="T16" fmla="*/ 770474 w 6180344"/>
              <a:gd name="T17" fmla="*/ 1819392 h 4981542"/>
              <a:gd name="T18" fmla="*/ 534887 w 6180344"/>
              <a:gd name="T19" fmla="*/ 2774555 h 4981542"/>
              <a:gd name="T20" fmla="*/ 409027 w 6180344"/>
              <a:gd name="T21" fmla="*/ 3765474 h 4981542"/>
              <a:gd name="T22" fmla="*/ 101701 w 6180344"/>
              <a:gd name="T23" fmla="*/ 4080524 h 4981542"/>
              <a:gd name="T24" fmla="*/ 43061 w 6180344"/>
              <a:gd name="T25" fmla="*/ 4482132 h 4981542"/>
              <a:gd name="T26" fmla="*/ 5434961 w 6180344"/>
              <a:gd name="T27" fmla="*/ 4488025 h 49815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1EBB2383-3E9C-4FB4-9D1D-D536CC9B64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B60214-6C10-4950-BFE7-57E03ACD4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0D6150E-0328-4D94-BD38-332146F1B890}"/>
              </a:ext>
            </a:extLst>
          </p:cNvPr>
          <p:cNvSpPr/>
          <p:nvPr/>
        </p:nvSpPr>
        <p:spPr bwMode="auto">
          <a:xfrm>
            <a:off x="12192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95DC75E-194D-4393-9DD3-8EB7B2840AA6}"/>
              </a:ext>
            </a:extLst>
          </p:cNvPr>
          <p:cNvSpPr/>
          <p:nvPr/>
        </p:nvSpPr>
        <p:spPr bwMode="auto">
          <a:xfrm>
            <a:off x="459105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F0C348A-6CBB-4C4C-AD87-300F02E184E8}"/>
              </a:ext>
            </a:extLst>
          </p:cNvPr>
          <p:cNvSpPr/>
          <p:nvPr/>
        </p:nvSpPr>
        <p:spPr bwMode="auto">
          <a:xfrm>
            <a:off x="79629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C336F-DC49-449F-89F4-C3F88C01D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Our Professional Dentist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D4D0580-4470-4616-9EEE-6A511417B2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2603500"/>
            <a:ext cx="1104900" cy="1104900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1AD0C889-2286-42E6-A708-4A9B2CEFFF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50" y="2603500"/>
            <a:ext cx="1104900" cy="1104900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85F8786-BF47-4D0B-B2FB-1B57FF0FEB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00" y="2603500"/>
            <a:ext cx="1104900" cy="1104900"/>
          </a:xfrm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AB6CEE-3151-405D-AB25-B5EF1F442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423B77-38F9-4064-B0C2-39FAA2D1F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7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F3FF5E7-D65D-48FF-AFA8-FDD4FACA1640}"/>
              </a:ext>
            </a:extLst>
          </p:cNvPr>
          <p:cNvSpPr/>
          <p:nvPr/>
        </p:nvSpPr>
        <p:spPr bwMode="auto">
          <a:xfrm>
            <a:off x="28273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118B1D-6B0B-40EB-8A97-8713C8629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Manibielo</a:t>
            </a:r>
            <a:endParaRPr lang="en-US" alt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AB479454-7264-4CD7-8CFF-793289FF6ED0}"/>
              </a:ext>
            </a:extLst>
          </p:cNvPr>
          <p:cNvSpPr/>
          <p:nvPr/>
        </p:nvSpPr>
        <p:spPr bwMode="auto">
          <a:xfrm>
            <a:off x="619918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C4D3B1-D667-4418-8AA2-EDFF7B9BD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4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ID" altLang="en-US" sz="1400" b="1"/>
              <a:t>Fredicson</a:t>
            </a:r>
            <a:endParaRPr lang="en-US" alt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4B60F794-5A87-4C6C-8AD8-49ECC8D84C10}"/>
              </a:ext>
            </a:extLst>
          </p:cNvPr>
          <p:cNvSpPr/>
          <p:nvPr/>
        </p:nvSpPr>
        <p:spPr bwMode="auto">
          <a:xfrm>
            <a:off x="95710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1FC073-3995-42A8-A6B4-1D271A8C8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3990975"/>
            <a:ext cx="1214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4B7BD7-C1A6-48D1-A563-2427C55FE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22275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1D4B40-A0F6-4563-A022-6FB5DA66C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592638"/>
            <a:ext cx="24844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3120D1-3CCB-4FD9-85DE-3EA49BDD8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3990975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93572D-6945-4059-8EAE-8BFDBB076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222750"/>
            <a:ext cx="248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FB680E-4C35-41D8-9731-2376F4BCA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592638"/>
            <a:ext cx="24828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C23D80F-BFF5-4705-AF26-0F56B8AF0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990975"/>
            <a:ext cx="1214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78ABCE-B39D-4EB9-AC3C-9DEE3AE51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222750"/>
            <a:ext cx="2484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2C0DF1A-01D5-4105-A011-22020F71C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592638"/>
            <a:ext cx="24844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7C9CE7B6-BC8C-4936-ADF3-ABEE476D5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58515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09FE1C4-4A7E-465F-90F5-4AC92BDFF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48350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265BAC4-1AA2-4F9C-B1C6-F6CB3FF60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5" y="584517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9BB1D61-A951-4EB5-975C-409BF4C543CB}"/>
              </a:ext>
            </a:extLst>
          </p:cNvPr>
          <p:cNvSpPr/>
          <p:nvPr/>
        </p:nvSpPr>
        <p:spPr bwMode="auto">
          <a:xfrm>
            <a:off x="11303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9D70EC0-822A-4D9A-BCC9-ECFF0AA9990F}"/>
              </a:ext>
            </a:extLst>
          </p:cNvPr>
          <p:cNvSpPr/>
          <p:nvPr/>
        </p:nvSpPr>
        <p:spPr bwMode="auto">
          <a:xfrm>
            <a:off x="3611563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CAD391B-BDC6-49F8-A159-68DB1F01C62D}"/>
              </a:ext>
            </a:extLst>
          </p:cNvPr>
          <p:cNvSpPr/>
          <p:nvPr/>
        </p:nvSpPr>
        <p:spPr bwMode="auto">
          <a:xfrm>
            <a:off x="6092825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119EE4B-71BA-4D73-9A33-E9A075267DE2}"/>
              </a:ext>
            </a:extLst>
          </p:cNvPr>
          <p:cNvSpPr/>
          <p:nvPr/>
        </p:nvSpPr>
        <p:spPr bwMode="auto">
          <a:xfrm>
            <a:off x="85725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AC3BA1D-042D-4301-A50C-6D437434CF4A}"/>
              </a:ext>
            </a:extLst>
          </p:cNvPr>
          <p:cNvSpPr/>
          <p:nvPr/>
        </p:nvSpPr>
        <p:spPr bwMode="auto">
          <a:xfrm>
            <a:off x="1130300" y="3579813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5CB8E06-4F8A-4223-869E-209EA342466E}"/>
              </a:ext>
            </a:extLst>
          </p:cNvPr>
          <p:cNvSpPr/>
          <p:nvPr/>
        </p:nvSpPr>
        <p:spPr bwMode="auto">
          <a:xfrm>
            <a:off x="3611563" y="3579813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CB208E2A-F92E-4EAF-AFE9-A278E95E91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317625"/>
            <a:ext cx="1316038" cy="1316038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3A7D57-D6B9-4609-AE9D-B57F324EC4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84938" y="3802063"/>
            <a:ext cx="4398962" cy="1047750"/>
          </a:xfrm>
        </p:spPr>
        <p:txBody>
          <a:bodyPr/>
          <a:lstStyle/>
          <a:p>
            <a:r>
              <a:rPr lang="en-US" altLang="en-US"/>
              <a:t>We Are Stronger</a:t>
            </a:r>
            <a:br>
              <a:rPr lang="en-US" altLang="en-US"/>
            </a:br>
            <a:r>
              <a:rPr lang="en-US" altLang="en-US"/>
              <a:t>Together</a:t>
            </a:r>
          </a:p>
        </p:txBody>
      </p:sp>
      <p:sp>
        <p:nvSpPr>
          <p:cNvPr id="15" name="PpHolder9">
            <a:extLst>
              <a:ext uri="{FF2B5EF4-FFF2-40B4-BE49-F238E27FC236}">
                <a16:creationId xmlns:a16="http://schemas.microsoft.com/office/drawing/2014/main" id="{71544EDE-EC50-4A44-A395-355B850706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5600" y="3987800"/>
            <a:ext cx="1316038" cy="1316038"/>
          </a:xfrm>
        </p:spPr>
      </p:sp>
      <p:sp>
        <p:nvSpPr>
          <p:cNvPr id="13" name="PpHolder10">
            <a:extLst>
              <a:ext uri="{FF2B5EF4-FFF2-40B4-BE49-F238E27FC236}">
                <a16:creationId xmlns:a16="http://schemas.microsoft.com/office/drawing/2014/main" id="{D5AD6030-8D5C-4ABF-825F-22F79AEF95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863" y="1317625"/>
            <a:ext cx="1316037" cy="1316038"/>
          </a:xfrm>
        </p:spPr>
      </p:sp>
      <p:sp>
        <p:nvSpPr>
          <p:cNvPr id="11" name="PpHolder11">
            <a:extLst>
              <a:ext uri="{FF2B5EF4-FFF2-40B4-BE49-F238E27FC236}">
                <a16:creationId xmlns:a16="http://schemas.microsoft.com/office/drawing/2014/main" id="{431C540A-16FC-4AC4-BE09-68DCB60DD3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863" y="3987800"/>
            <a:ext cx="1316037" cy="1316038"/>
          </a:xfrm>
        </p:spPr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2304EF22-D7D9-4D8C-A4AC-30C60E87E9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8125" y="1317625"/>
            <a:ext cx="1316038" cy="1316038"/>
          </a:xfrm>
        </p:spPr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F3DB549F-8B3F-469A-BDE7-3609614447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23975"/>
            <a:ext cx="1316038" cy="1314450"/>
          </a:xfrm>
        </p:spPr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DFF54-66C3-4E57-A55E-6045A6DE3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3" y="2770188"/>
            <a:ext cx="193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C891CA-F014-465B-ABCC-44279AE9D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D7BEE7-CCAB-4328-876E-710C53092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713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8ACA7D-849F-459E-81EF-2E4A51E23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650" y="1041400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9F7C70-1F1E-40E6-A5E3-C8001E005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150" y="2770188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2FB4C2E-C1C1-4BAB-B887-E0F893A6F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EC83CB-C336-4FA4-810F-9518744A2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5F31AD-CE02-43AD-B3C0-CCCA143EF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25" y="1041400"/>
            <a:ext cx="193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E89DFB2-6854-46E5-AECA-38C08963B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25" y="5440363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3E48C9-3AAE-4CB4-A076-CE9F6FADD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711575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C0A15CC-E1D6-4953-B9BE-9EF54DC46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063" y="5440363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648166-E0A5-4484-9506-7F4E8D9F7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3711575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D01E9A3-DF23-4B79-A355-437A1EB52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856163"/>
            <a:ext cx="43989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74711EC7-FE97-48AF-8291-87C9F9A9C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836FF689-F90D-4DAA-941A-941B4C932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758825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3F76A21-BF65-4F00-903F-D4BEA9488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0100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A643D317-098E-4DAD-A9BE-A52939F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4063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C6407A2C-2376-4C90-A38C-9DF40A986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59753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31CA506-34FC-43FC-967C-33DBC3A00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597535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68FE4D0-4C5A-4B9F-97C0-703D63101178}"/>
              </a:ext>
            </a:extLst>
          </p:cNvPr>
          <p:cNvSpPr/>
          <p:nvPr/>
        </p:nvSpPr>
        <p:spPr bwMode="auto">
          <a:xfrm>
            <a:off x="1130300" y="1028700"/>
            <a:ext cx="4559300" cy="48006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4209129-9B5B-4B52-A490-E0D0FF366E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US" altLang="en-US"/>
              <a:t>Michelangelo</a:t>
            </a:r>
            <a:br>
              <a:rPr lang="en-US" altLang="en-US"/>
            </a:br>
            <a:r>
              <a:rPr lang="en-US" altLang="en-US"/>
              <a:t>Huroniaze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B552C5A9-8521-4034-8DCC-78E3E388D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1028700"/>
            <a:ext cx="4559300" cy="3841750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05EF49-38FD-4183-A0DB-D7FDE2190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2271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863914-C20B-4401-98FF-201FDB75D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52181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Verivied By Authorization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4EAE2114-5399-4A22-886D-DDE706F959FF}"/>
              </a:ext>
            </a:extLst>
          </p:cNvPr>
          <p:cNvSpPr/>
          <p:nvPr/>
        </p:nvSpPr>
        <p:spPr bwMode="auto">
          <a:xfrm>
            <a:off x="1524000" y="5229225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FD9E3E-B648-4ADC-8E52-80FC1DC77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4613"/>
            <a:ext cx="45593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5901D3B-D163-4FF6-88C5-6FB7143E2482}"/>
              </a:ext>
            </a:extLst>
          </p:cNvPr>
          <p:cNvSpPr/>
          <p:nvPr/>
        </p:nvSpPr>
        <p:spPr bwMode="auto">
          <a:xfrm>
            <a:off x="6502400" y="3948113"/>
            <a:ext cx="4559300" cy="169862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F2AF66D-45F6-4F36-B590-312BDEBBE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3948113"/>
            <a:ext cx="3589338" cy="1698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C34F71-2699-4982-83A5-2E03E4D76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36195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4679E4A8-89E1-4589-98AD-DD3E51ED5323}"/>
              </a:ext>
            </a:extLst>
          </p:cNvPr>
          <p:cNvSpPr/>
          <p:nvPr/>
        </p:nvSpPr>
        <p:spPr bwMode="auto">
          <a:xfrm>
            <a:off x="6502400" y="4633913"/>
            <a:ext cx="4559300" cy="1682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ED83962-B552-45EF-9209-7D4A6675F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4633913"/>
            <a:ext cx="2743200" cy="1682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400E99-E552-40AF-9DAD-5100B00C9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3053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27B59BF-5592-45E5-9C66-70B5B20EF6A0}"/>
              </a:ext>
            </a:extLst>
          </p:cNvPr>
          <p:cNvSpPr/>
          <p:nvPr/>
        </p:nvSpPr>
        <p:spPr bwMode="auto">
          <a:xfrm>
            <a:off x="6502400" y="5318125"/>
            <a:ext cx="4559300" cy="16986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7CEABE0-6D94-4F6B-BA63-BB3131D86F1E}"/>
              </a:ext>
            </a:extLst>
          </p:cNvPr>
          <p:cNvSpPr/>
          <p:nvPr/>
        </p:nvSpPr>
        <p:spPr bwMode="auto">
          <a:xfrm>
            <a:off x="6502400" y="5318125"/>
            <a:ext cx="4165600" cy="1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36CDD7-5D87-495B-9167-F58F1C9B5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9895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 animBg="1"/>
      <p:bldP spid="13" grpId="0"/>
      <p:bldP spid="16" grpId="0"/>
      <p:bldP spid="17" grpId="0" animBg="1"/>
      <p:bldP spid="18" grpId="0" animBg="1"/>
      <p:bldP spid="21" grpId="0"/>
      <p:bldP spid="28" grpId="0" animBg="1"/>
      <p:bldP spid="29" grpId="0" animBg="1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26D63865-A48B-4CC0-A2C1-C5EA1AE02B8A}"/>
              </a:ext>
            </a:extLst>
          </p:cNvPr>
          <p:cNvSpPr>
            <a:spLocks/>
          </p:cNvSpPr>
          <p:nvPr/>
        </p:nvSpPr>
        <p:spPr bwMode="auto">
          <a:xfrm flipH="1">
            <a:off x="7231063" y="947738"/>
            <a:ext cx="4960937" cy="5910262"/>
          </a:xfrm>
          <a:custGeom>
            <a:avLst/>
            <a:gdLst>
              <a:gd name="T0" fmla="*/ 609224 w 3254762"/>
              <a:gd name="T1" fmla="*/ 6 h 3876975"/>
              <a:gd name="T2" fmla="*/ 882233 w 3254762"/>
              <a:gd name="T3" fmla="*/ 51691 h 3876975"/>
              <a:gd name="T4" fmla="*/ 1354941 w 3254762"/>
              <a:gd name="T5" fmla="*/ 784672 h 3876975"/>
              <a:gd name="T6" fmla="*/ 1286088 w 3254762"/>
              <a:gd name="T7" fmla="*/ 1671931 h 3876975"/>
              <a:gd name="T8" fmla="*/ 1577170 w 3254762"/>
              <a:gd name="T9" fmla="*/ 2493726 h 3876975"/>
              <a:gd name="T10" fmla="*/ 2466764 w 3254762"/>
              <a:gd name="T11" fmla="*/ 2727857 h 3876975"/>
              <a:gd name="T12" fmla="*/ 3404722 w 3254762"/>
              <a:gd name="T13" fmla="*/ 2815092 h 3876975"/>
              <a:gd name="T14" fmla="*/ 4006021 w 3254762"/>
              <a:gd name="T15" fmla="*/ 3915390 h 3876975"/>
              <a:gd name="T16" fmla="*/ 3786128 w 3254762"/>
              <a:gd name="T17" fmla="*/ 4754662 h 3876975"/>
              <a:gd name="T18" fmla="*/ 4200981 w 3254762"/>
              <a:gd name="T19" fmla="*/ 5100737 h 3876975"/>
              <a:gd name="T20" fmla="*/ 4708341 w 3254762"/>
              <a:gd name="T21" fmla="*/ 5350914 h 3876975"/>
              <a:gd name="T22" fmla="*/ 4958418 w 3254762"/>
              <a:gd name="T23" fmla="*/ 5846808 h 3876975"/>
              <a:gd name="T24" fmla="*/ 4935693 w 3254762"/>
              <a:gd name="T25" fmla="*/ 5909951 h 3876975"/>
              <a:gd name="T26" fmla="*/ 0 w 3254762"/>
              <a:gd name="T27" fmla="*/ 5909951 h 3876975"/>
              <a:gd name="T28" fmla="*/ 0 w 3254762"/>
              <a:gd name="T29" fmla="*/ 189877 h 3876975"/>
              <a:gd name="T30" fmla="*/ 61540 w 3254762"/>
              <a:gd name="T31" fmla="*/ 150965 h 3876975"/>
              <a:gd name="T32" fmla="*/ 609224 w 3254762"/>
              <a:gd name="T33" fmla="*/ 6 h 38769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61F80EC-ADC9-4945-B4CB-8372D3A22B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338" y="811213"/>
            <a:ext cx="5237162" cy="5235575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C7234A-64E9-4778-926A-5A2828912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963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1CD464-2580-4963-816E-E1AA6AB310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0300" y="5246688"/>
            <a:ext cx="4222750" cy="642937"/>
          </a:xfrm>
        </p:spPr>
        <p:txBody>
          <a:bodyPr/>
          <a:lstStyle/>
          <a:p>
            <a:r>
              <a:rPr lang="en-US" alt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A37FC0-F655-409A-B4F2-796145402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5259388"/>
            <a:ext cx="65532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76E5BCA7-ED83-4BC4-B36E-323E0154DD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500" y="3027363"/>
            <a:ext cx="3175000" cy="1895475"/>
          </a:xfrm>
        </p:spPr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9ACBC560-E15B-446C-BFF2-9A0FEA2D8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9663" y="966788"/>
            <a:ext cx="4872037" cy="1895475"/>
          </a:xfrm>
        </p:spPr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CC9A7752-FCB8-4348-8AE4-6C03E79768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113" y="3027363"/>
            <a:ext cx="3176587" cy="1895475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4A603A8F-BAEB-4E8F-A8DA-D63C21CBB1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300" y="3027363"/>
            <a:ext cx="3176588" cy="1895475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72C8C55C-761F-443E-AD1D-82E66E644E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966788"/>
            <a:ext cx="4872038" cy="1895475"/>
          </a:xfrm>
        </p:spPr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850309CA-6528-4F8F-B32B-535E2D9E311E}"/>
              </a:ext>
            </a:extLst>
          </p:cNvPr>
          <p:cNvSpPr/>
          <p:nvPr/>
        </p:nvSpPr>
        <p:spPr bwMode="auto">
          <a:xfrm>
            <a:off x="6797675" y="2359025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F8E8197-25D6-4482-B5A1-F76B87B3A6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3590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D17C21-4C31-43CE-997B-5A98A675D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2587625"/>
            <a:ext cx="233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6381645D-19E7-453C-8133-59E2B50E88BC}"/>
              </a:ext>
            </a:extLst>
          </p:cNvPr>
          <p:cNvGrpSpPr>
            <a:grpSpLocks/>
          </p:cNvGrpSpPr>
          <p:nvPr/>
        </p:nvGrpSpPr>
        <p:grpSpPr bwMode="auto">
          <a:xfrm>
            <a:off x="6215063" y="2497138"/>
            <a:ext cx="322262" cy="322262"/>
            <a:chOff x="587412" y="924237"/>
            <a:chExt cx="663098" cy="663270"/>
          </a:xfrm>
        </p:grpSpPr>
        <p:sp>
          <p:nvSpPr>
            <p:cNvPr id="45071" name="Freeform: Shape 671">
              <a:extLst>
                <a:ext uri="{FF2B5EF4-FFF2-40B4-BE49-F238E27FC236}">
                  <a16:creationId xmlns:a16="http://schemas.microsoft.com/office/drawing/2014/main" id="{A89161C2-1AA2-4AAA-A294-631838E13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5072" name="Freeform: Shape 672">
              <a:extLst>
                <a:ext uri="{FF2B5EF4-FFF2-40B4-BE49-F238E27FC236}">
                  <a16:creationId xmlns:a16="http://schemas.microsoft.com/office/drawing/2014/main" id="{5D445D7E-16F4-4267-B266-2E4A84F1E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81E47F33-63E9-4B35-A754-96275C779C3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1D7B9860-BF83-4846-91D9-A4046DE6DA4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F00C04DF-F990-4CC6-B090-0973ED01839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6DD6D511-2438-4DB4-8C57-ED2535094E1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AFC40EF1-05A6-4D1C-8238-D98D9DE0741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DE8AAC28-56A5-45F9-8BB2-CB9F0D5B44ED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373FCECB-7D47-46B3-9BB8-CB211F3C457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618D2C03-34EE-468C-AF23-7E9452E7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01788"/>
            <a:ext cx="747713" cy="7477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8384545-04A7-4E4C-9CE7-06D02FF91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06575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47" grpId="0" animBg="1"/>
      <p:bldP spid="48" grpId="0" animBg="1"/>
      <p:bldP spid="49" grpId="0"/>
      <p:bldP spid="61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5C4701CB-88A7-4F15-924F-61FEEC52AE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7625"/>
            <a:ext cx="2438400" cy="2492375"/>
          </a:xfrm>
        </p:spPr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E9C57AA0-5292-4300-8947-5F1C43B57E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625"/>
            <a:ext cx="2438400" cy="2492375"/>
          </a:xfr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9820A54D-FC5C-45B0-A836-92D1D2ED13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7625"/>
            <a:ext cx="2438400" cy="2492375"/>
          </a:xfrm>
        </p:spPr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2761106D-220A-446D-B644-8678114168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625"/>
            <a:ext cx="2438400" cy="2492375"/>
          </a:xfrm>
        </p:spPr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18152575-3F52-4B70-883C-F0E914DB7D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625"/>
            <a:ext cx="2438400" cy="2492375"/>
          </a:xfrm>
        </p:spPr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292AD32-EA30-4638-BE44-80FF00145D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7200" y="4267200"/>
            <a:ext cx="8737600" cy="676275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FD7A24-25B6-4B89-B44A-EEBCA3421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4838700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C7C13B-4698-4688-9A27-59CF49FE0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303838"/>
            <a:ext cx="8737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6D6AB1C-474C-4FD9-B56D-5FA6E41B8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3" y="2897188"/>
            <a:ext cx="981075" cy="98107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53A315-E8C7-4384-9FA9-D9407D3EF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2178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2020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0B31BD-3EED-4A06-9816-0E3A7541E9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0150" y="2312988"/>
            <a:ext cx="7251700" cy="1485900"/>
          </a:xfrm>
        </p:spPr>
        <p:txBody>
          <a:bodyPr/>
          <a:lstStyle/>
          <a:p>
            <a:r>
              <a:rPr lang="en-ID" altLang="en-US" b="1"/>
              <a:t>Happiness Is Your Dentist Telling You</a:t>
            </a:r>
            <a:br>
              <a:rPr lang="en-ID" altLang="en-US" b="1"/>
            </a:br>
            <a:r>
              <a:rPr lang="en-ID" altLang="en-US" b="1"/>
              <a:t>It Won't Hurt And Then Having Him</a:t>
            </a:r>
            <a:br>
              <a:rPr lang="en-ID" altLang="en-US" b="1"/>
            </a:br>
            <a:r>
              <a:rPr lang="en-ID" altLang="en-US" b="1"/>
              <a:t>Catch His Hand In The Drill</a:t>
            </a:r>
            <a:endParaRPr lang="en-US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F91032F-E05F-4E70-84F0-0979CB318CF7}"/>
              </a:ext>
            </a:extLst>
          </p:cNvPr>
          <p:cNvSpPr>
            <a:spLocks/>
          </p:cNvSpPr>
          <p:nvPr/>
        </p:nvSpPr>
        <p:spPr bwMode="auto">
          <a:xfrm>
            <a:off x="5678488" y="-417513"/>
            <a:ext cx="835025" cy="835026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9F92499-1692-4447-9C37-A5A6BC7197A6}"/>
              </a:ext>
            </a:extLst>
          </p:cNvPr>
          <p:cNvSpPr>
            <a:spLocks/>
          </p:cNvSpPr>
          <p:nvPr/>
        </p:nvSpPr>
        <p:spPr bwMode="auto">
          <a:xfrm>
            <a:off x="5678488" y="6440488"/>
            <a:ext cx="835025" cy="835025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1AC662E-74B5-4794-9AA2-C56F7D46AB99}"/>
              </a:ext>
            </a:extLst>
          </p:cNvPr>
          <p:cNvSpPr>
            <a:spLocks/>
          </p:cNvSpPr>
          <p:nvPr/>
        </p:nvSpPr>
        <p:spPr bwMode="auto">
          <a:xfrm>
            <a:off x="5956300" y="142557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C95FF109-3EA6-443A-8871-87FE204D5C47}"/>
              </a:ext>
            </a:extLst>
          </p:cNvPr>
          <p:cNvSpPr>
            <a:spLocks/>
          </p:cNvSpPr>
          <p:nvPr/>
        </p:nvSpPr>
        <p:spPr bwMode="auto">
          <a:xfrm>
            <a:off x="5956300" y="515302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1B49A0-F500-457C-8FCC-DAD2DD023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3798888"/>
            <a:ext cx="3851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2C68E7-0221-4465-A007-D1F4C5239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6263" y="2141538"/>
            <a:ext cx="3419475" cy="3760787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6317A2-FF45-491D-9159-E146422ED2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18C1A8E1-29DE-4F90-BF2A-A33F4767B9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1538"/>
            <a:ext cx="2944813" cy="1752600"/>
          </a:xfrm>
        </p:spPr>
      </p:sp>
      <p:sp>
        <p:nvSpPr>
          <p:cNvPr id="6" name="PpHolder4">
            <a:extLst>
              <a:ext uri="{FF2B5EF4-FFF2-40B4-BE49-F238E27FC236}">
                <a16:creationId xmlns:a16="http://schemas.microsoft.com/office/drawing/2014/main" id="{C2B3E051-AFDE-4F22-8703-22EB1EAEA7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200" y="4149725"/>
            <a:ext cx="2944813" cy="1752600"/>
          </a:xfrm>
        </p:spPr>
      </p:sp>
      <p:sp>
        <p:nvSpPr>
          <p:cNvPr id="4" name="PpHolder5">
            <a:extLst>
              <a:ext uri="{FF2B5EF4-FFF2-40B4-BE49-F238E27FC236}">
                <a16:creationId xmlns:a16="http://schemas.microsoft.com/office/drawing/2014/main" id="{71DF11AC-3689-4E9D-B0EA-3DB3B4F2E9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988" y="2141538"/>
            <a:ext cx="2944812" cy="1752600"/>
          </a:xfrm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6F6653-D9E9-484D-955C-A69A80B47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8D9C0D-68AB-4A1B-8C78-CD1742912AC3}"/>
              </a:ext>
            </a:extLst>
          </p:cNvPr>
          <p:cNvSpPr/>
          <p:nvPr/>
        </p:nvSpPr>
        <p:spPr bwMode="auto">
          <a:xfrm>
            <a:off x="8027988" y="4149725"/>
            <a:ext cx="2944812" cy="1752600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9456F45-6316-4A88-9086-A880048DD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800" y="5856288"/>
            <a:ext cx="1371600" cy="4603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C65D10-E8ED-4EDA-9ED9-135FCBF05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678363"/>
            <a:ext cx="23225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262800-0EAA-4789-9E8F-C7E7F3151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4275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117B74E2-60E2-475A-A7A1-BA576AB92D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388" y="1208088"/>
            <a:ext cx="2189162" cy="4656137"/>
          </a:xfrm>
        </p:spPr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656864-F3B8-4D91-8DDE-AE14FBD9D0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047875"/>
            <a:ext cx="4051300" cy="1049338"/>
          </a:xfrm>
        </p:spPr>
        <p:txBody>
          <a:bodyPr/>
          <a:lstStyle/>
          <a:p>
            <a:r>
              <a:rPr lang="en-US" altLang="en-US"/>
              <a:t>Early Diagnose With</a:t>
            </a:r>
            <a:br>
              <a:rPr lang="en-US" altLang="en-US"/>
            </a:br>
            <a:r>
              <a:rPr lang="en-US" altLang="en-US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489E505F-DE92-4676-9AC7-059E67C16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1073150"/>
            <a:ext cx="24558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CDB371-097D-426D-BED2-BC93571B3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7097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2E8E0-FB56-4AE8-84FC-7DAD2306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97213"/>
            <a:ext cx="40513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5808C30-1FF4-430C-BB5C-4D1A0AF7504B}"/>
              </a:ext>
            </a:extLst>
          </p:cNvPr>
          <p:cNvSpPr/>
          <p:nvPr/>
        </p:nvSpPr>
        <p:spPr bwMode="auto">
          <a:xfrm>
            <a:off x="6421438" y="4568825"/>
            <a:ext cx="3146425" cy="57943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FEFC01A-ED3F-4922-B969-7C7E6B911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45688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000B71-E0D1-4B5F-8B98-05248BD0D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4706938"/>
            <a:ext cx="274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3F2E67CB-86F9-4E23-86F1-E700E49B86BD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706938"/>
            <a:ext cx="322263" cy="322262"/>
            <a:chOff x="587412" y="924237"/>
            <a:chExt cx="663098" cy="663270"/>
          </a:xfrm>
        </p:grpSpPr>
        <p:sp>
          <p:nvSpPr>
            <p:cNvPr id="48148" name="Freeform: Shape 671">
              <a:extLst>
                <a:ext uri="{FF2B5EF4-FFF2-40B4-BE49-F238E27FC236}">
                  <a16:creationId xmlns:a16="http://schemas.microsoft.com/office/drawing/2014/main" id="{3BCF6E38-1965-440D-900F-E9BCF5C4F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149" name="Freeform: Shape 672">
              <a:extLst>
                <a:ext uri="{FF2B5EF4-FFF2-40B4-BE49-F238E27FC236}">
                  <a16:creationId xmlns:a16="http://schemas.microsoft.com/office/drawing/2014/main" id="{96C274F2-9626-400D-A634-223D51174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43F59D3C-B3F6-4A7F-9A49-2331FCA48E4D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F11608CB-4DCD-47E4-AC5B-6EEF5BCB03A8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9D970A9-89CC-4C8F-AB4E-0579AFE1BB27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2EEF753B-F1A7-47AA-A938-526C016F587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28A7185A-18E3-49DB-9DB6-546A1C3D78EF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27981BF8-ED4F-4AF5-A5E2-06A7D736541A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31D3EC8F-3945-436A-9CB4-32B5136A61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A6574E3-3069-4118-AAA2-A6A0AE19A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776413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DB584C-09B2-4A9A-9477-A480C36F5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555750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AA2A62-5D73-4384-A6FD-BA13A29AE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317875"/>
            <a:ext cx="22256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5ECA2E-F7A2-4247-A4D8-98DDB9004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097213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EDA49D-051B-404B-BA8E-C704B2B02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859338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9E465E-557C-4F3A-98EB-9A8E3B5EA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63867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F39DA50-F48D-454B-AD27-23B02B73356F}"/>
              </a:ext>
            </a:extLst>
          </p:cNvPr>
          <p:cNvSpPr/>
          <p:nvPr/>
        </p:nvSpPr>
        <p:spPr bwMode="auto">
          <a:xfrm>
            <a:off x="3589338" y="155098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22965D1-B288-4B93-BD10-ABC975196719}"/>
              </a:ext>
            </a:extLst>
          </p:cNvPr>
          <p:cNvSpPr/>
          <p:nvPr/>
        </p:nvSpPr>
        <p:spPr bwMode="auto">
          <a:xfrm>
            <a:off x="3589338" y="3097213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B2166F-D50E-42B8-A535-08A8F34FA110}"/>
              </a:ext>
            </a:extLst>
          </p:cNvPr>
          <p:cNvSpPr/>
          <p:nvPr/>
        </p:nvSpPr>
        <p:spPr bwMode="auto">
          <a:xfrm>
            <a:off x="3589338" y="464343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5" grpId="0" animBg="1"/>
      <p:bldP spid="16" grpId="0" animBg="1"/>
      <p:bldP spid="17" grpId="0"/>
      <p:bldP spid="28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DBCD66F-6431-43FF-BE8C-4D9A2CA56F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325" y="1114425"/>
            <a:ext cx="3225800" cy="4521200"/>
          </a:xfrm>
        </p:spPr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9636E7A9-EA6D-452A-865C-047C192837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8063" y="2014538"/>
            <a:ext cx="2749550" cy="1576387"/>
          </a:xfrm>
        </p:spPr>
        <p:txBody>
          <a:bodyPr/>
          <a:lstStyle/>
          <a:p>
            <a:r>
              <a:rPr lang="en-US" altLang="en-US"/>
              <a:t>The Amazing</a:t>
            </a:r>
            <a:br>
              <a:rPr lang="en-US" altLang="en-US"/>
            </a:br>
            <a:r>
              <a:rPr lang="en-US" altLang="en-US"/>
              <a:t>Technology</a:t>
            </a:r>
            <a:br>
              <a:rPr lang="en-US" altLang="en-US"/>
            </a:br>
            <a:r>
              <a:rPr lang="en-US" altLang="en-US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38D85BA5-B973-46A3-94AB-8C939240C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893763"/>
            <a:ext cx="3641725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2B60F6D-D4DA-4137-923E-24AD310A6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1676400"/>
            <a:ext cx="1927225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3CC1ACE-D6BE-43B0-92DB-D78780C2F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590925"/>
            <a:ext cx="2749550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2CC6C9B-0F28-4C43-83D3-78CB199603F6}"/>
              </a:ext>
            </a:extLst>
          </p:cNvPr>
          <p:cNvSpPr/>
          <p:nvPr/>
        </p:nvSpPr>
        <p:spPr bwMode="auto">
          <a:xfrm>
            <a:off x="8145463" y="1920875"/>
            <a:ext cx="3038475" cy="2181225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80DC4B7D-6760-4A68-8805-2D3A526CF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788" y="192087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8F507F9E-2C68-4C3A-B9E3-CA112E100C3F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2058988"/>
            <a:ext cx="322263" cy="322262"/>
            <a:chOff x="587412" y="924237"/>
            <a:chExt cx="663098" cy="663270"/>
          </a:xfrm>
        </p:grpSpPr>
        <p:sp>
          <p:nvSpPr>
            <p:cNvPr id="49165" name="Freeform: Shape 671">
              <a:extLst>
                <a:ext uri="{FF2B5EF4-FFF2-40B4-BE49-F238E27FC236}">
                  <a16:creationId xmlns:a16="http://schemas.microsoft.com/office/drawing/2014/main" id="{0928B13E-CCC5-46EF-A722-C08CC07BB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166" name="Freeform: Shape 672">
              <a:extLst>
                <a:ext uri="{FF2B5EF4-FFF2-40B4-BE49-F238E27FC236}">
                  <a16:creationId xmlns:a16="http://schemas.microsoft.com/office/drawing/2014/main" id="{E39E3337-1016-427D-8797-A91B039AC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75E8696E-3348-4E00-8C7A-92C55DA5242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44087253-7B26-4733-BA44-504481BB550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6B7B0C92-6033-4EC5-BAAA-36127C1B03B7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A3B5BDDA-7E94-4BAB-9FA2-124C9A425243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CBCDF10E-28F8-49BE-972F-C69E61FDA3B0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B1EC6ACC-E662-4727-BFA4-BEC2A4B86BDA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FC602AA6-F865-4E2B-8180-5B662EBCD96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F323F2B8-DFAC-40C2-B399-03E8B45FF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403475"/>
            <a:ext cx="2390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F24B696-1B18-450B-9804-C64FA97FA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159000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35B72A3-8C10-45AA-AB3B-C6B458C3E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433863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/>
      <p:bldP spid="38" grpId="0" animBg="1"/>
      <p:bldP spid="39" grpId="0" animBg="1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D2977F-10FB-4F8B-AB48-5C0D2A216B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2C7A99-E04D-4AB5-845F-475FCB77C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7356A-553D-45F7-A295-F0681A83F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Basic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0BD51-65AD-41D6-BF33-9F6C2C6E3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5DD841-898B-4559-A805-5557C1E7A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7934EF-5BCC-4BC5-8BED-E4B201346A4F}"/>
              </a:ext>
            </a:extLst>
          </p:cNvPr>
          <p:cNvSpPr/>
          <p:nvPr/>
        </p:nvSpPr>
        <p:spPr bwMode="auto">
          <a:xfrm>
            <a:off x="1187450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100BB5-9A7F-4BF5-BBEC-49B3B4D32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88E9DAD-1988-499E-8535-C7D00BCE6C0E}"/>
              </a:ext>
            </a:extLst>
          </p:cNvPr>
          <p:cNvSpPr/>
          <p:nvPr/>
        </p:nvSpPr>
        <p:spPr bwMode="auto">
          <a:xfrm>
            <a:off x="1187450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FB66C9-770D-4B63-8B1F-B3A15D650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D31FB2E-042D-4A93-8EA2-CD5F283EC559}"/>
              </a:ext>
            </a:extLst>
          </p:cNvPr>
          <p:cNvSpPr/>
          <p:nvPr/>
        </p:nvSpPr>
        <p:spPr bwMode="auto">
          <a:xfrm>
            <a:off x="1187450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638EC5-27F8-46B5-9557-AEE6200E2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340100"/>
            <a:ext cx="23225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C2B2FF-8F4B-466D-8B47-62FBCA129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098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Dental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08566C-41CC-45FA-AB29-4D4A4CBA7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7813"/>
            <a:ext cx="2322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716F00-19FA-4C31-A52B-F19C5517A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40055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6F619BAF-900B-4C1A-9D8D-F8990FC84E59}"/>
              </a:ext>
            </a:extLst>
          </p:cNvPr>
          <p:cNvSpPr/>
          <p:nvPr/>
        </p:nvSpPr>
        <p:spPr bwMode="auto">
          <a:xfrm>
            <a:off x="3741738" y="4449763"/>
            <a:ext cx="150812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A134F7-CD83-4327-8C09-5C8DAF2B3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886325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52A21BD-74FB-4ABD-97D4-CCED7619DC1C}"/>
              </a:ext>
            </a:extLst>
          </p:cNvPr>
          <p:cNvSpPr/>
          <p:nvPr/>
        </p:nvSpPr>
        <p:spPr bwMode="auto">
          <a:xfrm>
            <a:off x="3741738" y="4937125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C3756D-EAA4-460B-9282-595E74B69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537210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EB1EDBB2-AD72-47EE-B83D-7981CDBC8539}"/>
              </a:ext>
            </a:extLst>
          </p:cNvPr>
          <p:cNvSpPr/>
          <p:nvPr/>
        </p:nvSpPr>
        <p:spPr bwMode="auto">
          <a:xfrm>
            <a:off x="3741738" y="5422900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DA640D-BC3F-4C23-9EF9-5F74236E1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3340100"/>
            <a:ext cx="23225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1F091E-3AD5-43B7-A094-54088298A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509838"/>
            <a:ext cx="2322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Gum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B9CE9F-C691-4617-9630-1A0B38F9E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817813"/>
            <a:ext cx="2322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35313F-28FD-4B8B-AF7F-4083A2917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40055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1A29ED52-C24D-48E3-9052-6D48004052C1}"/>
              </a:ext>
            </a:extLst>
          </p:cNvPr>
          <p:cNvSpPr/>
          <p:nvPr/>
        </p:nvSpPr>
        <p:spPr bwMode="auto">
          <a:xfrm>
            <a:off x="62960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45F663-A246-4420-A114-9ECED9F99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886325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8EA5A5A-4C6E-4EFE-AD46-8D17F8693C4D}"/>
              </a:ext>
            </a:extLst>
          </p:cNvPr>
          <p:cNvSpPr/>
          <p:nvPr/>
        </p:nvSpPr>
        <p:spPr bwMode="auto">
          <a:xfrm>
            <a:off x="62960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AC00E7B-F7B4-48E4-8F47-D5FC758C9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537210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A7E2B5B3-68B3-4446-9BF0-8CC55423C827}"/>
              </a:ext>
            </a:extLst>
          </p:cNvPr>
          <p:cNvSpPr/>
          <p:nvPr/>
        </p:nvSpPr>
        <p:spPr bwMode="auto">
          <a:xfrm>
            <a:off x="62960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ABFAD0-51BD-49DE-BC32-8BFC7CAEB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ABDB9B-F96F-4E2E-B620-69B199C8C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WT Operation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DA6F9E-6D0B-4AD1-BC1E-4C6658DE3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$125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C0BFC7-6BBB-461A-8086-EA7DFC318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462A788E-4734-450F-B58B-43AC1ECF72D3}"/>
              </a:ext>
            </a:extLst>
          </p:cNvPr>
          <p:cNvSpPr/>
          <p:nvPr/>
        </p:nvSpPr>
        <p:spPr bwMode="auto">
          <a:xfrm>
            <a:off x="88487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3A0633-B9EF-4E2E-9598-3EC48ED952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C6847D2A-076E-4862-9136-CC47C7FADDE2}"/>
              </a:ext>
            </a:extLst>
          </p:cNvPr>
          <p:cNvSpPr/>
          <p:nvPr/>
        </p:nvSpPr>
        <p:spPr bwMode="auto">
          <a:xfrm>
            <a:off x="88487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D04B73D-5320-442B-8F96-84AA9C236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D1B84CF1-D27D-4D58-83AD-145EF9F124FA}"/>
              </a:ext>
            </a:extLst>
          </p:cNvPr>
          <p:cNvSpPr/>
          <p:nvPr/>
        </p:nvSpPr>
        <p:spPr bwMode="auto">
          <a:xfrm>
            <a:off x="88487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2742FE-B1F3-425F-8749-0D44EC9B9E8B}"/>
              </a:ext>
            </a:extLst>
          </p:cNvPr>
          <p:cNvCxnSpPr/>
          <p:nvPr/>
        </p:nvCxnSpPr>
        <p:spPr>
          <a:xfrm>
            <a:off x="3443288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2D0A60D-4B60-46C1-B4CF-FABC705EA4C2}"/>
              </a:ext>
            </a:extLst>
          </p:cNvPr>
          <p:cNvCxnSpPr/>
          <p:nvPr/>
        </p:nvCxnSpPr>
        <p:spPr>
          <a:xfrm>
            <a:off x="597852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032E8C7-F2EE-4891-BEA4-1AC1C4924399}"/>
              </a:ext>
            </a:extLst>
          </p:cNvPr>
          <p:cNvCxnSpPr/>
          <p:nvPr/>
        </p:nvCxnSpPr>
        <p:spPr>
          <a:xfrm>
            <a:off x="851217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B78D600-E65A-4D2A-AA9A-D82F59ADE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6" grpId="0"/>
      <p:bldP spid="17" grpId="0"/>
      <p:bldP spid="18" grpId="0"/>
      <p:bldP spid="19" grpId="0"/>
      <p:bldP spid="21" grpId="0"/>
      <p:bldP spid="23" grpId="0"/>
      <p:bldP spid="26" grpId="0"/>
      <p:bldP spid="27" grpId="0"/>
      <p:bldP spid="28" grpId="0"/>
      <p:bldP spid="29" grpId="0"/>
      <p:bldP spid="31" grpId="0"/>
      <p:bldP spid="33" grpId="0"/>
      <p:bldP spid="36" grpId="0"/>
      <p:bldP spid="37" grpId="0"/>
      <p:bldP spid="38" grpId="0"/>
      <p:bldP spid="39" grpId="0"/>
      <p:bldP spid="41" grpId="0"/>
      <p:bldP spid="43" grpId="0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04F12B2-55C2-42E8-A65C-5764E8CB49A8}"/>
              </a:ext>
            </a:extLst>
          </p:cNvPr>
          <p:cNvSpPr/>
          <p:nvPr/>
        </p:nvSpPr>
        <p:spPr bwMode="auto">
          <a:xfrm>
            <a:off x="1219200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E5CB010-B758-4BED-BAD9-DFAA6855D85B}"/>
              </a:ext>
            </a:extLst>
          </p:cNvPr>
          <p:cNvSpPr/>
          <p:nvPr/>
        </p:nvSpPr>
        <p:spPr bwMode="auto">
          <a:xfrm>
            <a:off x="6378575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3137A0C9-99E6-4E14-A061-6B8847C73D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138" y="3748088"/>
            <a:ext cx="1092200" cy="1093787"/>
          </a:xfrm>
        </p:spPr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AC15D10-1E9F-4066-9191-24AA84A617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300" y="3748088"/>
            <a:ext cx="1093788" cy="1093787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9F0C36-F5B4-411F-9661-45860C721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285A13-E452-4A10-B9B4-4E33B8C21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559040-9A79-45BB-B86E-C0F3AD5EA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146300"/>
            <a:ext cx="873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EEE801-44B3-4D3F-A7AF-7A8601FDB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38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E729BE-5739-4BDE-9044-DDC00B5E9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DD60EF-AB0F-4C3D-BF9E-A420DC1D4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016375"/>
            <a:ext cx="25701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D6E85A6A-9150-4848-940F-4E248900FE50}"/>
              </a:ext>
            </a:extLst>
          </p:cNvPr>
          <p:cNvSpPr/>
          <p:nvPr/>
        </p:nvSpPr>
        <p:spPr bwMode="auto">
          <a:xfrm>
            <a:off x="4937125" y="3186113"/>
            <a:ext cx="392113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CEC703C4-F594-4C19-AE67-AED5A441FA8F}"/>
              </a:ext>
            </a:extLst>
          </p:cNvPr>
          <p:cNvSpPr/>
          <p:nvPr/>
        </p:nvSpPr>
        <p:spPr bwMode="auto">
          <a:xfrm>
            <a:off x="10072688" y="3186113"/>
            <a:ext cx="392112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86063A-BED6-4B94-831A-DE6F13365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4016375"/>
            <a:ext cx="2571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0FB00D8-BEE0-445D-B376-771F5BDA4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577850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C5047FA-89FC-4BA0-AAA5-778438C46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150" y="577850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B1C0BD-02E0-4BB2-9ECC-CCA0208A229A}"/>
              </a:ext>
            </a:extLst>
          </p:cNvPr>
          <p:cNvSpPr>
            <a:spLocks/>
          </p:cNvSpPr>
          <p:nvPr/>
        </p:nvSpPr>
        <p:spPr bwMode="auto">
          <a:xfrm>
            <a:off x="2427288" y="800100"/>
            <a:ext cx="7337425" cy="6057900"/>
          </a:xfrm>
          <a:custGeom>
            <a:avLst/>
            <a:gdLst>
              <a:gd name="T0" fmla="*/ 7328202 w 5822872"/>
              <a:gd name="T1" fmla="*/ 5991256 h 4807343"/>
              <a:gd name="T2" fmla="*/ 7002901 w 5822872"/>
              <a:gd name="T3" fmla="*/ 5439082 h 4807343"/>
              <a:gd name="T4" fmla="*/ 6438724 w 5822872"/>
              <a:gd name="T5" fmla="*/ 5059603 h 4807343"/>
              <a:gd name="T6" fmla="*/ 6444486 w 5822872"/>
              <a:gd name="T7" fmla="*/ 4156760 h 4807343"/>
              <a:gd name="T8" fmla="*/ 7006822 w 5822872"/>
              <a:gd name="T9" fmla="*/ 3389560 h 4807343"/>
              <a:gd name="T10" fmla="*/ 7219769 w 5822872"/>
              <a:gd name="T11" fmla="*/ 2493678 h 4807343"/>
              <a:gd name="T12" fmla="*/ 6457369 w 5822872"/>
              <a:gd name="T13" fmla="*/ 1903174 h 4807343"/>
              <a:gd name="T14" fmla="*/ 5456014 w 5822872"/>
              <a:gd name="T15" fmla="*/ 1804822 h 4807343"/>
              <a:gd name="T16" fmla="*/ 4604147 w 5822872"/>
              <a:gd name="T17" fmla="*/ 1330194 h 4807343"/>
              <a:gd name="T18" fmla="*/ 4404085 w 5822872"/>
              <a:gd name="T19" fmla="*/ 790344 h 4807343"/>
              <a:gd name="T20" fmla="*/ 3313263 w 5822872"/>
              <a:gd name="T21" fmla="*/ 6018 h 4807343"/>
              <a:gd name="T22" fmla="*/ 2039583 w 5822872"/>
              <a:gd name="T23" fmla="*/ 496492 h 4807343"/>
              <a:gd name="T24" fmla="*/ 1461961 w 5822872"/>
              <a:gd name="T25" fmla="*/ 1762649 h 4807343"/>
              <a:gd name="T26" fmla="*/ 1327680 w 5822872"/>
              <a:gd name="T27" fmla="*/ 3344746 h 4807343"/>
              <a:gd name="T28" fmla="*/ 745816 w 5822872"/>
              <a:gd name="T29" fmla="*/ 4209096 h 4807343"/>
              <a:gd name="T30" fmla="*/ 124982 w 5822872"/>
              <a:gd name="T31" fmla="*/ 5048640 h 4807343"/>
              <a:gd name="T32" fmla="*/ 120580 w 5822872"/>
              <a:gd name="T33" fmla="*/ 6058397 h 4807343"/>
              <a:gd name="T34" fmla="*/ 7338206 w 5822872"/>
              <a:gd name="T35" fmla="*/ 6058397 h 4807343"/>
              <a:gd name="T36" fmla="*/ 7328202 w 5822872"/>
              <a:gd name="T37" fmla="*/ 5991256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BA78516-6B3C-4C38-8D2A-93A5B8EAFD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900" y="2406650"/>
            <a:ext cx="3886200" cy="445135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D9C3C5-16F1-417D-81B7-412E1C68D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0838"/>
            <a:ext cx="5105400" cy="2119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3CCE558-6C40-44E2-B68E-282C77EDEFCB}"/>
              </a:ext>
            </a:extLst>
          </p:cNvPr>
          <p:cNvSpPr>
            <a:spLocks/>
          </p:cNvSpPr>
          <p:nvPr/>
        </p:nvSpPr>
        <p:spPr bwMode="auto">
          <a:xfrm>
            <a:off x="1817688" y="5491163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6DD25F1-548B-418B-8DE0-C42F6FE9394E}"/>
              </a:ext>
            </a:extLst>
          </p:cNvPr>
          <p:cNvSpPr>
            <a:spLocks/>
          </p:cNvSpPr>
          <p:nvPr/>
        </p:nvSpPr>
        <p:spPr bwMode="auto">
          <a:xfrm>
            <a:off x="9732963" y="2444750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E4892DB-DC01-48B9-8056-2C82C65B0838}"/>
              </a:ext>
            </a:extLst>
          </p:cNvPr>
          <p:cNvSpPr>
            <a:spLocks/>
          </p:cNvSpPr>
          <p:nvPr/>
        </p:nvSpPr>
        <p:spPr bwMode="auto">
          <a:xfrm>
            <a:off x="3543300" y="186055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1CDED3-603E-4CA0-B994-47DFFCD209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CA62E0-E81D-49EB-8CE0-2C1E3AB80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41BACD51-E8E4-4B9D-8733-CE1116C0A9B1}"/>
              </a:ext>
            </a:extLst>
          </p:cNvPr>
          <p:cNvSpPr>
            <a:spLocks/>
          </p:cNvSpPr>
          <p:nvPr/>
        </p:nvSpPr>
        <p:spPr bwMode="auto">
          <a:xfrm flipH="1">
            <a:off x="4267200" y="2344738"/>
            <a:ext cx="1828800" cy="1774825"/>
          </a:xfrm>
          <a:custGeom>
            <a:avLst/>
            <a:gdLst>
              <a:gd name="T0" fmla="*/ 748118 w 1828802"/>
              <a:gd name="T1" fmla="*/ 1151 h 1775220"/>
              <a:gd name="T2" fmla="*/ 203097 w 1828802"/>
              <a:gd name="T3" fmla="*/ 189380 h 1775220"/>
              <a:gd name="T4" fmla="*/ 101172 w 1828802"/>
              <a:gd name="T5" fmla="*/ 240316 h 1775220"/>
              <a:gd name="T6" fmla="*/ 1 w 1828802"/>
              <a:gd name="T7" fmla="*/ 255980 h 1775220"/>
              <a:gd name="T8" fmla="*/ 0 w 1828802"/>
              <a:gd name="T9" fmla="*/ 255980 h 1775220"/>
              <a:gd name="T10" fmla="*/ 0 w 1828802"/>
              <a:gd name="T11" fmla="*/ 720143 h 1775220"/>
              <a:gd name="T12" fmla="*/ 0 w 1828802"/>
              <a:gd name="T13" fmla="*/ 726206 h 1775220"/>
              <a:gd name="T14" fmla="*/ 0 w 1828802"/>
              <a:gd name="T15" fmla="*/ 1775220 h 1775220"/>
              <a:gd name="T16" fmla="*/ 1055077 w 1828802"/>
              <a:gd name="T17" fmla="*/ 1775220 h 1775220"/>
              <a:gd name="T18" fmla="*/ 1509930 w 1828802"/>
              <a:gd name="T19" fmla="*/ 1775220 h 1775220"/>
              <a:gd name="T20" fmla="*/ 1578526 w 1828802"/>
              <a:gd name="T21" fmla="*/ 1704839 h 1775220"/>
              <a:gd name="T22" fmla="*/ 1817752 w 1828802"/>
              <a:gd name="T23" fmla="*/ 877019 h 1775220"/>
              <a:gd name="T24" fmla="*/ 955286 w 1828802"/>
              <a:gd name="T25" fmla="*/ 11869 h 1775220"/>
              <a:gd name="T26" fmla="*/ 748118 w 1828802"/>
              <a:gd name="T27" fmla="*/ 1151 h 177522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C5346AB6-43D8-4F05-9133-0AE7D6ED361C}"/>
              </a:ext>
            </a:extLst>
          </p:cNvPr>
          <p:cNvSpPr>
            <a:spLocks/>
          </p:cNvSpPr>
          <p:nvPr/>
        </p:nvSpPr>
        <p:spPr bwMode="auto">
          <a:xfrm flipH="1">
            <a:off x="6096000" y="2344738"/>
            <a:ext cx="1828800" cy="1774825"/>
          </a:xfrm>
          <a:custGeom>
            <a:avLst/>
            <a:gdLst>
              <a:gd name="T0" fmla="*/ 1080685 w 1828800"/>
              <a:gd name="T1" fmla="*/ 1151 h 1775219"/>
              <a:gd name="T2" fmla="*/ 873517 w 1828800"/>
              <a:gd name="T3" fmla="*/ 11869 h 1775219"/>
              <a:gd name="T4" fmla="*/ 11050 w 1828800"/>
              <a:gd name="T5" fmla="*/ 877019 h 1775219"/>
              <a:gd name="T6" fmla="*/ 250276 w 1828800"/>
              <a:gd name="T7" fmla="*/ 1704839 h 1775219"/>
              <a:gd name="T8" fmla="*/ 318872 w 1828800"/>
              <a:gd name="T9" fmla="*/ 1775219 h 1775219"/>
              <a:gd name="T10" fmla="*/ 773723 w 1828800"/>
              <a:gd name="T11" fmla="*/ 1775219 h 1775219"/>
              <a:gd name="T12" fmla="*/ 1828800 w 1828800"/>
              <a:gd name="T13" fmla="*/ 1775219 h 1775219"/>
              <a:gd name="T14" fmla="*/ 1828800 w 1828800"/>
              <a:gd name="T15" fmla="*/ 726205 h 1775219"/>
              <a:gd name="T16" fmla="*/ 1828800 w 1828800"/>
              <a:gd name="T17" fmla="*/ 720142 h 1775219"/>
              <a:gd name="T18" fmla="*/ 1828800 w 1828800"/>
              <a:gd name="T19" fmla="*/ 255980 h 1775219"/>
              <a:gd name="T20" fmla="*/ 1727630 w 1828800"/>
              <a:gd name="T21" fmla="*/ 240316 h 1775219"/>
              <a:gd name="T22" fmla="*/ 1625705 w 1828800"/>
              <a:gd name="T23" fmla="*/ 189380 h 1775219"/>
              <a:gd name="T24" fmla="*/ 1080685 w 1828800"/>
              <a:gd name="T25" fmla="*/ 1151 h 1775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25244F1F-3A1E-4283-8438-7392FA78824E}"/>
              </a:ext>
            </a:extLst>
          </p:cNvPr>
          <p:cNvSpPr>
            <a:spLocks/>
          </p:cNvSpPr>
          <p:nvPr/>
        </p:nvSpPr>
        <p:spPr bwMode="auto">
          <a:xfrm flipH="1">
            <a:off x="4586288" y="4119563"/>
            <a:ext cx="1509712" cy="1901825"/>
          </a:xfrm>
          <a:custGeom>
            <a:avLst/>
            <a:gdLst>
              <a:gd name="T0" fmla="*/ 1509931 w 1509931"/>
              <a:gd name="T1" fmla="*/ 0 h 1900816"/>
              <a:gd name="T2" fmla="*/ 1055077 w 1509931"/>
              <a:gd name="T3" fmla="*/ 0 h 1900816"/>
              <a:gd name="T4" fmla="*/ 0 w 1509931"/>
              <a:gd name="T5" fmla="*/ 0 h 1900816"/>
              <a:gd name="T6" fmla="*/ 0 w 1509931"/>
              <a:gd name="T7" fmla="*/ 378991 h 1900816"/>
              <a:gd name="T8" fmla="*/ 1 w 1509931"/>
              <a:gd name="T9" fmla="*/ 378991 h 1900816"/>
              <a:gd name="T10" fmla="*/ 46748 w 1509931"/>
              <a:gd name="T11" fmla="*/ 391773 h 1900816"/>
              <a:gd name="T12" fmla="*/ 305299 w 1509931"/>
              <a:gd name="T13" fmla="*/ 1721469 h 1900816"/>
              <a:gd name="T14" fmla="*/ 476537 w 1509931"/>
              <a:gd name="T15" fmla="*/ 1900770 h 1900816"/>
              <a:gd name="T16" fmla="*/ 1201834 w 1509931"/>
              <a:gd name="T17" fmla="*/ 1183548 h 1900816"/>
              <a:gd name="T18" fmla="*/ 1201834 w 1509931"/>
              <a:gd name="T19" fmla="*/ 677902 h 1900816"/>
              <a:gd name="T20" fmla="*/ 1493207 w 1509931"/>
              <a:gd name="T21" fmla="*/ 17159 h 1900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lnTo>
                  <a:pt x="15099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4603B85-E740-4E50-9586-519620E4DA00}"/>
              </a:ext>
            </a:extLst>
          </p:cNvPr>
          <p:cNvSpPr>
            <a:spLocks/>
          </p:cNvSpPr>
          <p:nvPr/>
        </p:nvSpPr>
        <p:spPr bwMode="auto">
          <a:xfrm flipH="1">
            <a:off x="6096000" y="4119563"/>
            <a:ext cx="1509713" cy="1901825"/>
          </a:xfrm>
          <a:custGeom>
            <a:avLst/>
            <a:gdLst>
              <a:gd name="T0" fmla="*/ 1509929 w 1509929"/>
              <a:gd name="T1" fmla="*/ 0 h 1900817"/>
              <a:gd name="T2" fmla="*/ 454852 w 1509929"/>
              <a:gd name="T3" fmla="*/ 0 h 1900817"/>
              <a:gd name="T4" fmla="*/ 0 w 1509929"/>
              <a:gd name="T5" fmla="*/ 0 h 1900817"/>
              <a:gd name="T6" fmla="*/ 16725 w 1509929"/>
              <a:gd name="T7" fmla="*/ 17160 h 1900817"/>
              <a:gd name="T8" fmla="*/ 308098 w 1509929"/>
              <a:gd name="T9" fmla="*/ 677903 h 1900817"/>
              <a:gd name="T10" fmla="*/ 308098 w 1509929"/>
              <a:gd name="T11" fmla="*/ 1183549 h 1900817"/>
              <a:gd name="T12" fmla="*/ 1033395 w 1509929"/>
              <a:gd name="T13" fmla="*/ 1900771 h 1900817"/>
              <a:gd name="T14" fmla="*/ 1204633 w 1509929"/>
              <a:gd name="T15" fmla="*/ 1721470 h 1900817"/>
              <a:gd name="T16" fmla="*/ 1463184 w 1509929"/>
              <a:gd name="T17" fmla="*/ 391774 h 1900817"/>
              <a:gd name="T18" fmla="*/ 1509929 w 1509929"/>
              <a:gd name="T19" fmla="*/ 378993 h 19008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lnTo>
                  <a:pt x="15099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464BBD-D30D-402D-980B-3A5207978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794000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F99897A-8C53-4EE3-8BF6-263E0C710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538413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B9DC5D-E8A8-4E11-BFB2-B50300D55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740275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DA8735-09D1-41D1-81E0-75A9DA2DF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484688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4FE7A9-7E30-4ACB-BB1A-1953749C0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794000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4AB797-8FDD-49ED-A279-CDEC86E1A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38413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209180D-FB2E-4AD8-90E4-372812BE2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740275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691C72-74E2-4929-97F0-FD0D8F1CA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484688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EC4A43D-67F5-45EE-9B5E-5992EED97767}"/>
              </a:ext>
            </a:extLst>
          </p:cNvPr>
          <p:cNvSpPr/>
          <p:nvPr/>
        </p:nvSpPr>
        <p:spPr bwMode="auto">
          <a:xfrm>
            <a:off x="3860800" y="2846388"/>
            <a:ext cx="725488" cy="72390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609F9FA-EFF0-4460-8221-5B212D03069C}"/>
              </a:ext>
            </a:extLst>
          </p:cNvPr>
          <p:cNvSpPr/>
          <p:nvPr/>
        </p:nvSpPr>
        <p:spPr bwMode="auto">
          <a:xfrm>
            <a:off x="4456113" y="4738688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AA14E5E-E20B-4C27-A60E-23C332549D5A}"/>
              </a:ext>
            </a:extLst>
          </p:cNvPr>
          <p:cNvSpPr/>
          <p:nvPr/>
        </p:nvSpPr>
        <p:spPr bwMode="auto">
          <a:xfrm>
            <a:off x="7010400" y="4745038"/>
            <a:ext cx="725488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59688C4-050C-47AC-B0BE-25232B131FD0}"/>
              </a:ext>
            </a:extLst>
          </p:cNvPr>
          <p:cNvSpPr/>
          <p:nvPr/>
        </p:nvSpPr>
        <p:spPr bwMode="auto">
          <a:xfrm>
            <a:off x="7605713" y="2843213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77AF223-957B-406A-BB50-51E2EED6C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3052763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01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1649CE-A6A2-4A86-993D-098D0D2C5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13" y="3054350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02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196F8F-DD3A-443D-ACF1-6522B3831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949825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04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FA64120-9285-4E76-BA28-DB52138FC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3" y="495458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03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2E17D452-8FCE-4173-B0E8-84443D8C1F04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170238"/>
            <a:ext cx="398462" cy="379412"/>
            <a:chOff x="2435240" y="1871709"/>
            <a:chExt cx="646785" cy="615610"/>
          </a:xfrm>
        </p:grpSpPr>
        <p:sp>
          <p:nvSpPr>
            <p:cNvPr id="53289" name="Freeform: Shape 733">
              <a:extLst>
                <a:ext uri="{FF2B5EF4-FFF2-40B4-BE49-F238E27FC236}">
                  <a16:creationId xmlns:a16="http://schemas.microsoft.com/office/drawing/2014/main" id="{5CE6266E-6ABF-4C4E-9F8B-759E9711A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0" name="Freeform: Shape 734">
              <a:extLst>
                <a:ext uri="{FF2B5EF4-FFF2-40B4-BE49-F238E27FC236}">
                  <a16:creationId xmlns:a16="http://schemas.microsoft.com/office/drawing/2014/main" id="{B88142E2-5FFA-4AD9-A943-2168C7B14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1" name="Freeform: Shape 735">
              <a:extLst>
                <a:ext uri="{FF2B5EF4-FFF2-40B4-BE49-F238E27FC236}">
                  <a16:creationId xmlns:a16="http://schemas.microsoft.com/office/drawing/2014/main" id="{4C6FC1F3-AD43-47BD-9418-2556E20AF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2" name="Freeform: Shape 736">
              <a:extLst>
                <a:ext uri="{FF2B5EF4-FFF2-40B4-BE49-F238E27FC236}">
                  <a16:creationId xmlns:a16="http://schemas.microsoft.com/office/drawing/2014/main" id="{E498E185-68BA-4C98-A070-85F62B1BB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3" name="Freeform: Shape 737">
              <a:extLst>
                <a:ext uri="{FF2B5EF4-FFF2-40B4-BE49-F238E27FC236}">
                  <a16:creationId xmlns:a16="http://schemas.microsoft.com/office/drawing/2014/main" id="{970DDA08-3D1D-41B6-8016-70DBD71C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4" name="Freeform: Shape 738">
              <a:extLst>
                <a:ext uri="{FF2B5EF4-FFF2-40B4-BE49-F238E27FC236}">
                  <a16:creationId xmlns:a16="http://schemas.microsoft.com/office/drawing/2014/main" id="{4065E7A4-1CD1-4B34-A0E2-709678A3A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5" name="Freeform: Shape 739">
              <a:extLst>
                <a:ext uri="{FF2B5EF4-FFF2-40B4-BE49-F238E27FC236}">
                  <a16:creationId xmlns:a16="http://schemas.microsoft.com/office/drawing/2014/main" id="{6D7A3435-F030-49BC-939F-C4FA61A39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6" name="Freeform: Shape 740">
              <a:extLst>
                <a:ext uri="{FF2B5EF4-FFF2-40B4-BE49-F238E27FC236}">
                  <a16:creationId xmlns:a16="http://schemas.microsoft.com/office/drawing/2014/main" id="{754C4E92-D4D0-45F6-B8E4-A13962E91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65FDC3F0-1512-433A-B591-2D3ADD228E33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64E5C729-0EED-40B3-B405-F5C33ABD860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A2F3462B-7FAC-4DF8-88A3-6951CED581B3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45BBF0A5-4476-4518-AF67-863312F3BF7F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07CE2D53-ED05-4706-B79A-0622F833485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A9B248C2-1EE9-426D-BBF0-2E0AD1AF8AD8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394200"/>
            <a:ext cx="350838" cy="409575"/>
            <a:chOff x="3429382" y="2755889"/>
            <a:chExt cx="568401" cy="663135"/>
          </a:xfrm>
        </p:grpSpPr>
        <p:sp>
          <p:nvSpPr>
            <p:cNvPr id="53282" name="Freeform: Shape 962">
              <a:extLst>
                <a:ext uri="{FF2B5EF4-FFF2-40B4-BE49-F238E27FC236}">
                  <a16:creationId xmlns:a16="http://schemas.microsoft.com/office/drawing/2014/main" id="{FAD102BF-58CB-4A4C-9E56-013C6DC6F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3" name="Freeform: Shape 963">
              <a:extLst>
                <a:ext uri="{FF2B5EF4-FFF2-40B4-BE49-F238E27FC236}">
                  <a16:creationId xmlns:a16="http://schemas.microsoft.com/office/drawing/2014/main" id="{C766CD83-7563-4C30-9F82-041ACA7EE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4" name="Freeform: Shape 964">
              <a:extLst>
                <a:ext uri="{FF2B5EF4-FFF2-40B4-BE49-F238E27FC236}">
                  <a16:creationId xmlns:a16="http://schemas.microsoft.com/office/drawing/2014/main" id="{F56DC7BB-F79E-4DDB-BD41-1D500039E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5" name="Freeform: Shape 965">
              <a:extLst>
                <a:ext uri="{FF2B5EF4-FFF2-40B4-BE49-F238E27FC236}">
                  <a16:creationId xmlns:a16="http://schemas.microsoft.com/office/drawing/2014/main" id="{8362E314-4B29-41BD-B016-5833366FE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6" name="Freeform: Shape 966">
              <a:extLst>
                <a:ext uri="{FF2B5EF4-FFF2-40B4-BE49-F238E27FC236}">
                  <a16:creationId xmlns:a16="http://schemas.microsoft.com/office/drawing/2014/main" id="{43E8D05C-7FA0-4C91-8862-1C8E44C7E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7" name="Freeform: Shape 967">
              <a:extLst>
                <a:ext uri="{FF2B5EF4-FFF2-40B4-BE49-F238E27FC236}">
                  <a16:creationId xmlns:a16="http://schemas.microsoft.com/office/drawing/2014/main" id="{A66CC629-F2E9-4475-8717-63D498213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148143E5-F8BE-4E2D-B717-78BF920EFFCD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98D2B7B0-8F9F-4BD6-B0DE-B744A4869A79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00870D8A-62D3-45FD-A900-E5A8EF1D1FB7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9C4CA9E0-62D0-4B68-9178-D6740F19BA41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BD08CD14-6AA8-46FA-9669-AAACCE15ECFD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C3D2A455-3578-4C2A-B6AE-AA5FE90455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EF99C825-12FA-4C42-BB21-4E164C37AF9A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1D545D04-4D61-4B50-AA76-57F9D3216968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D6E78FE9-3CE0-4A23-9A24-23D60F779314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00925E25-32F0-47D4-AAD2-A4A4C6103E51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D829E89F-914A-4747-8CA6-1B253A44740D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02E7254D-7B6F-4496-B3A9-5ED0544CB760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165475"/>
            <a:ext cx="322263" cy="320675"/>
            <a:chOff x="587412" y="924237"/>
            <a:chExt cx="663098" cy="663270"/>
          </a:xfrm>
        </p:grpSpPr>
        <p:sp>
          <p:nvSpPr>
            <p:cNvPr id="53279" name="Freeform: Shape 671">
              <a:extLst>
                <a:ext uri="{FF2B5EF4-FFF2-40B4-BE49-F238E27FC236}">
                  <a16:creationId xmlns:a16="http://schemas.microsoft.com/office/drawing/2014/main" id="{820AD80C-23D6-4D38-AAA1-08A76C6E4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0" name="Freeform: Shape 672">
              <a:extLst>
                <a:ext uri="{FF2B5EF4-FFF2-40B4-BE49-F238E27FC236}">
                  <a16:creationId xmlns:a16="http://schemas.microsoft.com/office/drawing/2014/main" id="{8FE6246E-A8CC-4FB8-BED3-6B7CB3113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865BD073-2725-458F-AD83-8873BC70F582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EA608381-9B35-4872-AFF7-1B2C5D9DBFD2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C435CD37-49AB-4CD1-BC21-378190587AE6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76183346-18D7-42EE-9887-15C3FB59375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763662EC-F3F9-45B0-8A2B-80E737029E82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2EB280F7-C888-4106-BE6B-72E771D2374A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ED6D8216-B5F3-4836-AFA9-0FF11F4B4E3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A9FD407-2AFA-4786-B983-2DBAC77258CF}"/>
              </a:ext>
            </a:extLst>
          </p:cNvPr>
          <p:cNvGrpSpPr>
            <a:grpSpLocks/>
          </p:cNvGrpSpPr>
          <p:nvPr/>
        </p:nvGrpSpPr>
        <p:grpSpPr bwMode="auto">
          <a:xfrm>
            <a:off x="6557963" y="4389438"/>
            <a:ext cx="365125" cy="365125"/>
            <a:chOff x="5563008" y="4781088"/>
            <a:chExt cx="175372" cy="175372"/>
          </a:xfrm>
        </p:grpSpPr>
        <p:sp>
          <p:nvSpPr>
            <p:cNvPr id="53276" name="Freeform: Shape 963">
              <a:extLst>
                <a:ext uri="{FF2B5EF4-FFF2-40B4-BE49-F238E27FC236}">
                  <a16:creationId xmlns:a16="http://schemas.microsoft.com/office/drawing/2014/main" id="{DC1C7E73-558E-4BD4-838A-1FC075E76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79" y="4785959"/>
              <a:ext cx="165629" cy="165629"/>
            </a:xfrm>
            <a:custGeom>
              <a:avLst/>
              <a:gdLst>
                <a:gd name="T0" fmla="*/ 165630 w 268411"/>
                <a:gd name="T1" fmla="*/ 82815 h 268411"/>
                <a:gd name="T2" fmla="*/ 82815 w 268411"/>
                <a:gd name="T3" fmla="*/ 165630 h 268411"/>
                <a:gd name="T4" fmla="*/ 0 w 268411"/>
                <a:gd name="T5" fmla="*/ 82815 h 268411"/>
                <a:gd name="T6" fmla="*/ 82815 w 268411"/>
                <a:gd name="T7" fmla="*/ 0 h 268411"/>
                <a:gd name="T8" fmla="*/ 165630 w 268411"/>
                <a:gd name="T9" fmla="*/ 82815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7" name="Freeform: Shape 970">
              <a:extLst>
                <a:ext uri="{FF2B5EF4-FFF2-40B4-BE49-F238E27FC236}">
                  <a16:creationId xmlns:a16="http://schemas.microsoft.com/office/drawing/2014/main" id="{78DCF21C-096C-4977-90B0-81B28C8A7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008" y="4781088"/>
              <a:ext cx="175372" cy="175372"/>
            </a:xfrm>
            <a:custGeom>
              <a:avLst/>
              <a:gdLst>
                <a:gd name="T0" fmla="*/ 87686 w 284200"/>
                <a:gd name="T1" fmla="*/ 0 h 284200"/>
                <a:gd name="T2" fmla="*/ 0 w 284200"/>
                <a:gd name="T3" fmla="*/ 87686 h 284200"/>
                <a:gd name="T4" fmla="*/ 87686 w 284200"/>
                <a:gd name="T5" fmla="*/ 175373 h 284200"/>
                <a:gd name="T6" fmla="*/ 175373 w 284200"/>
                <a:gd name="T7" fmla="*/ 87686 h 284200"/>
                <a:gd name="T8" fmla="*/ 87686 w 284200"/>
                <a:gd name="T9" fmla="*/ 0 h 284200"/>
                <a:gd name="T10" fmla="*/ 87686 w 284200"/>
                <a:gd name="T11" fmla="*/ 165630 h 284200"/>
                <a:gd name="T12" fmla="*/ 9743 w 284200"/>
                <a:gd name="T13" fmla="*/ 87686 h 284200"/>
                <a:gd name="T14" fmla="*/ 87686 w 284200"/>
                <a:gd name="T15" fmla="*/ 9743 h 284200"/>
                <a:gd name="T16" fmla="*/ 165630 w 284200"/>
                <a:gd name="T17" fmla="*/ 87686 h 284200"/>
                <a:gd name="T18" fmla="*/ 87686 w 284200"/>
                <a:gd name="T19" fmla="*/ 165630 h 284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8" name="Freeform: Shape 978">
              <a:extLst>
                <a:ext uri="{FF2B5EF4-FFF2-40B4-BE49-F238E27FC236}">
                  <a16:creationId xmlns:a16="http://schemas.microsoft.com/office/drawing/2014/main" id="{8FE35E24-D707-46BE-BBF3-077BB6CF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722" y="4810316"/>
              <a:ext cx="87686" cy="116915"/>
            </a:xfrm>
            <a:custGeom>
              <a:avLst/>
              <a:gdLst>
                <a:gd name="T0" fmla="*/ 63329 w 142100"/>
                <a:gd name="T1" fmla="*/ 48715 h 189467"/>
                <a:gd name="T2" fmla="*/ 48715 w 142100"/>
                <a:gd name="T3" fmla="*/ 48715 h 189467"/>
                <a:gd name="T4" fmla="*/ 48715 w 142100"/>
                <a:gd name="T5" fmla="*/ 19486 h 189467"/>
                <a:gd name="T6" fmla="*/ 73072 w 142100"/>
                <a:gd name="T7" fmla="*/ 19486 h 189467"/>
                <a:gd name="T8" fmla="*/ 77943 w 142100"/>
                <a:gd name="T9" fmla="*/ 14614 h 189467"/>
                <a:gd name="T10" fmla="*/ 73072 w 142100"/>
                <a:gd name="T11" fmla="*/ 9743 h 189467"/>
                <a:gd name="T12" fmla="*/ 48715 w 142100"/>
                <a:gd name="T13" fmla="*/ 9743 h 189467"/>
                <a:gd name="T14" fmla="*/ 48715 w 142100"/>
                <a:gd name="T15" fmla="*/ 4871 h 189467"/>
                <a:gd name="T16" fmla="*/ 43843 w 142100"/>
                <a:gd name="T17" fmla="*/ 0 h 189467"/>
                <a:gd name="T18" fmla="*/ 38972 w 142100"/>
                <a:gd name="T19" fmla="*/ 4871 h 189467"/>
                <a:gd name="T20" fmla="*/ 38972 w 142100"/>
                <a:gd name="T21" fmla="*/ 9743 h 189467"/>
                <a:gd name="T22" fmla="*/ 24357 w 142100"/>
                <a:gd name="T23" fmla="*/ 9743 h 189467"/>
                <a:gd name="T24" fmla="*/ 0 w 142100"/>
                <a:gd name="T25" fmla="*/ 34100 h 189467"/>
                <a:gd name="T26" fmla="*/ 24357 w 142100"/>
                <a:gd name="T27" fmla="*/ 58458 h 189467"/>
                <a:gd name="T28" fmla="*/ 38972 w 142100"/>
                <a:gd name="T29" fmla="*/ 58458 h 189467"/>
                <a:gd name="T30" fmla="*/ 38972 w 142100"/>
                <a:gd name="T31" fmla="*/ 87686 h 189467"/>
                <a:gd name="T32" fmla="*/ 14614 w 142100"/>
                <a:gd name="T33" fmla="*/ 87686 h 189467"/>
                <a:gd name="T34" fmla="*/ 9743 w 142100"/>
                <a:gd name="T35" fmla="*/ 92558 h 189467"/>
                <a:gd name="T36" fmla="*/ 14614 w 142100"/>
                <a:gd name="T37" fmla="*/ 97429 h 189467"/>
                <a:gd name="T38" fmla="*/ 38972 w 142100"/>
                <a:gd name="T39" fmla="*/ 97429 h 189467"/>
                <a:gd name="T40" fmla="*/ 38972 w 142100"/>
                <a:gd name="T41" fmla="*/ 112044 h 189467"/>
                <a:gd name="T42" fmla="*/ 43843 w 142100"/>
                <a:gd name="T43" fmla="*/ 116915 h 189467"/>
                <a:gd name="T44" fmla="*/ 48715 w 142100"/>
                <a:gd name="T45" fmla="*/ 112044 h 189467"/>
                <a:gd name="T46" fmla="*/ 48715 w 142100"/>
                <a:gd name="T47" fmla="*/ 97429 h 189467"/>
                <a:gd name="T48" fmla="*/ 63329 w 142100"/>
                <a:gd name="T49" fmla="*/ 97429 h 189467"/>
                <a:gd name="T50" fmla="*/ 87686 w 142100"/>
                <a:gd name="T51" fmla="*/ 73072 h 189467"/>
                <a:gd name="T52" fmla="*/ 63329 w 142100"/>
                <a:gd name="T53" fmla="*/ 48715 h 189467"/>
                <a:gd name="T54" fmla="*/ 38972 w 142100"/>
                <a:gd name="T55" fmla="*/ 48715 h 189467"/>
                <a:gd name="T56" fmla="*/ 24357 w 142100"/>
                <a:gd name="T57" fmla="*/ 48715 h 189467"/>
                <a:gd name="T58" fmla="*/ 9743 w 142100"/>
                <a:gd name="T59" fmla="*/ 34100 h 189467"/>
                <a:gd name="T60" fmla="*/ 24357 w 142100"/>
                <a:gd name="T61" fmla="*/ 19486 h 189467"/>
                <a:gd name="T62" fmla="*/ 38972 w 142100"/>
                <a:gd name="T63" fmla="*/ 19486 h 189467"/>
                <a:gd name="T64" fmla="*/ 38972 w 142100"/>
                <a:gd name="T65" fmla="*/ 48715 h 189467"/>
                <a:gd name="T66" fmla="*/ 63329 w 142100"/>
                <a:gd name="T67" fmla="*/ 87686 h 189467"/>
                <a:gd name="T68" fmla="*/ 48715 w 142100"/>
                <a:gd name="T69" fmla="*/ 87686 h 189467"/>
                <a:gd name="T70" fmla="*/ 48715 w 142100"/>
                <a:gd name="T71" fmla="*/ 58458 h 189467"/>
                <a:gd name="T72" fmla="*/ 63329 w 142100"/>
                <a:gd name="T73" fmla="*/ 58458 h 189467"/>
                <a:gd name="T74" fmla="*/ 77943 w 142100"/>
                <a:gd name="T75" fmla="*/ 73072 h 189467"/>
                <a:gd name="T76" fmla="*/ 63329 w 142100"/>
                <a:gd name="T77" fmla="*/ 87686 h 1894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3" grpId="0" animBg="1"/>
      <p:bldP spid="44" grpId="0"/>
      <p:bldP spid="45" grpId="0"/>
      <p:bldP spid="46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5B048D-B4D1-4FA9-AECC-96C100107A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1CA6F5-048D-4759-9BFB-39069A48A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605055A-F0C8-4838-8053-E1DF84D7A76E}"/>
              </a:ext>
            </a:extLst>
          </p:cNvPr>
          <p:cNvSpPr/>
          <p:nvPr/>
        </p:nvSpPr>
        <p:spPr bwMode="auto">
          <a:xfrm rot="4500000">
            <a:off x="4782344" y="616744"/>
            <a:ext cx="2627312" cy="8623300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27AAE25-CF55-430A-ABE3-0C0A99717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005263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808AD0-BBD7-4008-B85B-890465FAF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222750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01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C07AEA8-7614-4A76-860D-C73FF1FE8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188" y="347186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3C0790-65EC-4CFC-8E52-767C7974C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3689350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02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9102D7C-921E-4D77-8553-F1EC783DB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425132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0A55F5-D3F3-4F23-8E44-234AE2FDA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468813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03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3858446-B7DC-491F-BA79-4173ABD51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775" y="3621088"/>
            <a:ext cx="839788" cy="839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0155D4-B3F6-48E6-B691-2AE66E0E1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5" y="3838575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04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EA8C05-CF16-4E1A-9FAA-CF675E18E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5D6E2B-F20D-40CC-A9D5-C8F692F4E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D9BAD-2807-428A-8C17-DE4323E80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2CFE3DB-AE41-4A03-BE7C-BAC7A3FC2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408C1-36E1-4EF6-A19B-A626DAA72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765C18-688C-49B7-A230-052182A48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19DAEB2-92C4-49DE-AEA0-B4792D2B5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217519-FAAD-41D1-99FD-BB895EF87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4AB482-FB79-4D53-A076-AC2882EF64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BD093E-3E6C-41EC-9CD5-D9A9343B0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A4281C8-F779-4B25-B7D8-03A107E2D73F}"/>
              </a:ext>
            </a:extLst>
          </p:cNvPr>
          <p:cNvGraphicFramePr>
            <a:graphicFrameLocks/>
          </p:cNvGraphicFramePr>
          <p:nvPr/>
        </p:nvGraphicFramePr>
        <p:xfrm>
          <a:off x="1168400" y="2054225"/>
          <a:ext cx="9855200" cy="27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68523F1-9334-4B67-9676-B5209CEDD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164138"/>
            <a:ext cx="62214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32286C-9050-4FB6-80E3-3DD6B5FC0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Total Patient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C9A8BF-7A6B-4A7D-8DCA-5026BE226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1,283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6E03C6-BC35-4459-9C5C-A1AF650A7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This Month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94F470-012A-4F9C-8D34-2C2C4A49A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235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Graphic spid="2" grpId="0">
        <p:bldAsOne/>
      </p:bldGraphic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F52B9205-0502-4B96-B571-6049A2EC17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91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7D6E3E-32C4-4AD6-8E63-254F0B1B94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18113" y="2312988"/>
            <a:ext cx="5970587" cy="627062"/>
          </a:xfrm>
        </p:spPr>
        <p:txBody>
          <a:bodyPr/>
          <a:lstStyle/>
          <a:p>
            <a:r>
              <a:rPr lang="en-US" alt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354FAB-D581-4D4E-AE89-B1068D57B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1976438"/>
            <a:ext cx="1925637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634A3-6EE0-4C25-919E-680CFA9DC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241675"/>
            <a:ext cx="2225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870375-9ADB-48E6-B34E-99886619C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01942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Address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6B7221-2CF4-49EC-9EB0-BFB3E77B9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241675"/>
            <a:ext cx="1503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+1 234 567 890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+1 098 765 432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369060-9016-4222-B472-C8689351A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019425"/>
            <a:ext cx="1503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Phone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4D217B-6B07-4971-AB61-AE4CABC48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3187700"/>
            <a:ext cx="20812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Support@company.com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Manager@company.com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0F8B51-110F-4F8B-A077-E690D4DCC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2965450"/>
            <a:ext cx="2081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Email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1CD9D5-1336-4893-BF7B-6B27B7DB1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4127500"/>
            <a:ext cx="62388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2B6A27F-009D-4F6D-B59A-69F9E128DE8A}"/>
              </a:ext>
            </a:extLst>
          </p:cNvPr>
          <p:cNvSpPr/>
          <p:nvPr/>
        </p:nvSpPr>
        <p:spPr bwMode="auto">
          <a:xfrm>
            <a:off x="84772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831337-3252-4141-8E4A-C03CA67E5F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A4A8E3-C6A7-4C16-9CF0-EABFFA486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330239-14FC-4591-BB83-6070F299C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B37412B-F30C-4A0E-ADAE-4A233796D64F}"/>
              </a:ext>
            </a:extLst>
          </p:cNvPr>
          <p:cNvSpPr/>
          <p:nvPr/>
        </p:nvSpPr>
        <p:spPr bwMode="auto">
          <a:xfrm>
            <a:off x="804227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F5DC6-00A7-4998-A424-52EDAC57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874F07-A747-4BF8-A2B9-7A5A613F4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3BC7006-FA51-4F73-85BE-571400504CED}"/>
              </a:ext>
            </a:extLst>
          </p:cNvPr>
          <p:cNvSpPr/>
          <p:nvPr/>
        </p:nvSpPr>
        <p:spPr bwMode="auto">
          <a:xfrm>
            <a:off x="4445000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8DC21D-F966-4522-BDC9-6CA8F5F01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CECA39-D74B-4382-B63D-2691FC8AD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B88416-BC36-470E-8ACE-3965D19AC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23812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007450D-A10C-451A-B668-93AEAC2BF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0E8F629-526B-4D19-B8D4-224B502EE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F365AF2-A334-4977-8CE0-E79FA0A13F83}"/>
              </a:ext>
            </a:extLst>
          </p:cNvPr>
          <p:cNvSpPr/>
          <p:nvPr/>
        </p:nvSpPr>
        <p:spPr bwMode="auto">
          <a:xfrm>
            <a:off x="84772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F5394C-F393-408D-A304-C8B17A46F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D7250A-04BC-4132-BA33-960F7193D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DD9CC1C-BD6D-4963-960F-6EA209FA377A}"/>
              </a:ext>
            </a:extLst>
          </p:cNvPr>
          <p:cNvSpPr/>
          <p:nvPr/>
        </p:nvSpPr>
        <p:spPr bwMode="auto">
          <a:xfrm>
            <a:off x="804227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BEDB8A-260B-4335-A2C4-8BC148714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AF59A2-AE86-4B7A-8595-91BEF03C4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6B7BF4F-8723-471B-92D6-1881ACD874B6}"/>
              </a:ext>
            </a:extLst>
          </p:cNvPr>
          <p:cNvSpPr/>
          <p:nvPr/>
        </p:nvSpPr>
        <p:spPr bwMode="auto">
          <a:xfrm>
            <a:off x="4445000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F925D4-0BDC-471B-87ED-4295E6F57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8A274A-BD7E-412C-8CB4-4B0881EFA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8D6760E-7A04-43D9-B1E3-BE6D77ED5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4338638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60FA219-52BA-4F1D-95ED-AC9947271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51F25BE-FC27-4825-9D1C-CC3F6A93A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25BA3B-C59E-4C7B-B0E3-64BFD873D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C48DF0F-9BA0-482F-958D-CDE3436504DB}"/>
              </a:ext>
            </a:extLst>
          </p:cNvPr>
          <p:cNvSpPr>
            <a:spLocks/>
          </p:cNvSpPr>
          <p:nvPr/>
        </p:nvSpPr>
        <p:spPr bwMode="auto">
          <a:xfrm>
            <a:off x="3352800" y="2327275"/>
            <a:ext cx="5486400" cy="4530725"/>
          </a:xfrm>
          <a:custGeom>
            <a:avLst/>
            <a:gdLst>
              <a:gd name="T0" fmla="*/ 5479440 w 5822872"/>
              <a:gd name="T1" fmla="*/ 4479780 h 4807343"/>
              <a:gd name="T2" fmla="*/ 5236206 w 5822872"/>
              <a:gd name="T3" fmla="*/ 4066909 h 4807343"/>
              <a:gd name="T4" fmla="*/ 4814359 w 5822872"/>
              <a:gd name="T5" fmla="*/ 3783165 h 4807343"/>
              <a:gd name="T6" fmla="*/ 4818668 w 5822872"/>
              <a:gd name="T7" fmla="*/ 3108091 h 4807343"/>
              <a:gd name="T8" fmla="*/ 5239137 w 5822872"/>
              <a:gd name="T9" fmla="*/ 2534441 h 4807343"/>
              <a:gd name="T10" fmla="*/ 5398362 w 5822872"/>
              <a:gd name="T11" fmla="*/ 1864572 h 4807343"/>
              <a:gd name="T12" fmla="*/ 4828301 w 5822872"/>
              <a:gd name="T13" fmla="*/ 1423040 h 4807343"/>
              <a:gd name="T14" fmla="*/ 4079568 w 5822872"/>
              <a:gd name="T15" fmla="*/ 1349501 h 4807343"/>
              <a:gd name="T16" fmla="*/ 3442611 w 5822872"/>
              <a:gd name="T17" fmla="*/ 994612 h 4807343"/>
              <a:gd name="T18" fmla="*/ 3293020 w 5822872"/>
              <a:gd name="T19" fmla="*/ 590956 h 4807343"/>
              <a:gd name="T20" fmla="*/ 2477391 w 5822872"/>
              <a:gd name="T21" fmla="*/ 4500 h 4807343"/>
              <a:gd name="T22" fmla="*/ 1525036 w 5822872"/>
              <a:gd name="T23" fmla="*/ 371237 h 4807343"/>
              <a:gd name="T24" fmla="*/ 1093136 w 5822872"/>
              <a:gd name="T25" fmla="*/ 1317968 h 4807343"/>
              <a:gd name="T26" fmla="*/ 992732 w 5822872"/>
              <a:gd name="T27" fmla="*/ 2500932 h 4807343"/>
              <a:gd name="T28" fmla="*/ 557662 w 5822872"/>
              <a:gd name="T29" fmla="*/ 3147224 h 4807343"/>
              <a:gd name="T30" fmla="*/ 93451 w 5822872"/>
              <a:gd name="T31" fmla="*/ 3774968 h 4807343"/>
              <a:gd name="T32" fmla="*/ 90160 w 5822872"/>
              <a:gd name="T33" fmla="*/ 4529983 h 4807343"/>
              <a:gd name="T34" fmla="*/ 5486920 w 5822872"/>
              <a:gd name="T35" fmla="*/ 4529983 h 4807343"/>
              <a:gd name="T36" fmla="*/ 5479440 w 5822872"/>
              <a:gd name="T37" fmla="*/ 4479780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43E08D-8AEA-4E02-90DD-00DD8044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400" y="3711575"/>
            <a:ext cx="7061200" cy="1049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64F331-15AD-476B-8C7F-78F76AF1B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4760913"/>
            <a:ext cx="4895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AC300A7-EF99-4A59-B21E-B517A28130A3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3EA57B3-3670-43A8-8CE0-538AB879341F}"/>
              </a:ext>
            </a:extLst>
          </p:cNvPr>
          <p:cNvSpPr>
            <a:spLocks/>
          </p:cNvSpPr>
          <p:nvPr/>
        </p:nvSpPr>
        <p:spPr bwMode="auto">
          <a:xfrm>
            <a:off x="8543925" y="5513388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82B634E-9E0B-4E50-A533-6B5F5A955876}"/>
              </a:ext>
            </a:extLst>
          </p:cNvPr>
          <p:cNvSpPr>
            <a:spLocks/>
          </p:cNvSpPr>
          <p:nvPr/>
        </p:nvSpPr>
        <p:spPr bwMode="auto">
          <a:xfrm>
            <a:off x="2870200" y="5719763"/>
            <a:ext cx="196850" cy="195262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3AB3AD3-3EFD-444A-B9D8-5CE875F9E537}"/>
              </a:ext>
            </a:extLst>
          </p:cNvPr>
          <p:cNvSpPr>
            <a:spLocks/>
          </p:cNvSpPr>
          <p:nvPr/>
        </p:nvSpPr>
        <p:spPr bwMode="auto">
          <a:xfrm>
            <a:off x="407988" y="1800225"/>
            <a:ext cx="6126162" cy="5057775"/>
          </a:xfrm>
          <a:custGeom>
            <a:avLst/>
            <a:gdLst>
              <a:gd name="T0" fmla="*/ 6118533 w 5822872"/>
              <a:gd name="T1" fmla="*/ 5002277 h 4807343"/>
              <a:gd name="T2" fmla="*/ 5846929 w 5822872"/>
              <a:gd name="T3" fmla="*/ 4541252 h 4807343"/>
              <a:gd name="T4" fmla="*/ 5375881 w 5822872"/>
              <a:gd name="T5" fmla="*/ 4224413 h 4807343"/>
              <a:gd name="T6" fmla="*/ 5380691 w 5822872"/>
              <a:gd name="T7" fmla="*/ 3470603 h 4807343"/>
              <a:gd name="T8" fmla="*/ 5850202 w 5822872"/>
              <a:gd name="T9" fmla="*/ 2830044 h 4807343"/>
              <a:gd name="T10" fmla="*/ 6027998 w 5822872"/>
              <a:gd name="T11" fmla="*/ 2082046 h 4807343"/>
              <a:gd name="T12" fmla="*/ 5391448 w 5822872"/>
              <a:gd name="T13" fmla="*/ 1589016 h 4807343"/>
              <a:gd name="T14" fmla="*/ 4555387 w 5822872"/>
              <a:gd name="T15" fmla="*/ 1506900 h 4807343"/>
              <a:gd name="T16" fmla="*/ 3844139 w 5822872"/>
              <a:gd name="T17" fmla="*/ 1110618 h 4807343"/>
              <a:gd name="T18" fmla="*/ 3677100 w 5822872"/>
              <a:gd name="T19" fmla="*/ 659882 h 4807343"/>
              <a:gd name="T20" fmla="*/ 2766341 w 5822872"/>
              <a:gd name="T21" fmla="*/ 5024 h 4807343"/>
              <a:gd name="T22" fmla="*/ 1702908 w 5822872"/>
              <a:gd name="T23" fmla="*/ 414536 h 4807343"/>
              <a:gd name="T24" fmla="*/ 1220634 w 5822872"/>
              <a:gd name="T25" fmla="*/ 1471688 h 4807343"/>
              <a:gd name="T26" fmla="*/ 1108519 w 5822872"/>
              <a:gd name="T27" fmla="*/ 2792628 h 4807343"/>
              <a:gd name="T28" fmla="*/ 622704 w 5822872"/>
              <a:gd name="T29" fmla="*/ 3514300 h 4807343"/>
              <a:gd name="T30" fmla="*/ 104351 w 5822872"/>
              <a:gd name="T31" fmla="*/ 4215260 h 4807343"/>
              <a:gd name="T32" fmla="*/ 100675 w 5822872"/>
              <a:gd name="T33" fmla="*/ 5058336 h 4807343"/>
              <a:gd name="T34" fmla="*/ 6126885 w 5822872"/>
              <a:gd name="T35" fmla="*/ 5058336 h 4807343"/>
              <a:gd name="T36" fmla="*/ 6118533 w 5822872"/>
              <a:gd name="T37" fmla="*/ 500227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723" name="PpHolder2">
            <a:extLst>
              <a:ext uri="{FF2B5EF4-FFF2-40B4-BE49-F238E27FC236}">
                <a16:creationId xmlns:a16="http://schemas.microsoft.com/office/drawing/2014/main" id="{1DF34B2E-2240-46DB-A7B0-6436FACADD4E}"/>
              </a:ext>
            </a:extLst>
          </p:cNvPr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138238" y="1138238"/>
            <a:ext cx="4665662" cy="5719762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7CFFDE-E7C2-42D1-A967-264AF0FB7F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3863" y="2060575"/>
            <a:ext cx="4279900" cy="1049338"/>
          </a:xfrm>
        </p:spPr>
        <p:txBody>
          <a:bodyPr/>
          <a:lstStyle/>
          <a:p>
            <a:r>
              <a:rPr lang="en-US" altLang="en-US"/>
              <a:t>Get Your Smile As</a:t>
            </a:r>
            <a:br>
              <a:rPr lang="en-US" altLang="en-US"/>
            </a:br>
            <a:r>
              <a:rPr lang="en-US" altLang="en-US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4638E2-3813-4BAF-AF09-343C8112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3109913"/>
            <a:ext cx="42799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54AC6AF-5666-487A-AB08-D46EE0B0183B}"/>
              </a:ext>
            </a:extLst>
          </p:cNvPr>
          <p:cNvSpPr/>
          <p:nvPr/>
        </p:nvSpPr>
        <p:spPr bwMode="auto">
          <a:xfrm>
            <a:off x="3343275" y="4548188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27" name="Rounded Rectangle 12">
            <a:extLst>
              <a:ext uri="{FF2B5EF4-FFF2-40B4-BE49-F238E27FC236}">
                <a16:creationId xmlns:a16="http://schemas.microsoft.com/office/drawing/2014/main" id="{2A27AF5B-F441-40D7-9411-A87944AFD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4548188"/>
            <a:ext cx="565150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TextBox 13">
            <a:extLst>
              <a:ext uri="{FF2B5EF4-FFF2-40B4-BE49-F238E27FC236}">
                <a16:creationId xmlns:a16="http://schemas.microsoft.com/office/drawing/2014/main" id="{56F68CE2-BA80-4A96-97D2-ECC0C5652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4776788"/>
            <a:ext cx="2336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30729" name="Graphic 1">
            <a:extLst>
              <a:ext uri="{FF2B5EF4-FFF2-40B4-BE49-F238E27FC236}">
                <a16:creationId xmlns:a16="http://schemas.microsoft.com/office/drawing/2014/main" id="{3D7BD1A9-AF21-4D03-87FE-4DD65C2BA9DE}"/>
              </a:ext>
            </a:extLst>
          </p:cNvPr>
          <p:cNvGrpSpPr>
            <a:grpSpLocks/>
          </p:cNvGrpSpPr>
          <p:nvPr/>
        </p:nvGrpSpPr>
        <p:grpSpPr bwMode="auto">
          <a:xfrm>
            <a:off x="2760663" y="4687888"/>
            <a:ext cx="322262" cy="320675"/>
            <a:chOff x="587412" y="924237"/>
            <a:chExt cx="663098" cy="663270"/>
          </a:xfrm>
        </p:grpSpPr>
        <p:sp>
          <p:nvSpPr>
            <p:cNvPr id="30733" name="Freeform: Shape 671">
              <a:extLst>
                <a:ext uri="{FF2B5EF4-FFF2-40B4-BE49-F238E27FC236}">
                  <a16:creationId xmlns:a16="http://schemas.microsoft.com/office/drawing/2014/main" id="{7BED4439-3EDC-4772-9E33-B96101934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734" name="Freeform: Shape 672">
              <a:extLst>
                <a:ext uri="{FF2B5EF4-FFF2-40B4-BE49-F238E27FC236}">
                  <a16:creationId xmlns:a16="http://schemas.microsoft.com/office/drawing/2014/main" id="{85B10EB1-AC5D-4990-9835-4432C5441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0FE9BCD-23DB-462F-8E4A-8DA54ABEFE87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A98B8D15-92F3-4E5B-A665-CF4702A479E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9E56882E-C0F6-48B1-B967-EAB9F143FFD2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A9F62456-44E7-4C20-B8AD-702A17823B82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94C4F357-5892-436A-8E0A-6CB2CFB1480F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D59BBE0A-7D32-48AB-BA84-70EC849DD25D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BE0A9623-3E42-471D-A8FE-6D01703D87E8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EBEA1FE2-CE1F-454A-834E-D41069F3E8F9}"/>
              </a:ext>
            </a:extLst>
          </p:cNvPr>
          <p:cNvSpPr>
            <a:spLocks/>
          </p:cNvSpPr>
          <p:nvPr/>
        </p:nvSpPr>
        <p:spPr bwMode="auto">
          <a:xfrm>
            <a:off x="1366838" y="1706563"/>
            <a:ext cx="387350" cy="388937"/>
          </a:xfrm>
          <a:custGeom>
            <a:avLst/>
            <a:gdLst>
              <a:gd name="T0" fmla="*/ 387975 w 1190625"/>
              <a:gd name="T1" fmla="*/ 193988 h 1190625"/>
              <a:gd name="T2" fmla="*/ 193988 w 1190625"/>
              <a:gd name="T3" fmla="*/ 387975 h 1190625"/>
              <a:gd name="T4" fmla="*/ 0 w 1190625"/>
              <a:gd name="T5" fmla="*/ 193987 h 1190625"/>
              <a:gd name="T6" fmla="*/ 193988 w 1190625"/>
              <a:gd name="T7" fmla="*/ 0 h 1190625"/>
              <a:gd name="T8" fmla="*/ 387975 w 1190625"/>
              <a:gd name="T9" fmla="*/ 19398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48E02D-D611-475D-AF7D-9D03672A4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4354513"/>
            <a:ext cx="4279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 Philip gave a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5FAD30-25B0-4054-A931-8ABCBD04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1630363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B2CE43E-A87F-4E73-A90A-76E33C3D6E64}"/>
              </a:ext>
            </a:extLst>
          </p:cNvPr>
          <p:cNvSpPr>
            <a:spLocks/>
          </p:cNvSpPr>
          <p:nvPr/>
        </p:nvSpPr>
        <p:spPr bwMode="auto">
          <a:xfrm>
            <a:off x="5302250" y="1735138"/>
            <a:ext cx="6203950" cy="5122862"/>
          </a:xfrm>
          <a:custGeom>
            <a:avLst/>
            <a:gdLst>
              <a:gd name="T0" fmla="*/ 6196154 w 5822872"/>
              <a:gd name="T1" fmla="*/ 5065737 h 4807343"/>
              <a:gd name="T2" fmla="*/ 5921104 w 5822872"/>
              <a:gd name="T3" fmla="*/ 4598863 h 4807343"/>
              <a:gd name="T4" fmla="*/ 5444080 w 5822872"/>
              <a:gd name="T5" fmla="*/ 4278005 h 4807343"/>
              <a:gd name="T6" fmla="*/ 5448952 w 5822872"/>
              <a:gd name="T7" fmla="*/ 3514631 h 4807343"/>
              <a:gd name="T8" fmla="*/ 5924419 w 5822872"/>
              <a:gd name="T9" fmla="*/ 2865947 h 4807343"/>
              <a:gd name="T10" fmla="*/ 6104471 w 5822872"/>
              <a:gd name="T11" fmla="*/ 2108459 h 4807343"/>
              <a:gd name="T12" fmla="*/ 5459845 w 5822872"/>
              <a:gd name="T13" fmla="*/ 1609175 h 4807343"/>
              <a:gd name="T14" fmla="*/ 4613178 w 5822872"/>
              <a:gd name="T15" fmla="*/ 1526016 h 4807343"/>
              <a:gd name="T16" fmla="*/ 3892906 w 5822872"/>
              <a:gd name="T17" fmla="*/ 1124708 h 4807343"/>
              <a:gd name="T18" fmla="*/ 3723749 w 5822872"/>
              <a:gd name="T19" fmla="*/ 668253 h 4807343"/>
              <a:gd name="T20" fmla="*/ 2801435 w 5822872"/>
              <a:gd name="T21" fmla="*/ 5088 h 4807343"/>
              <a:gd name="T22" fmla="*/ 1724512 w 5822872"/>
              <a:gd name="T23" fmla="*/ 419795 h 4807343"/>
              <a:gd name="T24" fmla="*/ 1236119 w 5822872"/>
              <a:gd name="T25" fmla="*/ 1490359 h 4807343"/>
              <a:gd name="T26" fmla="*/ 1122582 w 5822872"/>
              <a:gd name="T27" fmla="*/ 2828056 h 4807343"/>
              <a:gd name="T28" fmla="*/ 630604 w 5822872"/>
              <a:gd name="T29" fmla="*/ 3558883 h 4807343"/>
              <a:gd name="T30" fmla="*/ 105675 w 5822872"/>
              <a:gd name="T31" fmla="*/ 4268736 h 4807343"/>
              <a:gd name="T32" fmla="*/ 101953 w 5822872"/>
              <a:gd name="T33" fmla="*/ 5122507 h 4807343"/>
              <a:gd name="T34" fmla="*/ 6204612 w 5822872"/>
              <a:gd name="T35" fmla="*/ 5122507 h 4807343"/>
              <a:gd name="T36" fmla="*/ 6196154 w 5822872"/>
              <a:gd name="T37" fmla="*/ 506573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1D886E9-4E20-4E1C-97C1-7F5A4A8FEB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08175"/>
            <a:ext cx="5262563" cy="304165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EE7A83-5A63-4C12-B302-0AF123ED1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70138"/>
            <a:ext cx="4892675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34DEC6C-521E-4C92-A24D-ABECFC8EFA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5850" y="1800225"/>
            <a:ext cx="4171950" cy="1047750"/>
          </a:xfrm>
        </p:spPr>
        <p:txBody>
          <a:bodyPr/>
          <a:lstStyle/>
          <a:p>
            <a:r>
              <a:rPr lang="en-ID" altLang="en-US"/>
              <a:t>Species That Had</a:t>
            </a:r>
            <a:br>
              <a:rPr lang="en-ID" altLang="en-US"/>
            </a:br>
            <a:r>
              <a:rPr lang="en-ID" altLang="en-US"/>
              <a:t>Evolved Tooth</a:t>
            </a:r>
            <a:endParaRPr lang="en-US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CA9DECBE-22D8-4552-9CB2-98A264394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1460500"/>
            <a:ext cx="1925638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CB43F116-7D98-4D55-86A7-7B69AD1A0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2847975"/>
            <a:ext cx="417195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</a:t>
            </a:r>
            <a:endParaRPr lang="en-US" alt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EB62979F-CF73-4BAC-9C3F-08F8E4DFF468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0775"/>
            <a:ext cx="6276975" cy="4616450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3A468BE2-4EEE-4BF2-B6AF-B6D4E7704AFB}"/>
                </a:ext>
              </a:extLst>
            </p:cNvPr>
            <p:cNvSpPr/>
            <p:nvPr/>
          </p:nvSpPr>
          <p:spPr>
            <a:xfrm>
              <a:off x="4834636" y="5690665"/>
              <a:ext cx="6754113" cy="204947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783" name="Freeform 288">
              <a:extLst>
                <a:ext uri="{FF2B5EF4-FFF2-40B4-BE49-F238E27FC236}">
                  <a16:creationId xmlns:a16="http://schemas.microsoft.com/office/drawing/2014/main" id="{C51B5D8F-BCDE-4CC9-A23A-3D277EA8A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84" y="2393246"/>
              <a:ext cx="573690" cy="1118341"/>
            </a:xfrm>
            <a:custGeom>
              <a:avLst/>
              <a:gdLst>
                <a:gd name="T0" fmla="*/ 571546 w 573690"/>
                <a:gd name="T1" fmla="*/ 409580 h 1118341"/>
                <a:gd name="T2" fmla="*/ 459850 w 573690"/>
                <a:gd name="T3" fmla="*/ 111765 h 1118341"/>
                <a:gd name="T4" fmla="*/ 170544 w 573690"/>
                <a:gd name="T5" fmla="*/ 6545 h 1118341"/>
                <a:gd name="T6" fmla="*/ 3348 w 573690"/>
                <a:gd name="T7" fmla="*/ 246702 h 1118341"/>
                <a:gd name="T8" fmla="*/ 105329 w 573690"/>
                <a:gd name="T9" fmla="*/ 430154 h 1118341"/>
                <a:gd name="T10" fmla="*/ 128126 w 573690"/>
                <a:gd name="T11" fmla="*/ 875988 h 1118341"/>
                <a:gd name="T12" fmla="*/ 80310 w 573690"/>
                <a:gd name="T13" fmla="*/ 982985 h 1118341"/>
                <a:gd name="T14" fmla="*/ 106472 w 573690"/>
                <a:gd name="T15" fmla="*/ 1091316 h 1118341"/>
                <a:gd name="T16" fmla="*/ 455595 w 573690"/>
                <a:gd name="T17" fmla="*/ 878083 h 1118341"/>
                <a:gd name="T18" fmla="*/ 571546 w 573690"/>
                <a:gd name="T19" fmla="*/ 409580 h 1118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4" name="Freeform 289">
              <a:extLst>
                <a:ext uri="{FF2B5EF4-FFF2-40B4-BE49-F238E27FC236}">
                  <a16:creationId xmlns:a16="http://schemas.microsoft.com/office/drawing/2014/main" id="{50E6C42C-0B4A-432E-BABF-7FC1F5E4C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766" y="966647"/>
              <a:ext cx="5822872" cy="4807343"/>
            </a:xfrm>
            <a:custGeom>
              <a:avLst/>
              <a:gdLst>
                <a:gd name="T0" fmla="*/ 5814935 w 5822872"/>
                <a:gd name="T1" fmla="*/ 4754067 h 4807343"/>
                <a:gd name="T2" fmla="*/ 5556808 w 5822872"/>
                <a:gd name="T3" fmla="*/ 4315917 h 4807343"/>
                <a:gd name="T4" fmla="*/ 5109133 w 5822872"/>
                <a:gd name="T5" fmla="*/ 4014800 h 4807343"/>
                <a:gd name="T6" fmla="*/ 5113705 w 5822872"/>
                <a:gd name="T7" fmla="*/ 3298393 h 4807343"/>
                <a:gd name="T8" fmla="*/ 5559919 w 5822872"/>
                <a:gd name="T9" fmla="*/ 2689619 h 4807343"/>
                <a:gd name="T10" fmla="*/ 5728893 w 5822872"/>
                <a:gd name="T11" fmla="*/ 1978736 h 4807343"/>
                <a:gd name="T12" fmla="*/ 5123928 w 5822872"/>
                <a:gd name="T13" fmla="*/ 1510170 h 4807343"/>
                <a:gd name="T14" fmla="*/ 4329352 w 5822872"/>
                <a:gd name="T15" fmla="*/ 1432128 h 4807343"/>
                <a:gd name="T16" fmla="*/ 3653395 w 5822872"/>
                <a:gd name="T17" fmla="*/ 1055510 h 4807343"/>
                <a:gd name="T18" fmla="*/ 3494645 w 5822872"/>
                <a:gd name="T19" fmla="*/ 627139 h 4807343"/>
                <a:gd name="T20" fmla="*/ 2629077 w 5822872"/>
                <a:gd name="T21" fmla="*/ 4775 h 4807343"/>
                <a:gd name="T22" fmla="*/ 1618411 w 5822872"/>
                <a:gd name="T23" fmla="*/ 393967 h 4807343"/>
                <a:gd name="T24" fmla="*/ 1160067 w 5822872"/>
                <a:gd name="T25" fmla="*/ 1398664 h 4807343"/>
                <a:gd name="T26" fmla="*/ 1053515 w 5822872"/>
                <a:gd name="T27" fmla="*/ 2654059 h 4807343"/>
                <a:gd name="T28" fmla="*/ 591806 w 5822872"/>
                <a:gd name="T29" fmla="*/ 3339922 h 4807343"/>
                <a:gd name="T30" fmla="*/ 99173 w 5822872"/>
                <a:gd name="T31" fmla="*/ 4006101 h 4807343"/>
                <a:gd name="T32" fmla="*/ 95680 w 5822872"/>
                <a:gd name="T33" fmla="*/ 4807344 h 4807343"/>
                <a:gd name="T34" fmla="*/ 5822873 w 5822872"/>
                <a:gd name="T35" fmla="*/ 4807344 h 4807343"/>
                <a:gd name="T36" fmla="*/ 5814935 w 5822872"/>
                <a:gd name="T37" fmla="*/ 4754067 h 48073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5" name="Freeform 290">
              <a:extLst>
                <a:ext uri="{FF2B5EF4-FFF2-40B4-BE49-F238E27FC236}">
                  <a16:creationId xmlns:a16="http://schemas.microsoft.com/office/drawing/2014/main" id="{19946F08-0472-4965-BF9E-7ACAB1107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55" y="1642985"/>
              <a:ext cx="2857888" cy="4130874"/>
            </a:xfrm>
            <a:custGeom>
              <a:avLst/>
              <a:gdLst>
                <a:gd name="T0" fmla="*/ 2713708 w 2857888"/>
                <a:gd name="T1" fmla="*/ 1443749 h 4130874"/>
                <a:gd name="T2" fmla="*/ 2679290 w 2857888"/>
                <a:gd name="T3" fmla="*/ 1482738 h 4130874"/>
                <a:gd name="T4" fmla="*/ 2350043 w 2857888"/>
                <a:gd name="T5" fmla="*/ 2337956 h 4130874"/>
                <a:gd name="T6" fmla="*/ 2369093 w 2857888"/>
                <a:gd name="T7" fmla="*/ 2709622 h 4130874"/>
                <a:gd name="T8" fmla="*/ 2369919 w 2857888"/>
                <a:gd name="T9" fmla="*/ 3024137 h 4130874"/>
                <a:gd name="T10" fmla="*/ 1852266 w 2857888"/>
                <a:gd name="T11" fmla="*/ 4130752 h 4130874"/>
                <a:gd name="T12" fmla="*/ 1741014 w 2857888"/>
                <a:gd name="T13" fmla="*/ 3959746 h 4130874"/>
                <a:gd name="T14" fmla="*/ 1758731 w 2857888"/>
                <a:gd name="T15" fmla="*/ 3767849 h 4130874"/>
                <a:gd name="T16" fmla="*/ 1744634 w 2857888"/>
                <a:gd name="T17" fmla="*/ 2896312 h 4130874"/>
                <a:gd name="T18" fmla="*/ 1428849 w 2857888"/>
                <a:gd name="T19" fmla="*/ 2438668 h 4130874"/>
                <a:gd name="T20" fmla="*/ 1113063 w 2857888"/>
                <a:gd name="T21" fmla="*/ 2896312 h 4130874"/>
                <a:gd name="T22" fmla="*/ 1099029 w 2857888"/>
                <a:gd name="T23" fmla="*/ 3767849 h 4130874"/>
                <a:gd name="T24" fmla="*/ 1116810 w 2857888"/>
                <a:gd name="T25" fmla="*/ 3958222 h 4130874"/>
                <a:gd name="T26" fmla="*/ 1005494 w 2857888"/>
                <a:gd name="T27" fmla="*/ 4130752 h 4130874"/>
                <a:gd name="T28" fmla="*/ 488604 w 2857888"/>
                <a:gd name="T29" fmla="*/ 2709558 h 4130874"/>
                <a:gd name="T30" fmla="*/ 178534 w 2857888"/>
                <a:gd name="T31" fmla="*/ 1482675 h 4130874"/>
                <a:gd name="T32" fmla="*/ 146910 w 2857888"/>
                <a:gd name="T33" fmla="*/ 1446988 h 4130874"/>
                <a:gd name="T34" fmla="*/ 23466 w 2857888"/>
                <a:gd name="T35" fmla="*/ 754711 h 4130874"/>
                <a:gd name="T36" fmla="*/ 510004 w 2857888"/>
                <a:gd name="T37" fmla="*/ 77 h 4130874"/>
                <a:gd name="T38" fmla="*/ 1150464 w 2857888"/>
                <a:gd name="T39" fmla="*/ 375108 h 4130874"/>
                <a:gd name="T40" fmla="*/ 1428849 w 2857888"/>
                <a:gd name="T41" fmla="*/ 444831 h 4130874"/>
                <a:gd name="T42" fmla="*/ 2347757 w 2857888"/>
                <a:gd name="T43" fmla="*/ 77 h 4130874"/>
                <a:gd name="T44" fmla="*/ 2713708 w 2857888"/>
                <a:gd name="T45" fmla="*/ 1443749 h 4130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6" name="Freeform 291">
              <a:extLst>
                <a:ext uri="{FF2B5EF4-FFF2-40B4-BE49-F238E27FC236}">
                  <a16:creationId xmlns:a16="http://schemas.microsoft.com/office/drawing/2014/main" id="{1C51253B-1108-4BFE-B5CD-C12921343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021" y="1642985"/>
              <a:ext cx="1127061" cy="867582"/>
            </a:xfrm>
            <a:custGeom>
              <a:avLst/>
              <a:gdLst>
                <a:gd name="T0" fmla="*/ 1127062 w 1127061"/>
                <a:gd name="T1" fmla="*/ 375171 h 867582"/>
                <a:gd name="T2" fmla="*/ 924878 w 1127061"/>
                <a:gd name="T3" fmla="*/ 552336 h 867582"/>
                <a:gd name="T4" fmla="*/ 733425 w 1127061"/>
                <a:gd name="T5" fmla="*/ 558686 h 867582"/>
                <a:gd name="T6" fmla="*/ 548259 w 1127061"/>
                <a:gd name="T7" fmla="*/ 597421 h 867582"/>
                <a:gd name="T8" fmla="*/ 383413 w 1127061"/>
                <a:gd name="T9" fmla="*/ 797954 h 867582"/>
                <a:gd name="T10" fmla="*/ 118809 w 1127061"/>
                <a:gd name="T11" fmla="*/ 851231 h 867582"/>
                <a:gd name="T12" fmla="*/ 0 w 1127061"/>
                <a:gd name="T13" fmla="*/ 754711 h 867582"/>
                <a:gd name="T14" fmla="*/ 486537 w 1127061"/>
                <a:gd name="T15" fmla="*/ 77 h 867582"/>
                <a:gd name="T16" fmla="*/ 1127062 w 1127061"/>
                <a:gd name="T17" fmla="*/ 375171 h 867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2787" name="Graphic 199">
              <a:extLst>
                <a:ext uri="{FF2B5EF4-FFF2-40B4-BE49-F238E27FC236}">
                  <a16:creationId xmlns:a16="http://schemas.microsoft.com/office/drawing/2014/main" id="{1B43C15A-6A5A-45CA-A89F-BF713267F4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2842" name="Freeform 350">
                <a:extLst>
                  <a:ext uri="{FF2B5EF4-FFF2-40B4-BE49-F238E27FC236}">
                    <a16:creationId xmlns:a16="http://schemas.microsoft.com/office/drawing/2014/main" id="{F91741ED-37A2-47DC-AF64-7F5CA495A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550" y="2189543"/>
                <a:ext cx="218757" cy="132270"/>
              </a:xfrm>
              <a:custGeom>
                <a:avLst/>
                <a:gdLst>
                  <a:gd name="T0" fmla="*/ 218757 w 218757"/>
                  <a:gd name="T1" fmla="*/ 21018 h 132270"/>
                  <a:gd name="T2" fmla="*/ 218757 w 218757"/>
                  <a:gd name="T3" fmla="*/ 132271 h 132270"/>
                  <a:gd name="T4" fmla="*/ 0 w 218757"/>
                  <a:gd name="T5" fmla="*/ 132271 h 132270"/>
                  <a:gd name="T6" fmla="*/ 0 w 218757"/>
                  <a:gd name="T7" fmla="*/ 21018 h 132270"/>
                  <a:gd name="T8" fmla="*/ 21018 w 218757"/>
                  <a:gd name="T9" fmla="*/ 0 h 132270"/>
                  <a:gd name="T10" fmla="*/ 197739 w 218757"/>
                  <a:gd name="T11" fmla="*/ 0 h 132270"/>
                  <a:gd name="T12" fmla="*/ 218757 w 218757"/>
                  <a:gd name="T13" fmla="*/ 21018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3" name="Freeform 351">
                <a:extLst>
                  <a:ext uri="{FF2B5EF4-FFF2-40B4-BE49-F238E27FC236}">
                    <a16:creationId xmlns:a16="http://schemas.microsoft.com/office/drawing/2014/main" id="{D8547DA8-E39C-4FB9-8C21-06404066A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486" y="2519552"/>
                <a:ext cx="218820" cy="132270"/>
              </a:xfrm>
              <a:custGeom>
                <a:avLst/>
                <a:gdLst>
                  <a:gd name="T0" fmla="*/ 64 w 218820"/>
                  <a:gd name="T1" fmla="*/ 0 h 132270"/>
                  <a:gd name="T2" fmla="*/ 218821 w 218820"/>
                  <a:gd name="T3" fmla="*/ 0 h 132270"/>
                  <a:gd name="T4" fmla="*/ 218821 w 218820"/>
                  <a:gd name="T5" fmla="*/ 113220 h 132270"/>
                  <a:gd name="T6" fmla="*/ 199771 w 218820"/>
                  <a:gd name="T7" fmla="*/ 132270 h 132270"/>
                  <a:gd name="T8" fmla="*/ 19050 w 218820"/>
                  <a:gd name="T9" fmla="*/ 132270 h 132270"/>
                  <a:gd name="T10" fmla="*/ 0 w 218820"/>
                  <a:gd name="T11" fmla="*/ 113220 h 132270"/>
                  <a:gd name="T12" fmla="*/ 0 w 218820"/>
                  <a:gd name="T13" fmla="*/ 0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4" name="Freeform 352">
                <a:extLst>
                  <a:ext uri="{FF2B5EF4-FFF2-40B4-BE49-F238E27FC236}">
                    <a16:creationId xmlns:a16="http://schemas.microsoft.com/office/drawing/2014/main" id="{C6652749-25B0-4B77-8DCD-DDE15A6AA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820" y="2321877"/>
                <a:ext cx="462216" cy="197675"/>
              </a:xfrm>
              <a:custGeom>
                <a:avLst/>
                <a:gdLst>
                  <a:gd name="T0" fmla="*/ 462217 w 462216"/>
                  <a:gd name="T1" fmla="*/ 26543 h 197675"/>
                  <a:gd name="T2" fmla="*/ 462217 w 462216"/>
                  <a:gd name="T3" fmla="*/ 171133 h 197675"/>
                  <a:gd name="T4" fmla="*/ 435673 w 462216"/>
                  <a:gd name="T5" fmla="*/ 197676 h 197675"/>
                  <a:gd name="T6" fmla="*/ 26543 w 462216"/>
                  <a:gd name="T7" fmla="*/ 197676 h 197675"/>
                  <a:gd name="T8" fmla="*/ 0 w 462216"/>
                  <a:gd name="T9" fmla="*/ 171133 h 197675"/>
                  <a:gd name="T10" fmla="*/ 0 w 462216"/>
                  <a:gd name="T11" fmla="*/ 26543 h 197675"/>
                  <a:gd name="T12" fmla="*/ 26543 w 462216"/>
                  <a:gd name="T13" fmla="*/ 0 h 197675"/>
                  <a:gd name="T14" fmla="*/ 435673 w 462216"/>
                  <a:gd name="T15" fmla="*/ 0 h 197675"/>
                  <a:gd name="T16" fmla="*/ 462217 w 462216"/>
                  <a:gd name="T17" fmla="*/ 26543 h 197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5" name="Freeform 353">
                <a:extLst>
                  <a:ext uri="{FF2B5EF4-FFF2-40B4-BE49-F238E27FC236}">
                    <a16:creationId xmlns:a16="http://schemas.microsoft.com/office/drawing/2014/main" id="{67C174EF-F03F-496F-8F5A-4CE9DFB50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5595" y="2341879"/>
                <a:ext cx="260667" cy="157734"/>
              </a:xfrm>
              <a:custGeom>
                <a:avLst/>
                <a:gdLst>
                  <a:gd name="T0" fmla="*/ 0 w 260667"/>
                  <a:gd name="T1" fmla="*/ 131572 h 157734"/>
                  <a:gd name="T2" fmla="*/ 0 w 260667"/>
                  <a:gd name="T3" fmla="*/ 26162 h 157734"/>
                  <a:gd name="T4" fmla="*/ 26162 w 260667"/>
                  <a:gd name="T5" fmla="*/ 0 h 157734"/>
                  <a:gd name="T6" fmla="*/ 234506 w 260667"/>
                  <a:gd name="T7" fmla="*/ 0 h 157734"/>
                  <a:gd name="T8" fmla="*/ 260668 w 260667"/>
                  <a:gd name="T9" fmla="*/ 26162 h 157734"/>
                  <a:gd name="T10" fmla="*/ 260668 w 260667"/>
                  <a:gd name="T11" fmla="*/ 131572 h 157734"/>
                  <a:gd name="T12" fmla="*/ 234506 w 260667"/>
                  <a:gd name="T13" fmla="*/ 157734 h 157734"/>
                  <a:gd name="T14" fmla="*/ 26162 w 260667"/>
                  <a:gd name="T15" fmla="*/ 157734 h 157734"/>
                  <a:gd name="T16" fmla="*/ 0 w 260667"/>
                  <a:gd name="T17" fmla="*/ 131572 h 1577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2788" name="Graphic 199">
              <a:extLst>
                <a:ext uri="{FF2B5EF4-FFF2-40B4-BE49-F238E27FC236}">
                  <a16:creationId xmlns:a16="http://schemas.microsoft.com/office/drawing/2014/main" id="{654334C7-8905-4CDD-8010-0BE8AA5B8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2838" name="Freeform 346">
                <a:extLst>
                  <a:ext uri="{FF2B5EF4-FFF2-40B4-BE49-F238E27FC236}">
                    <a16:creationId xmlns:a16="http://schemas.microsoft.com/office/drawing/2014/main" id="{DCDC0582-26FE-4E86-A2AF-E3955C6A2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672" y="3244675"/>
                <a:ext cx="173704" cy="173656"/>
              </a:xfrm>
              <a:custGeom>
                <a:avLst/>
                <a:gdLst>
                  <a:gd name="T0" fmla="*/ 116681 w 173704"/>
                  <a:gd name="T1" fmla="*/ 4429 h 173656"/>
                  <a:gd name="T2" fmla="*/ 173704 w 173704"/>
                  <a:gd name="T3" fmla="*/ 61515 h 173656"/>
                  <a:gd name="T4" fmla="*/ 61563 w 173704"/>
                  <a:gd name="T5" fmla="*/ 173657 h 173656"/>
                  <a:gd name="T6" fmla="*/ 4476 w 173704"/>
                  <a:gd name="T7" fmla="*/ 116570 h 173656"/>
                  <a:gd name="T8" fmla="*/ 4476 w 173704"/>
                  <a:gd name="T9" fmla="*/ 95044 h 173656"/>
                  <a:gd name="T10" fmla="*/ 95091 w 173704"/>
                  <a:gd name="T11" fmla="*/ 4429 h 173656"/>
                  <a:gd name="T12" fmla="*/ 116681 w 173704"/>
                  <a:gd name="T13" fmla="*/ 4429 h 1736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39" name="Freeform 347">
                <a:extLst>
                  <a:ext uri="{FF2B5EF4-FFF2-40B4-BE49-F238E27FC236}">
                    <a16:creationId xmlns:a16="http://schemas.microsoft.com/office/drawing/2014/main" id="{CB1A2AA9-DA04-4DE2-B819-E63E1A7E8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581" y="3407536"/>
                <a:ext cx="174228" cy="174228"/>
              </a:xfrm>
              <a:custGeom>
                <a:avLst/>
                <a:gdLst>
                  <a:gd name="T0" fmla="*/ 0 w 174228"/>
                  <a:gd name="T1" fmla="*/ 112141 h 174228"/>
                  <a:gd name="T2" fmla="*/ 112141 w 174228"/>
                  <a:gd name="T3" fmla="*/ 0 h 174228"/>
                  <a:gd name="T4" fmla="*/ 170180 w 174228"/>
                  <a:gd name="T5" fmla="*/ 58039 h 174228"/>
                  <a:gd name="T6" fmla="*/ 170180 w 174228"/>
                  <a:gd name="T7" fmla="*/ 77534 h 174228"/>
                  <a:gd name="T8" fmla="*/ 77534 w 174228"/>
                  <a:gd name="T9" fmla="*/ 170180 h 174228"/>
                  <a:gd name="T10" fmla="*/ 58039 w 174228"/>
                  <a:gd name="T11" fmla="*/ 170180 h 174228"/>
                  <a:gd name="T12" fmla="*/ 0 w 174228"/>
                  <a:gd name="T13" fmla="*/ 112141 h 174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0" name="Freeform 348">
                <a:extLst>
                  <a:ext uri="{FF2B5EF4-FFF2-40B4-BE49-F238E27FC236}">
                    <a16:creationId xmlns:a16="http://schemas.microsoft.com/office/drawing/2014/main" id="{431F0419-EF87-4454-8AF2-CD054E749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848" y="3251739"/>
                <a:ext cx="322325" cy="322326"/>
              </a:xfrm>
              <a:custGeom>
                <a:avLst/>
                <a:gdLst>
                  <a:gd name="T0" fmla="*/ 242602 w 322325"/>
                  <a:gd name="T1" fmla="*/ 5620 h 322326"/>
                  <a:gd name="T2" fmla="*/ 316706 w 322325"/>
                  <a:gd name="T3" fmla="*/ 79724 h 322326"/>
                  <a:gd name="T4" fmla="*/ 316706 w 322325"/>
                  <a:gd name="T5" fmla="*/ 106966 h 322326"/>
                  <a:gd name="T6" fmla="*/ 106966 w 322325"/>
                  <a:gd name="T7" fmla="*/ 316706 h 322326"/>
                  <a:gd name="T8" fmla="*/ 79724 w 322325"/>
                  <a:gd name="T9" fmla="*/ 316706 h 322326"/>
                  <a:gd name="T10" fmla="*/ 5620 w 322325"/>
                  <a:gd name="T11" fmla="*/ 242602 h 322326"/>
                  <a:gd name="T12" fmla="*/ 5620 w 322325"/>
                  <a:gd name="T13" fmla="*/ 215360 h 322326"/>
                  <a:gd name="T14" fmla="*/ 215360 w 322325"/>
                  <a:gd name="T15" fmla="*/ 5620 h 322326"/>
                  <a:gd name="T16" fmla="*/ 242602 w 322325"/>
                  <a:gd name="T17" fmla="*/ 5620 h 3223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1" name="Freeform 349">
                <a:extLst>
                  <a:ext uri="{FF2B5EF4-FFF2-40B4-BE49-F238E27FC236}">
                    <a16:creationId xmlns:a16="http://schemas.microsoft.com/office/drawing/2014/main" id="{018A5785-6700-4B56-8004-DBE0F6A89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617" y="3313573"/>
                <a:ext cx="198786" cy="198786"/>
              </a:xfrm>
              <a:custGeom>
                <a:avLst/>
                <a:gdLst>
                  <a:gd name="T0" fmla="*/ 59611 w 198786"/>
                  <a:gd name="T1" fmla="*/ 193214 h 198786"/>
                  <a:gd name="T2" fmla="*/ 5572 w 198786"/>
                  <a:gd name="T3" fmla="*/ 139176 h 198786"/>
                  <a:gd name="T4" fmla="*/ 5572 w 198786"/>
                  <a:gd name="T5" fmla="*/ 112379 h 198786"/>
                  <a:gd name="T6" fmla="*/ 112379 w 198786"/>
                  <a:gd name="T7" fmla="*/ 5572 h 198786"/>
                  <a:gd name="T8" fmla="*/ 139176 w 198786"/>
                  <a:gd name="T9" fmla="*/ 5572 h 198786"/>
                  <a:gd name="T10" fmla="*/ 193214 w 198786"/>
                  <a:gd name="T11" fmla="*/ 59611 h 198786"/>
                  <a:gd name="T12" fmla="*/ 193214 w 198786"/>
                  <a:gd name="T13" fmla="*/ 86407 h 198786"/>
                  <a:gd name="T14" fmla="*/ 86408 w 198786"/>
                  <a:gd name="T15" fmla="*/ 193214 h 198786"/>
                  <a:gd name="T16" fmla="*/ 59611 w 198786"/>
                  <a:gd name="T17" fmla="*/ 193214 h 1987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2789" name="Freeform 294">
              <a:extLst>
                <a:ext uri="{FF2B5EF4-FFF2-40B4-BE49-F238E27FC236}">
                  <a16:creationId xmlns:a16="http://schemas.microsoft.com/office/drawing/2014/main" id="{6E5D308D-7618-4FA3-823C-178C51F78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592" y="3090036"/>
              <a:ext cx="969899" cy="2683886"/>
            </a:xfrm>
            <a:custGeom>
              <a:avLst/>
              <a:gdLst>
                <a:gd name="T0" fmla="*/ 969899 w 969899"/>
                <a:gd name="T1" fmla="*/ 2511235 h 2683886"/>
                <a:gd name="T2" fmla="*/ 858584 w 969899"/>
                <a:gd name="T3" fmla="*/ 2683764 h 2683886"/>
                <a:gd name="T4" fmla="*/ 341694 w 969899"/>
                <a:gd name="T5" fmla="*/ 1262571 h 2683886"/>
                <a:gd name="T6" fmla="*/ 31623 w 969899"/>
                <a:gd name="T7" fmla="*/ 35687 h 2683886"/>
                <a:gd name="T8" fmla="*/ 0 w 969899"/>
                <a:gd name="T9" fmla="*/ 0 h 2683886"/>
                <a:gd name="T10" fmla="*/ 362077 w 969899"/>
                <a:gd name="T11" fmla="*/ 494411 h 2683886"/>
                <a:gd name="T12" fmla="*/ 430594 w 969899"/>
                <a:gd name="T13" fmla="*/ 1463294 h 2683886"/>
                <a:gd name="T14" fmla="*/ 613283 w 969899"/>
                <a:gd name="T15" fmla="*/ 2407222 h 2683886"/>
                <a:gd name="T16" fmla="*/ 798830 w 969899"/>
                <a:gd name="T17" fmla="*/ 2556764 h 2683886"/>
                <a:gd name="T18" fmla="*/ 969899 w 969899"/>
                <a:gd name="T19" fmla="*/ 2511235 h 26838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0" name="Freeform 295">
              <a:extLst>
                <a:ext uri="{FF2B5EF4-FFF2-40B4-BE49-F238E27FC236}">
                  <a16:creationId xmlns:a16="http://schemas.microsoft.com/office/drawing/2014/main" id="{0C7D7A31-BE7A-4FB4-B39C-192BA01BD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633" y="3086607"/>
              <a:ext cx="972566" cy="2687252"/>
            </a:xfrm>
            <a:custGeom>
              <a:avLst/>
              <a:gdLst>
                <a:gd name="T0" fmla="*/ 609029 w 972566"/>
                <a:gd name="T1" fmla="*/ 894334 h 2687252"/>
                <a:gd name="T2" fmla="*/ 628079 w 972566"/>
                <a:gd name="T3" fmla="*/ 1266000 h 2687252"/>
                <a:gd name="T4" fmla="*/ 628904 w 972566"/>
                <a:gd name="T5" fmla="*/ 1580515 h 2687252"/>
                <a:gd name="T6" fmla="*/ 111252 w 972566"/>
                <a:gd name="T7" fmla="*/ 2687130 h 2687252"/>
                <a:gd name="T8" fmla="*/ 0 w 972566"/>
                <a:gd name="T9" fmla="*/ 2516124 h 2687252"/>
                <a:gd name="T10" fmla="*/ 169355 w 972566"/>
                <a:gd name="T11" fmla="*/ 2560066 h 2687252"/>
                <a:gd name="T12" fmla="*/ 354902 w 972566"/>
                <a:gd name="T13" fmla="*/ 2410524 h 2687252"/>
                <a:gd name="T14" fmla="*/ 537528 w 972566"/>
                <a:gd name="T15" fmla="*/ 1466596 h 2687252"/>
                <a:gd name="T16" fmla="*/ 606108 w 972566"/>
                <a:gd name="T17" fmla="*/ 497713 h 2687252"/>
                <a:gd name="T18" fmla="*/ 972566 w 972566"/>
                <a:gd name="T19" fmla="*/ 0 h 2687252"/>
                <a:gd name="T20" fmla="*/ 938149 w 972566"/>
                <a:gd name="T21" fmla="*/ 38989 h 2687252"/>
                <a:gd name="T22" fmla="*/ 609029 w 972566"/>
                <a:gd name="T23" fmla="*/ 894334 h 2687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1" name="Freeform 296">
              <a:extLst>
                <a:ext uri="{FF2B5EF4-FFF2-40B4-BE49-F238E27FC236}">
                  <a16:creationId xmlns:a16="http://schemas.microsoft.com/office/drawing/2014/main" id="{E511D457-2909-44EB-B2F2-65B292994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310" y="3980243"/>
              <a:ext cx="632039" cy="559117"/>
            </a:xfrm>
            <a:custGeom>
              <a:avLst/>
              <a:gdLst>
                <a:gd name="T0" fmla="*/ 632006 w 632039"/>
                <a:gd name="T1" fmla="*/ 559117 h 559117"/>
                <a:gd name="T2" fmla="*/ 632006 w 632039"/>
                <a:gd name="T3" fmla="*/ 559117 h 559117"/>
                <a:gd name="T4" fmla="*/ 316221 w 632039"/>
                <a:gd name="T5" fmla="*/ 101473 h 559117"/>
                <a:gd name="T6" fmla="*/ 435 w 632039"/>
                <a:gd name="T7" fmla="*/ 559117 h 559117"/>
                <a:gd name="T8" fmla="*/ 308664 w 632039"/>
                <a:gd name="T9" fmla="*/ 0 h 559117"/>
                <a:gd name="T10" fmla="*/ 632006 w 632039"/>
                <a:gd name="T11" fmla="*/ 559117 h 559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2" name="Freeform 297">
              <a:extLst>
                <a:ext uri="{FF2B5EF4-FFF2-40B4-BE49-F238E27FC236}">
                  <a16:creationId xmlns:a16="http://schemas.microsoft.com/office/drawing/2014/main" id="{33CECE5C-C508-4877-B78D-A54E0269A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15" y="2970783"/>
              <a:ext cx="109069" cy="209654"/>
            </a:xfrm>
            <a:custGeom>
              <a:avLst/>
              <a:gdLst>
                <a:gd name="T0" fmla="*/ 109070 w 109069"/>
                <a:gd name="T1" fmla="*/ 203962 h 209654"/>
                <a:gd name="T2" fmla="*/ 71605 w 109069"/>
                <a:gd name="T3" fmla="*/ 209169 h 209654"/>
                <a:gd name="T4" fmla="*/ 15153 w 109069"/>
                <a:gd name="T5" fmla="*/ 166561 h 209654"/>
                <a:gd name="T6" fmla="*/ 485 w 109069"/>
                <a:gd name="T7" fmla="*/ 61658 h 209654"/>
                <a:gd name="T8" fmla="*/ 43093 w 109069"/>
                <a:gd name="T9" fmla="*/ 5207 h 209654"/>
                <a:gd name="T10" fmla="*/ 80558 w 109069"/>
                <a:gd name="T11" fmla="*/ 0 h 209654"/>
                <a:gd name="T12" fmla="*/ 109070 w 109069"/>
                <a:gd name="T13" fmla="*/ 203962 h 2096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3" name="Freeform 298">
              <a:extLst>
                <a:ext uri="{FF2B5EF4-FFF2-40B4-BE49-F238E27FC236}">
                  <a16:creationId xmlns:a16="http://schemas.microsoft.com/office/drawing/2014/main" id="{20862CFD-189F-430E-815E-A5126ABAA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734" y="2856039"/>
              <a:ext cx="198572" cy="404058"/>
            </a:xfrm>
            <a:custGeom>
              <a:avLst/>
              <a:gdLst>
                <a:gd name="T0" fmla="*/ 198572 w 198572"/>
                <a:gd name="T1" fmla="*/ 268478 h 404058"/>
                <a:gd name="T2" fmla="*/ 198572 w 198572"/>
                <a:gd name="T3" fmla="*/ 268478 h 404058"/>
                <a:gd name="T4" fmla="*/ 198572 w 198572"/>
                <a:gd name="T5" fmla="*/ 268478 h 404058"/>
                <a:gd name="T6" fmla="*/ 187270 w 198572"/>
                <a:gd name="T7" fmla="*/ 277305 h 404058"/>
                <a:gd name="T8" fmla="*/ 168791 w 198572"/>
                <a:gd name="T9" fmla="*/ 323342 h 404058"/>
                <a:gd name="T10" fmla="*/ 172728 w 198572"/>
                <a:gd name="T11" fmla="*/ 385953 h 404058"/>
                <a:gd name="T12" fmla="*/ 151456 w 198572"/>
                <a:gd name="T13" fmla="*/ 377825 h 404058"/>
                <a:gd name="T14" fmla="*/ 143709 w 198572"/>
                <a:gd name="T15" fmla="*/ 392621 h 404058"/>
                <a:gd name="T16" fmla="*/ 144407 w 198572"/>
                <a:gd name="T17" fmla="*/ 396621 h 404058"/>
                <a:gd name="T18" fmla="*/ 94369 w 198572"/>
                <a:gd name="T19" fmla="*/ 403606 h 404058"/>
                <a:gd name="T20" fmla="*/ 41601 w 198572"/>
                <a:gd name="T21" fmla="*/ 363728 h 404058"/>
                <a:gd name="T22" fmla="*/ 453 w 198572"/>
                <a:gd name="T23" fmla="*/ 69596 h 404058"/>
                <a:gd name="T24" fmla="*/ 40331 w 198572"/>
                <a:gd name="T25" fmla="*/ 16828 h 404058"/>
                <a:gd name="T26" fmla="*/ 161108 w 198572"/>
                <a:gd name="T27" fmla="*/ 0 h 404058"/>
                <a:gd name="T28" fmla="*/ 198572 w 198572"/>
                <a:gd name="T29" fmla="*/ 268478 h 4040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1843C48-7E2D-4C75-85B2-04860061B04E}"/>
                </a:ext>
              </a:extLst>
            </p:cNvPr>
            <p:cNvSpPr/>
            <p:nvPr/>
          </p:nvSpPr>
          <p:spPr>
            <a:xfrm>
              <a:off x="8517455" y="2614759"/>
              <a:ext cx="1132518" cy="703650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180A1944-9BE8-4EFC-8705-2EE2091864B0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59C7E6A2-55B7-471C-9881-6335E09AB6B2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A018871F-CEAE-4C12-A8B3-55B693713D4B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A5750C70-CE4E-481F-9240-7421340183EA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2796" name="Freeform 301">
              <a:extLst>
                <a:ext uri="{FF2B5EF4-FFF2-40B4-BE49-F238E27FC236}">
                  <a16:creationId xmlns:a16="http://schemas.microsoft.com/office/drawing/2014/main" id="{D8BAF442-5421-469E-8ACF-478B81BE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396" y="3118333"/>
              <a:ext cx="300910" cy="276828"/>
            </a:xfrm>
            <a:custGeom>
              <a:avLst/>
              <a:gdLst>
                <a:gd name="T0" fmla="*/ 300910 w 300910"/>
                <a:gd name="T1" fmla="*/ 201192 h 276828"/>
                <a:gd name="T2" fmla="*/ 244078 w 300910"/>
                <a:gd name="T3" fmla="*/ 259930 h 276828"/>
                <a:gd name="T4" fmla="*/ 239125 w 300910"/>
                <a:gd name="T5" fmla="*/ 262089 h 276828"/>
                <a:gd name="T6" fmla="*/ 106473 w 300910"/>
                <a:gd name="T7" fmla="*/ 265010 h 276828"/>
                <a:gd name="T8" fmla="*/ 46784 w 300910"/>
                <a:gd name="T9" fmla="*/ 214591 h 276828"/>
                <a:gd name="T10" fmla="*/ 6080 w 300910"/>
                <a:gd name="T11" fmla="*/ 147090 h 276828"/>
                <a:gd name="T12" fmla="*/ 746 w 300910"/>
                <a:gd name="T13" fmla="*/ 134454 h 276828"/>
                <a:gd name="T14" fmla="*/ 48 w 300910"/>
                <a:gd name="T15" fmla="*/ 130453 h 276828"/>
                <a:gd name="T16" fmla="*/ 7795 w 300910"/>
                <a:gd name="T17" fmla="*/ 115658 h 276828"/>
                <a:gd name="T18" fmla="*/ 29067 w 300910"/>
                <a:gd name="T19" fmla="*/ 123786 h 276828"/>
                <a:gd name="T20" fmla="*/ 25130 w 300910"/>
                <a:gd name="T21" fmla="*/ 61175 h 276828"/>
                <a:gd name="T22" fmla="*/ 43609 w 300910"/>
                <a:gd name="T23" fmla="*/ 15137 h 276828"/>
                <a:gd name="T24" fmla="*/ 54848 w 300910"/>
                <a:gd name="T25" fmla="*/ 6311 h 276828"/>
                <a:gd name="T26" fmla="*/ 54911 w 300910"/>
                <a:gd name="T27" fmla="*/ 6311 h 276828"/>
                <a:gd name="T28" fmla="*/ 54911 w 300910"/>
                <a:gd name="T29" fmla="*/ 6247 h 276828"/>
                <a:gd name="T30" fmla="*/ 89710 w 300910"/>
                <a:gd name="T31" fmla="*/ 1929 h 276828"/>
                <a:gd name="T32" fmla="*/ 123936 w 300910"/>
                <a:gd name="T33" fmla="*/ 33489 h 276828"/>
                <a:gd name="T34" fmla="*/ 298878 w 300910"/>
                <a:gd name="T35" fmla="*/ 199795 h 276828"/>
                <a:gd name="T36" fmla="*/ 300910 w 300910"/>
                <a:gd name="T37" fmla="*/ 201192 h 2768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7" name="Freeform 302">
              <a:extLst>
                <a:ext uri="{FF2B5EF4-FFF2-40B4-BE49-F238E27FC236}">
                  <a16:creationId xmlns:a16="http://schemas.microsoft.com/office/drawing/2014/main" id="{749A3530-3F47-4D04-82B9-0F83A25AC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73" y="3288474"/>
              <a:ext cx="267081" cy="92226"/>
            </a:xfrm>
            <a:custGeom>
              <a:avLst/>
              <a:gdLst>
                <a:gd name="T0" fmla="*/ 267081 w 267081"/>
                <a:gd name="T1" fmla="*/ 0 h 92226"/>
                <a:gd name="T2" fmla="*/ 75120 w 267081"/>
                <a:gd name="T3" fmla="*/ 91249 h 92226"/>
                <a:gd name="T4" fmla="*/ 75057 w 267081"/>
                <a:gd name="T5" fmla="*/ 91249 h 92226"/>
                <a:gd name="T6" fmla="*/ 0 w 267081"/>
                <a:gd name="T7" fmla="*/ 89789 h 92226"/>
                <a:gd name="T8" fmla="*/ 56832 w 267081"/>
                <a:gd name="T9" fmla="*/ 31052 h 92226"/>
                <a:gd name="T10" fmla="*/ 54737 w 267081"/>
                <a:gd name="T11" fmla="*/ 29654 h 92226"/>
                <a:gd name="T12" fmla="*/ 118364 w 267081"/>
                <a:gd name="T13" fmla="*/ 20765 h 92226"/>
                <a:gd name="T14" fmla="*/ 267081 w 267081"/>
                <a:gd name="T15" fmla="*/ 0 h 92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8" name="Freeform 303">
              <a:extLst>
                <a:ext uri="{FF2B5EF4-FFF2-40B4-BE49-F238E27FC236}">
                  <a16:creationId xmlns:a16="http://schemas.microsoft.com/office/drawing/2014/main" id="{EFF3BBAC-E2C8-4836-8A93-8D49D48C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383" y="3287531"/>
              <a:ext cx="255803" cy="344202"/>
            </a:xfrm>
            <a:custGeom>
              <a:avLst/>
              <a:gdLst>
                <a:gd name="T0" fmla="*/ 232115 w 255803"/>
                <a:gd name="T1" fmla="*/ 344097 h 344202"/>
                <a:gd name="T2" fmla="*/ 215605 w 255803"/>
                <a:gd name="T3" fmla="*/ 344161 h 344202"/>
                <a:gd name="T4" fmla="*/ 142136 w 255803"/>
                <a:gd name="T5" fmla="*/ 335906 h 344202"/>
                <a:gd name="T6" fmla="*/ 83588 w 255803"/>
                <a:gd name="T7" fmla="*/ 311458 h 344202"/>
                <a:gd name="T8" fmla="*/ 23581 w 255803"/>
                <a:gd name="T9" fmla="*/ 246752 h 344202"/>
                <a:gd name="T10" fmla="*/ 22 w 255803"/>
                <a:gd name="T11" fmla="*/ 142167 h 344202"/>
                <a:gd name="T12" fmla="*/ 10944 w 255803"/>
                <a:gd name="T13" fmla="*/ 104258 h 344202"/>
                <a:gd name="T14" fmla="*/ 61808 w 255803"/>
                <a:gd name="T15" fmla="*/ 72444 h 344202"/>
                <a:gd name="T16" fmla="*/ 80159 w 255803"/>
                <a:gd name="T17" fmla="*/ 17009 h 344202"/>
                <a:gd name="T18" fmla="*/ 89367 w 255803"/>
                <a:gd name="T19" fmla="*/ 2022 h 344202"/>
                <a:gd name="T20" fmla="*/ 113750 w 255803"/>
                <a:gd name="T21" fmla="*/ 7420 h 344202"/>
                <a:gd name="T22" fmla="*/ 123593 w 255803"/>
                <a:gd name="T23" fmla="*/ 17199 h 344202"/>
                <a:gd name="T24" fmla="*/ 123593 w 255803"/>
                <a:gd name="T25" fmla="*/ 17263 h 344202"/>
                <a:gd name="T26" fmla="*/ 134007 w 255803"/>
                <a:gd name="T27" fmla="*/ 24819 h 344202"/>
                <a:gd name="T28" fmla="*/ 172806 w 255803"/>
                <a:gd name="T29" fmla="*/ 152009 h 344202"/>
                <a:gd name="T30" fmla="*/ 246402 w 255803"/>
                <a:gd name="T31" fmla="*/ 163059 h 344202"/>
                <a:gd name="T32" fmla="*/ 232115 w 255803"/>
                <a:gd name="T33" fmla="*/ 344097 h 3442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9" name="Freeform 304">
              <a:extLst>
                <a:ext uri="{FF2B5EF4-FFF2-40B4-BE49-F238E27FC236}">
                  <a16:creationId xmlns:a16="http://schemas.microsoft.com/office/drawing/2014/main" id="{1872276A-BF28-41AF-AB47-54F858136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931" y="2504846"/>
              <a:ext cx="783491" cy="1189202"/>
            </a:xfrm>
            <a:custGeom>
              <a:avLst/>
              <a:gdLst>
                <a:gd name="T0" fmla="*/ 751460 w 783491"/>
                <a:gd name="T1" fmla="*/ 626593 h 1189202"/>
                <a:gd name="T2" fmla="*/ 740411 w 783491"/>
                <a:gd name="T3" fmla="*/ 657517 h 1189202"/>
                <a:gd name="T4" fmla="*/ 366776 w 783491"/>
                <a:gd name="T5" fmla="*/ 1063790 h 1189202"/>
                <a:gd name="T6" fmla="*/ 66104 w 783491"/>
                <a:gd name="T7" fmla="*/ 1189203 h 1189202"/>
                <a:gd name="T8" fmla="*/ 49086 w 783491"/>
                <a:gd name="T9" fmla="*/ 1122845 h 1189202"/>
                <a:gd name="T10" fmla="*/ 4763 w 783491"/>
                <a:gd name="T11" fmla="*/ 949998 h 1189202"/>
                <a:gd name="T12" fmla="*/ 0 w 783491"/>
                <a:gd name="T13" fmla="*/ 931393 h 1189202"/>
                <a:gd name="T14" fmla="*/ 288417 w 783491"/>
                <a:gd name="T15" fmla="*/ 820077 h 1189202"/>
                <a:gd name="T16" fmla="*/ 391732 w 783491"/>
                <a:gd name="T17" fmla="*/ 719811 h 1189202"/>
                <a:gd name="T18" fmla="*/ 370205 w 783491"/>
                <a:gd name="T19" fmla="*/ 249530 h 1189202"/>
                <a:gd name="T20" fmla="*/ 377317 w 783491"/>
                <a:gd name="T21" fmla="*/ 43663 h 1189202"/>
                <a:gd name="T22" fmla="*/ 464630 w 783491"/>
                <a:gd name="T23" fmla="*/ 38 h 1189202"/>
                <a:gd name="T24" fmla="*/ 576073 w 783491"/>
                <a:gd name="T25" fmla="*/ 43663 h 1189202"/>
                <a:gd name="T26" fmla="*/ 751460 w 783491"/>
                <a:gd name="T27" fmla="*/ 626593 h 1189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0" name="Freeform 305">
              <a:extLst>
                <a:ext uri="{FF2B5EF4-FFF2-40B4-BE49-F238E27FC236}">
                  <a16:creationId xmlns:a16="http://schemas.microsoft.com/office/drawing/2014/main" id="{EDB217C8-2D08-4442-B107-28995F3E2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8497" y="3450590"/>
              <a:ext cx="92456" cy="181038"/>
            </a:xfrm>
            <a:custGeom>
              <a:avLst/>
              <a:gdLst>
                <a:gd name="T0" fmla="*/ 0 w 92456"/>
                <a:gd name="T1" fmla="*/ 181038 h 181038"/>
                <a:gd name="T2" fmla="*/ 14224 w 92456"/>
                <a:gd name="T3" fmla="*/ 0 h 181038"/>
                <a:gd name="T4" fmla="*/ 48133 w 92456"/>
                <a:gd name="T5" fmla="*/ 4318 h 181038"/>
                <a:gd name="T6" fmla="*/ 92456 w 92456"/>
                <a:gd name="T7" fmla="*/ 177165 h 181038"/>
                <a:gd name="T8" fmla="*/ 0 w 92456"/>
                <a:gd name="T9" fmla="*/ 181038 h 1810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1" name="Freeform 306">
              <a:extLst>
                <a:ext uri="{FF2B5EF4-FFF2-40B4-BE49-F238E27FC236}">
                  <a16:creationId xmlns:a16="http://schemas.microsoft.com/office/drawing/2014/main" id="{DB98CE05-55E6-4E67-A5F4-8572F161C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903" y="2366200"/>
              <a:ext cx="224790" cy="241807"/>
            </a:xfrm>
            <a:custGeom>
              <a:avLst/>
              <a:gdLst>
                <a:gd name="T0" fmla="*/ 224790 w 224790"/>
                <a:gd name="T1" fmla="*/ 102997 h 241807"/>
                <a:gd name="T2" fmla="*/ 62293 w 224790"/>
                <a:gd name="T3" fmla="*/ 241808 h 241807"/>
                <a:gd name="T4" fmla="*/ 0 w 224790"/>
                <a:gd name="T5" fmla="*/ 153035 h 241807"/>
                <a:gd name="T6" fmla="*/ 118999 w 224790"/>
                <a:gd name="T7" fmla="*/ 61214 h 241807"/>
                <a:gd name="T8" fmla="*/ 140653 w 224790"/>
                <a:gd name="T9" fmla="*/ 0 h 241807"/>
                <a:gd name="T10" fmla="*/ 224790 w 224790"/>
                <a:gd name="T11" fmla="*/ 102997 h 2418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16B571DE-BF1E-44CB-9B40-C85180E7903E}"/>
                </a:ext>
              </a:extLst>
            </p:cNvPr>
            <p:cNvSpPr/>
            <p:nvPr/>
          </p:nvSpPr>
          <p:spPr>
            <a:xfrm>
              <a:off x="9193892" y="3203980"/>
              <a:ext cx="456081" cy="251060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03" name="Freeform 308">
              <a:extLst>
                <a:ext uri="{FF2B5EF4-FFF2-40B4-BE49-F238E27FC236}">
                  <a16:creationId xmlns:a16="http://schemas.microsoft.com/office/drawing/2014/main" id="{5853705F-C814-4ECE-9399-98DBC24C0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839" y="2469260"/>
              <a:ext cx="255851" cy="855726"/>
            </a:xfrm>
            <a:custGeom>
              <a:avLst/>
              <a:gdLst>
                <a:gd name="T0" fmla="*/ 181824 w 255851"/>
                <a:gd name="T1" fmla="*/ 755460 h 855726"/>
                <a:gd name="T2" fmla="*/ 78509 w 255851"/>
                <a:gd name="T3" fmla="*/ 855726 h 855726"/>
                <a:gd name="T4" fmla="*/ 13104 w 255851"/>
                <a:gd name="T5" fmla="*/ 734949 h 855726"/>
                <a:gd name="T6" fmla="*/ 76985 w 255851"/>
                <a:gd name="T7" fmla="*/ 620141 h 855726"/>
                <a:gd name="T8" fmla="*/ 23772 w 255851"/>
                <a:gd name="T9" fmla="*/ 239459 h 855726"/>
                <a:gd name="T10" fmla="*/ 277 w 255851"/>
                <a:gd name="T11" fmla="*/ 185611 h 855726"/>
                <a:gd name="T12" fmla="*/ 5357 w 255851"/>
                <a:gd name="T13" fmla="*/ 138811 h 855726"/>
                <a:gd name="T14" fmla="*/ 167854 w 255851"/>
                <a:gd name="T15" fmla="*/ 0 h 855726"/>
                <a:gd name="T16" fmla="*/ 254722 w 255851"/>
                <a:gd name="T17" fmla="*/ 35687 h 855726"/>
                <a:gd name="T18" fmla="*/ 167409 w 255851"/>
                <a:gd name="T19" fmla="*/ 79312 h 855726"/>
                <a:gd name="T20" fmla="*/ 160297 w 255851"/>
                <a:gd name="T21" fmla="*/ 285179 h 855726"/>
                <a:gd name="T22" fmla="*/ 181824 w 255851"/>
                <a:gd name="T23" fmla="*/ 755460 h 8557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4" name="Freeform 309">
              <a:extLst>
                <a:ext uri="{FF2B5EF4-FFF2-40B4-BE49-F238E27FC236}">
                  <a16:creationId xmlns:a16="http://schemas.microsoft.com/office/drawing/2014/main" id="{FC16538A-282C-4864-B441-77763A57A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9821" y="2227516"/>
              <a:ext cx="1016" cy="2857"/>
            </a:xfrm>
            <a:custGeom>
              <a:avLst/>
              <a:gdLst>
                <a:gd name="T0" fmla="*/ 1016 w 1016"/>
                <a:gd name="T1" fmla="*/ 2857 h 2857"/>
                <a:gd name="T2" fmla="*/ 0 w 1016"/>
                <a:gd name="T3" fmla="*/ 0 h 285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5" name="Freeform 310">
              <a:extLst>
                <a:ext uri="{FF2B5EF4-FFF2-40B4-BE49-F238E27FC236}">
                  <a16:creationId xmlns:a16="http://schemas.microsoft.com/office/drawing/2014/main" id="{B60755A2-B89F-4171-90EF-8D230EA7B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4231" y="2543936"/>
              <a:ext cx="171005" cy="107886"/>
            </a:xfrm>
            <a:custGeom>
              <a:avLst/>
              <a:gdLst>
                <a:gd name="T0" fmla="*/ 171005 w 171005"/>
                <a:gd name="T1" fmla="*/ 84011 h 107886"/>
                <a:gd name="T2" fmla="*/ 0 w 171005"/>
                <a:gd name="T3" fmla="*/ 107886 h 107886"/>
                <a:gd name="T4" fmla="*/ 137033 w 171005"/>
                <a:gd name="T5" fmla="*/ 0 h 107886"/>
                <a:gd name="T6" fmla="*/ 171005 w 171005"/>
                <a:gd name="T7" fmla="*/ 84011 h 107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6" name="Freeform 311">
              <a:extLst>
                <a:ext uri="{FF2B5EF4-FFF2-40B4-BE49-F238E27FC236}">
                  <a16:creationId xmlns:a16="http://schemas.microsoft.com/office/drawing/2014/main" id="{6358A56D-70C2-4E91-8880-8FB08321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6301" y="2288920"/>
              <a:ext cx="91884" cy="155765"/>
            </a:xfrm>
            <a:custGeom>
              <a:avLst/>
              <a:gdLst>
                <a:gd name="T0" fmla="*/ 91884 w 91884"/>
                <a:gd name="T1" fmla="*/ 128080 h 155765"/>
                <a:gd name="T2" fmla="*/ 30226 w 91884"/>
                <a:gd name="T3" fmla="*/ 155766 h 155765"/>
                <a:gd name="T4" fmla="*/ 0 w 91884"/>
                <a:gd name="T5" fmla="*/ 0 h 155765"/>
                <a:gd name="T6" fmla="*/ 91884 w 91884"/>
                <a:gd name="T7" fmla="*/ 128080 h 155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7" name="Freeform 312">
              <a:extLst>
                <a:ext uri="{FF2B5EF4-FFF2-40B4-BE49-F238E27FC236}">
                  <a16:creationId xmlns:a16="http://schemas.microsoft.com/office/drawing/2014/main" id="{F0BDF8D7-75A5-4A6A-BAB2-836A6697B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95" y="1664840"/>
              <a:ext cx="780325" cy="612142"/>
            </a:xfrm>
            <a:custGeom>
              <a:avLst/>
              <a:gdLst>
                <a:gd name="T0" fmla="*/ 745672 w 780325"/>
                <a:gd name="T1" fmla="*/ 612142 h 612142"/>
                <a:gd name="T2" fmla="*/ 714367 w 780325"/>
                <a:gd name="T3" fmla="*/ 583440 h 612142"/>
                <a:gd name="T4" fmla="*/ 698492 w 780325"/>
                <a:gd name="T5" fmla="*/ 409704 h 612142"/>
                <a:gd name="T6" fmla="*/ 624832 w 780325"/>
                <a:gd name="T7" fmla="*/ 477713 h 612142"/>
                <a:gd name="T8" fmla="*/ 350956 w 780325"/>
                <a:gd name="T9" fmla="*/ 449392 h 612142"/>
                <a:gd name="T10" fmla="*/ 260278 w 780325"/>
                <a:gd name="T11" fmla="*/ 485841 h 612142"/>
                <a:gd name="T12" fmla="*/ 200842 w 780325"/>
                <a:gd name="T13" fmla="*/ 565597 h 612142"/>
                <a:gd name="T14" fmla="*/ 31742 w 780325"/>
                <a:gd name="T15" fmla="*/ 534355 h 612142"/>
                <a:gd name="T16" fmla="*/ 105401 w 780325"/>
                <a:gd name="T17" fmla="*/ 349252 h 612142"/>
                <a:gd name="T18" fmla="*/ 218749 w 780325"/>
                <a:gd name="T19" fmla="*/ 52707 h 612142"/>
                <a:gd name="T20" fmla="*/ 550663 w 780325"/>
                <a:gd name="T21" fmla="*/ 86743 h 612142"/>
                <a:gd name="T22" fmla="*/ 756975 w 780325"/>
                <a:gd name="T23" fmla="*/ 156593 h 612142"/>
                <a:gd name="T24" fmla="*/ 745672 w 780325"/>
                <a:gd name="T25" fmla="*/ 612142 h 612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8" name="Freeform 313">
              <a:extLst>
                <a:ext uri="{FF2B5EF4-FFF2-40B4-BE49-F238E27FC236}">
                  <a16:creationId xmlns:a16="http://schemas.microsoft.com/office/drawing/2014/main" id="{2183993E-4AF7-4E33-A329-19EAC3D7C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774" y="2067595"/>
              <a:ext cx="643191" cy="587339"/>
            </a:xfrm>
            <a:custGeom>
              <a:avLst/>
              <a:gdLst>
                <a:gd name="T0" fmla="*/ 643192 w 643191"/>
                <a:gd name="T1" fmla="*/ 359883 h 587339"/>
                <a:gd name="T2" fmla="*/ 643192 w 643191"/>
                <a:gd name="T3" fmla="*/ 359883 h 587339"/>
                <a:gd name="T4" fmla="*/ 621729 w 643191"/>
                <a:gd name="T5" fmla="*/ 327434 h 587339"/>
                <a:gd name="T6" fmla="*/ 602679 w 643191"/>
                <a:gd name="T7" fmla="*/ 298669 h 587339"/>
                <a:gd name="T8" fmla="*/ 571182 w 643191"/>
                <a:gd name="T9" fmla="*/ 251044 h 587339"/>
                <a:gd name="T10" fmla="*/ 544513 w 643191"/>
                <a:gd name="T11" fmla="*/ 210785 h 587339"/>
                <a:gd name="T12" fmla="*/ 544830 w 643191"/>
                <a:gd name="T13" fmla="*/ 209388 h 587339"/>
                <a:gd name="T14" fmla="*/ 513524 w 643191"/>
                <a:gd name="T15" fmla="*/ 180686 h 587339"/>
                <a:gd name="T16" fmla="*/ 497649 w 643191"/>
                <a:gd name="T17" fmla="*/ 6950 h 587339"/>
                <a:gd name="T18" fmla="*/ 423990 w 643191"/>
                <a:gd name="T19" fmla="*/ 74958 h 587339"/>
                <a:gd name="T20" fmla="*/ 150114 w 643191"/>
                <a:gd name="T21" fmla="*/ 46637 h 587339"/>
                <a:gd name="T22" fmla="*/ 59436 w 643191"/>
                <a:gd name="T23" fmla="*/ 83086 h 587339"/>
                <a:gd name="T24" fmla="*/ 0 w 643191"/>
                <a:gd name="T25" fmla="*/ 162842 h 587339"/>
                <a:gd name="T26" fmla="*/ 25400 w 643191"/>
                <a:gd name="T27" fmla="*/ 221389 h 587339"/>
                <a:gd name="T28" fmla="*/ 117348 w 643191"/>
                <a:gd name="T29" fmla="*/ 349469 h 587339"/>
                <a:gd name="T30" fmla="*/ 140716 w 643191"/>
                <a:gd name="T31" fmla="*/ 369598 h 587339"/>
                <a:gd name="T32" fmla="*/ 140780 w 643191"/>
                <a:gd name="T33" fmla="*/ 369535 h 587339"/>
                <a:gd name="T34" fmla="*/ 291973 w 643191"/>
                <a:gd name="T35" fmla="*/ 205260 h 587339"/>
                <a:gd name="T36" fmla="*/ 433451 w 643191"/>
                <a:gd name="T37" fmla="*/ 333721 h 587339"/>
                <a:gd name="T38" fmla="*/ 373952 w 643191"/>
                <a:gd name="T39" fmla="*/ 401729 h 587339"/>
                <a:gd name="T40" fmla="*/ 335597 w 643191"/>
                <a:gd name="T41" fmla="*/ 414112 h 587339"/>
                <a:gd name="T42" fmla="*/ 335344 w 643191"/>
                <a:gd name="T43" fmla="*/ 414175 h 587339"/>
                <a:gd name="T44" fmla="*/ 344742 w 643191"/>
                <a:gd name="T45" fmla="*/ 437353 h 587339"/>
                <a:gd name="T46" fmla="*/ 360553 w 643191"/>
                <a:gd name="T47" fmla="*/ 476405 h 587339"/>
                <a:gd name="T48" fmla="*/ 394526 w 643191"/>
                <a:gd name="T49" fmla="*/ 560416 h 587339"/>
                <a:gd name="T50" fmla="*/ 481774 w 643191"/>
                <a:gd name="T51" fmla="*/ 548224 h 587339"/>
                <a:gd name="T52" fmla="*/ 581406 w 643191"/>
                <a:gd name="T53" fmla="*/ 587340 h 587339"/>
                <a:gd name="T54" fmla="*/ 586486 w 643191"/>
                <a:gd name="T55" fmla="*/ 540540 h 587339"/>
                <a:gd name="T56" fmla="*/ 524193 w 643191"/>
                <a:gd name="T57" fmla="*/ 451767 h 587339"/>
                <a:gd name="T58" fmla="*/ 643192 w 643191"/>
                <a:gd name="T59" fmla="*/ 359883 h 587339"/>
                <a:gd name="T60" fmla="*/ 156718 w 643191"/>
                <a:gd name="T61" fmla="*/ 231676 h 587339"/>
                <a:gd name="T62" fmla="*/ 138303 w 643191"/>
                <a:gd name="T63" fmla="*/ 228374 h 587339"/>
                <a:gd name="T64" fmla="*/ 117666 w 643191"/>
                <a:gd name="T65" fmla="*/ 199037 h 587339"/>
                <a:gd name="T66" fmla="*/ 120904 w 643191"/>
                <a:gd name="T67" fmla="*/ 180622 h 587339"/>
                <a:gd name="T68" fmla="*/ 128460 w 643191"/>
                <a:gd name="T69" fmla="*/ 178209 h 587339"/>
                <a:gd name="T70" fmla="*/ 139319 w 643191"/>
                <a:gd name="T71" fmla="*/ 183797 h 587339"/>
                <a:gd name="T72" fmla="*/ 159893 w 643191"/>
                <a:gd name="T73" fmla="*/ 213198 h 587339"/>
                <a:gd name="T74" fmla="*/ 156718 w 643191"/>
                <a:gd name="T75" fmla="*/ 231676 h 5873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9" name="Freeform 314">
              <a:extLst>
                <a:ext uri="{FF2B5EF4-FFF2-40B4-BE49-F238E27FC236}">
                  <a16:creationId xmlns:a16="http://schemas.microsoft.com/office/drawing/2014/main" id="{48B5CBC4-A8B4-4C68-AA0D-25678B16E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490" y="2135377"/>
              <a:ext cx="375792" cy="352396"/>
            </a:xfrm>
            <a:custGeom>
              <a:avLst/>
              <a:gdLst>
                <a:gd name="T0" fmla="*/ 375793 w 375792"/>
                <a:gd name="T1" fmla="*/ 115507 h 352396"/>
                <a:gd name="T2" fmla="*/ 372872 w 375792"/>
                <a:gd name="T3" fmla="*/ 112839 h 352396"/>
                <a:gd name="T4" fmla="*/ 289623 w 375792"/>
                <a:gd name="T5" fmla="*/ 263017 h 352396"/>
                <a:gd name="T6" fmla="*/ 156337 w 375792"/>
                <a:gd name="T7" fmla="*/ 142049 h 352396"/>
                <a:gd name="T8" fmla="*/ 283273 w 375792"/>
                <a:gd name="T9" fmla="*/ 7176 h 352396"/>
                <a:gd name="T10" fmla="*/ 282511 w 375792"/>
                <a:gd name="T11" fmla="*/ 0 h 352396"/>
                <a:gd name="T12" fmla="*/ 152400 w 375792"/>
                <a:gd name="T13" fmla="*/ 138493 h 352396"/>
                <a:gd name="T14" fmla="*/ 151257 w 375792"/>
                <a:gd name="T15" fmla="*/ 137414 h 352396"/>
                <a:gd name="T16" fmla="*/ 64 w 375792"/>
                <a:gd name="T17" fmla="*/ 301689 h 352396"/>
                <a:gd name="T18" fmla="*/ 0 w 375792"/>
                <a:gd name="T19" fmla="*/ 301752 h 352396"/>
                <a:gd name="T20" fmla="*/ 194564 w 375792"/>
                <a:gd name="T21" fmla="*/ 346329 h 352396"/>
                <a:gd name="T22" fmla="*/ 233490 w 375792"/>
                <a:gd name="T23" fmla="*/ 334708 h 352396"/>
                <a:gd name="T24" fmla="*/ 233172 w 375792"/>
                <a:gd name="T25" fmla="*/ 333883 h 352396"/>
                <a:gd name="T26" fmla="*/ 291719 w 375792"/>
                <a:gd name="T27" fmla="*/ 267843 h 352396"/>
                <a:gd name="T28" fmla="*/ 292671 w 375792"/>
                <a:gd name="T29" fmla="*/ 268351 h 352396"/>
                <a:gd name="T30" fmla="*/ 375793 w 375792"/>
                <a:gd name="T31" fmla="*/ 115507 h 3523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0" name="Freeform 315">
              <a:extLst>
                <a:ext uri="{FF2B5EF4-FFF2-40B4-BE49-F238E27FC236}">
                  <a16:creationId xmlns:a16="http://schemas.microsoft.com/office/drawing/2014/main" id="{91CCB650-E603-4628-9C49-5C492A8F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6047" y="2245804"/>
              <a:ext cx="47061" cy="55856"/>
            </a:xfrm>
            <a:custGeom>
              <a:avLst/>
              <a:gdLst>
                <a:gd name="T0" fmla="*/ 41446 w 47061"/>
                <a:gd name="T1" fmla="*/ 53467 h 55856"/>
                <a:gd name="T2" fmla="*/ 23030 w 47061"/>
                <a:gd name="T3" fmla="*/ 50165 h 55856"/>
                <a:gd name="T4" fmla="*/ 2393 w 47061"/>
                <a:gd name="T5" fmla="*/ 20828 h 55856"/>
                <a:gd name="T6" fmla="*/ 5632 w 47061"/>
                <a:gd name="T7" fmla="*/ 2413 h 55856"/>
                <a:gd name="T8" fmla="*/ 13188 w 47061"/>
                <a:gd name="T9" fmla="*/ 0 h 55856"/>
                <a:gd name="T10" fmla="*/ 24047 w 47061"/>
                <a:gd name="T11" fmla="*/ 5588 h 55856"/>
                <a:gd name="T12" fmla="*/ 44621 w 47061"/>
                <a:gd name="T13" fmla="*/ 34988 h 55856"/>
                <a:gd name="T14" fmla="*/ 41446 w 47061"/>
                <a:gd name="T15" fmla="*/ 53467 h 558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7D4AAD0-B699-4EA1-A67D-C641FDA5C48C}"/>
                </a:ext>
              </a:extLst>
            </p:cNvPr>
            <p:cNvSpPr/>
            <p:nvPr/>
          </p:nvSpPr>
          <p:spPr>
            <a:xfrm>
              <a:off x="9301506" y="3569468"/>
              <a:ext cx="437292" cy="23910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2" name="Freeform 317">
              <a:extLst>
                <a:ext uri="{FF2B5EF4-FFF2-40B4-BE49-F238E27FC236}">
                  <a16:creationId xmlns:a16="http://schemas.microsoft.com/office/drawing/2014/main" id="{C9A8C03B-08D0-4B19-B5FA-DC39FD55B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1522" y="3131439"/>
              <a:ext cx="814070" cy="1026721"/>
            </a:xfrm>
            <a:custGeom>
              <a:avLst/>
              <a:gdLst>
                <a:gd name="T0" fmla="*/ 475997 w 814070"/>
                <a:gd name="T1" fmla="*/ 20320 h 1026721"/>
                <a:gd name="T2" fmla="*/ 96457 w 814070"/>
                <a:gd name="T3" fmla="*/ 482727 h 1026721"/>
                <a:gd name="T4" fmla="*/ 79311 w 814070"/>
                <a:gd name="T5" fmla="*/ 546989 h 1026721"/>
                <a:gd name="T6" fmla="*/ 78422 w 814070"/>
                <a:gd name="T7" fmla="*/ 633222 h 1026721"/>
                <a:gd name="T8" fmla="*/ 0 w 814070"/>
                <a:gd name="T9" fmla="*/ 1005459 h 1026721"/>
                <a:gd name="T10" fmla="*/ 451803 w 814070"/>
                <a:gd name="T11" fmla="*/ 1008888 h 1026721"/>
                <a:gd name="T12" fmla="*/ 814070 w 814070"/>
                <a:gd name="T13" fmla="*/ 814705 h 1026721"/>
                <a:gd name="T14" fmla="*/ 475997 w 814070"/>
                <a:gd name="T15" fmla="*/ 20320 h 1026721"/>
                <a:gd name="T16" fmla="*/ 508509 w 814070"/>
                <a:gd name="T17" fmla="*/ 865759 h 1026721"/>
                <a:gd name="T18" fmla="*/ 393954 w 814070"/>
                <a:gd name="T19" fmla="*/ 903732 h 1026721"/>
                <a:gd name="T20" fmla="*/ 315659 w 814070"/>
                <a:gd name="T21" fmla="*/ 889571 h 1026721"/>
                <a:gd name="T22" fmla="*/ 279781 w 814070"/>
                <a:gd name="T23" fmla="*/ 805561 h 1026721"/>
                <a:gd name="T24" fmla="*/ 261112 w 814070"/>
                <a:gd name="T25" fmla="*/ 680212 h 1026721"/>
                <a:gd name="T26" fmla="*/ 249238 w 814070"/>
                <a:gd name="T27" fmla="*/ 599377 h 1026721"/>
                <a:gd name="T28" fmla="*/ 517906 w 814070"/>
                <a:gd name="T29" fmla="*/ 529400 h 1026721"/>
                <a:gd name="T30" fmla="*/ 529146 w 814070"/>
                <a:gd name="T31" fmla="*/ 605091 h 1026721"/>
                <a:gd name="T32" fmla="*/ 547370 w 814070"/>
                <a:gd name="T33" fmla="*/ 768286 h 1026721"/>
                <a:gd name="T34" fmla="*/ 508509 w 814070"/>
                <a:gd name="T35" fmla="*/ 865759 h 1026721"/>
                <a:gd name="T36" fmla="*/ 471869 w 814070"/>
                <a:gd name="T37" fmla="*/ 0 h 1026721"/>
                <a:gd name="T38" fmla="*/ 475997 w 814070"/>
                <a:gd name="T39" fmla="*/ 20320 h 1026721"/>
                <a:gd name="T40" fmla="*/ 471869 w 814070"/>
                <a:gd name="T41" fmla="*/ 0 h 1026721"/>
                <a:gd name="T42" fmla="*/ 471869 w 814070"/>
                <a:gd name="T43" fmla="*/ 0 h 10267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3" name="Freeform 318">
              <a:extLst>
                <a:ext uri="{FF2B5EF4-FFF2-40B4-BE49-F238E27FC236}">
                  <a16:creationId xmlns:a16="http://schemas.microsoft.com/office/drawing/2014/main" id="{64862716-8D48-474B-8593-B521709C8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770" y="3678364"/>
              <a:ext cx="6350" cy="126"/>
            </a:xfrm>
            <a:custGeom>
              <a:avLst/>
              <a:gdLst>
                <a:gd name="T0" fmla="*/ 0 w 6350"/>
                <a:gd name="T1" fmla="*/ 127 h 126"/>
                <a:gd name="T2" fmla="*/ 0 w 6350"/>
                <a:gd name="T3" fmla="*/ 0 h 1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4" name="Freeform 319">
              <a:extLst>
                <a:ext uri="{FF2B5EF4-FFF2-40B4-BE49-F238E27FC236}">
                  <a16:creationId xmlns:a16="http://schemas.microsoft.com/office/drawing/2014/main" id="{40504622-1721-4707-83F7-6DBD8FAA1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759" y="3660965"/>
              <a:ext cx="279908" cy="152167"/>
            </a:xfrm>
            <a:custGeom>
              <a:avLst/>
              <a:gdLst>
                <a:gd name="T0" fmla="*/ 279909 w 279908"/>
                <a:gd name="T1" fmla="*/ 75692 h 152167"/>
                <a:gd name="T2" fmla="*/ 11874 w 279908"/>
                <a:gd name="T3" fmla="*/ 150813 h 152167"/>
                <a:gd name="T4" fmla="*/ 0 w 279908"/>
                <a:gd name="T5" fmla="*/ 69977 h 152167"/>
                <a:gd name="T6" fmla="*/ 268669 w 279908"/>
                <a:gd name="T7" fmla="*/ 0 h 152167"/>
                <a:gd name="T8" fmla="*/ 279909 w 279908"/>
                <a:gd name="T9" fmla="*/ 75692 h 1521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5" name="Freeform 320">
              <a:extLst>
                <a:ext uri="{FF2B5EF4-FFF2-40B4-BE49-F238E27FC236}">
                  <a16:creationId xmlns:a16="http://schemas.microsoft.com/office/drawing/2014/main" id="{B80D5502-33FB-48BC-8D77-E4B6832C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634" y="3736594"/>
              <a:ext cx="286287" cy="299258"/>
            </a:xfrm>
            <a:custGeom>
              <a:avLst/>
              <a:gdLst>
                <a:gd name="T0" fmla="*/ 286259 w 286287"/>
                <a:gd name="T1" fmla="*/ 163259 h 299258"/>
                <a:gd name="T2" fmla="*/ 247397 w 286287"/>
                <a:gd name="T3" fmla="*/ 260667 h 299258"/>
                <a:gd name="T4" fmla="*/ 132842 w 286287"/>
                <a:gd name="T5" fmla="*/ 298640 h 299258"/>
                <a:gd name="T6" fmla="*/ 54547 w 286287"/>
                <a:gd name="T7" fmla="*/ 284480 h 299258"/>
                <a:gd name="T8" fmla="*/ 18669 w 286287"/>
                <a:gd name="T9" fmla="*/ 200470 h 299258"/>
                <a:gd name="T10" fmla="*/ 0 w 286287"/>
                <a:gd name="T11" fmla="*/ 75121 h 299258"/>
                <a:gd name="T12" fmla="*/ 268034 w 286287"/>
                <a:gd name="T13" fmla="*/ 0 h 299258"/>
                <a:gd name="T14" fmla="*/ 286259 w 286287"/>
                <a:gd name="T15" fmla="*/ 163259 h 299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057756F5-4E10-4809-BA32-9A63F9760D7F}"/>
                </a:ext>
              </a:extLst>
            </p:cNvPr>
            <p:cNvSpPr/>
            <p:nvPr/>
          </p:nvSpPr>
          <p:spPr>
            <a:xfrm>
              <a:off x="9602144" y="3678773"/>
              <a:ext cx="119572" cy="87103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7" name="Freeform 322">
              <a:extLst>
                <a:ext uri="{FF2B5EF4-FFF2-40B4-BE49-F238E27FC236}">
                  <a16:creationId xmlns:a16="http://schemas.microsoft.com/office/drawing/2014/main" id="{8CDB67DB-2CC1-47C7-BC5C-E9BB49E80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881" y="3764724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8" name="Freeform 323">
              <a:extLst>
                <a:ext uri="{FF2B5EF4-FFF2-40B4-BE49-F238E27FC236}">
                  <a16:creationId xmlns:a16="http://schemas.microsoft.com/office/drawing/2014/main" id="{78AEA474-E8AC-4074-859A-8B7DF7D4D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596" y="3750436"/>
              <a:ext cx="817665" cy="1922081"/>
            </a:xfrm>
            <a:custGeom>
              <a:avLst/>
              <a:gdLst>
                <a:gd name="T0" fmla="*/ 615164 w 817665"/>
                <a:gd name="T1" fmla="*/ 1871091 h 1922081"/>
                <a:gd name="T2" fmla="*/ 534265 w 817665"/>
                <a:gd name="T3" fmla="*/ 1909445 h 1922081"/>
                <a:gd name="T4" fmla="*/ 507531 w 817665"/>
                <a:gd name="T5" fmla="*/ 1922082 h 1922081"/>
                <a:gd name="T6" fmla="*/ 357 w 817665"/>
                <a:gd name="T7" fmla="*/ 942022 h 1922081"/>
                <a:gd name="T8" fmla="*/ 351702 w 817665"/>
                <a:gd name="T9" fmla="*/ 2286 h 1922081"/>
                <a:gd name="T10" fmla="*/ 351956 w 817665"/>
                <a:gd name="T11" fmla="*/ 0 h 1922081"/>
                <a:gd name="T12" fmla="*/ 444285 w 817665"/>
                <a:gd name="T13" fmla="*/ 14288 h 1922081"/>
                <a:gd name="T14" fmla="*/ 365863 w 817665"/>
                <a:gd name="T15" fmla="*/ 386524 h 1922081"/>
                <a:gd name="T16" fmla="*/ 817665 w 817665"/>
                <a:gd name="T17" fmla="*/ 389954 h 1922081"/>
                <a:gd name="T18" fmla="*/ 463653 w 817665"/>
                <a:gd name="T19" fmla="*/ 962152 h 1922081"/>
                <a:gd name="T20" fmla="*/ 615164 w 817665"/>
                <a:gd name="T21" fmla="*/ 1871091 h 19220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8175DAFB-BF1B-4AA9-BB30-D3673CF616AF}"/>
                </a:ext>
              </a:extLst>
            </p:cNvPr>
            <p:cNvSpPr/>
            <p:nvPr/>
          </p:nvSpPr>
          <p:spPr>
            <a:xfrm>
              <a:off x="8809552" y="3740257"/>
              <a:ext cx="818215" cy="1858182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0" name="Freeform 325">
              <a:extLst>
                <a:ext uri="{FF2B5EF4-FFF2-40B4-BE49-F238E27FC236}">
                  <a16:creationId xmlns:a16="http://schemas.microsoft.com/office/drawing/2014/main" id="{4C62A614-B3A5-4817-A74D-E8C7AFF71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953" y="4692396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3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1" name="Freeform 326">
              <a:extLst>
                <a:ext uri="{FF2B5EF4-FFF2-40B4-BE49-F238E27FC236}">
                  <a16:creationId xmlns:a16="http://schemas.microsoft.com/office/drawing/2014/main" id="{43DC68F4-6D9A-4621-8AE0-9DE5ABAD4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877" y="5598858"/>
              <a:ext cx="83057" cy="91334"/>
            </a:xfrm>
            <a:custGeom>
              <a:avLst/>
              <a:gdLst>
                <a:gd name="T0" fmla="*/ 83058 w 83057"/>
                <a:gd name="T1" fmla="*/ 0 h 91334"/>
                <a:gd name="T2" fmla="*/ 83058 w 83057"/>
                <a:gd name="T3" fmla="*/ 73723 h 91334"/>
                <a:gd name="T4" fmla="*/ 7556 w 83057"/>
                <a:gd name="T5" fmla="*/ 73723 h 91334"/>
                <a:gd name="T6" fmla="*/ 5588 w 83057"/>
                <a:gd name="T7" fmla="*/ 54673 h 91334"/>
                <a:gd name="T8" fmla="*/ 0 w 83057"/>
                <a:gd name="T9" fmla="*/ 63 h 91334"/>
                <a:gd name="T10" fmla="*/ 83058 w 83057"/>
                <a:gd name="T11" fmla="*/ 63 h 91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lnTo>
                    <a:pt x="8305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2" name="Freeform 327">
              <a:extLst>
                <a:ext uri="{FF2B5EF4-FFF2-40B4-BE49-F238E27FC236}">
                  <a16:creationId xmlns:a16="http://schemas.microsoft.com/office/drawing/2014/main" id="{5F6EC3DD-1A4B-4FE1-B55C-67ED04D32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490" y="5653404"/>
              <a:ext cx="427460" cy="166433"/>
            </a:xfrm>
            <a:custGeom>
              <a:avLst/>
              <a:gdLst>
                <a:gd name="T0" fmla="*/ 426847 w 427460"/>
                <a:gd name="T1" fmla="*/ 166434 h 166433"/>
                <a:gd name="T2" fmla="*/ 319151 w 427460"/>
                <a:gd name="T3" fmla="*/ 166434 h 166433"/>
                <a:gd name="T4" fmla="*/ 298386 w 427460"/>
                <a:gd name="T5" fmla="*/ 126746 h 166433"/>
                <a:gd name="T6" fmla="*/ 273876 w 427460"/>
                <a:gd name="T7" fmla="*/ 166434 h 166433"/>
                <a:gd name="T8" fmla="*/ 0 w 427460"/>
                <a:gd name="T9" fmla="*/ 166434 h 166433"/>
                <a:gd name="T10" fmla="*/ 0 w 427460"/>
                <a:gd name="T11" fmla="*/ 120460 h 166433"/>
                <a:gd name="T12" fmla="*/ 304038 w 427460"/>
                <a:gd name="T13" fmla="*/ 0 h 166433"/>
                <a:gd name="T14" fmla="*/ 306006 w 427460"/>
                <a:gd name="T15" fmla="*/ 19050 h 166433"/>
                <a:gd name="T16" fmla="*/ 381508 w 427460"/>
                <a:gd name="T17" fmla="*/ 19050 h 166433"/>
                <a:gd name="T18" fmla="*/ 426847 w 427460"/>
                <a:gd name="T19" fmla="*/ 166434 h 166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3" name="Freeform 328">
              <a:extLst>
                <a:ext uri="{FF2B5EF4-FFF2-40B4-BE49-F238E27FC236}">
                  <a16:creationId xmlns:a16="http://schemas.microsoft.com/office/drawing/2014/main" id="{92FA2F61-E6FC-4974-AF6C-1BE5AA3C1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9860" y="5621591"/>
              <a:ext cx="131953" cy="107632"/>
            </a:xfrm>
            <a:custGeom>
              <a:avLst/>
              <a:gdLst>
                <a:gd name="T0" fmla="*/ 131953 w 131953"/>
                <a:gd name="T1" fmla="*/ 58484 h 107632"/>
                <a:gd name="T2" fmla="*/ 71501 w 131953"/>
                <a:gd name="T3" fmla="*/ 107633 h 107632"/>
                <a:gd name="T4" fmla="*/ 0 w 131953"/>
                <a:gd name="T5" fmla="*/ 38354 h 107632"/>
                <a:gd name="T6" fmla="*/ 80899 w 131953"/>
                <a:gd name="T7" fmla="*/ 0 h 107632"/>
                <a:gd name="T8" fmla="*/ 131953 w 131953"/>
                <a:gd name="T9" fmla="*/ 58484 h 107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4" name="Freeform 329">
              <a:extLst>
                <a:ext uri="{FF2B5EF4-FFF2-40B4-BE49-F238E27FC236}">
                  <a16:creationId xmlns:a16="http://schemas.microsoft.com/office/drawing/2014/main" id="{348182F0-8E75-46C0-B164-6CDE04437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598" y="5674490"/>
              <a:ext cx="328676" cy="258695"/>
            </a:xfrm>
            <a:custGeom>
              <a:avLst/>
              <a:gdLst>
                <a:gd name="T0" fmla="*/ 287083 w 328676"/>
                <a:gd name="T1" fmla="*/ 115122 h 258695"/>
                <a:gd name="T2" fmla="*/ 241808 w 328676"/>
                <a:gd name="T3" fmla="*/ 99437 h 258695"/>
                <a:gd name="T4" fmla="*/ 256921 w 328676"/>
                <a:gd name="T5" fmla="*/ 145411 h 258695"/>
                <a:gd name="T6" fmla="*/ 181356 w 328676"/>
                <a:gd name="T7" fmla="*/ 258695 h 258695"/>
                <a:gd name="T8" fmla="*/ 0 w 328676"/>
                <a:gd name="T9" fmla="*/ 258695 h 258695"/>
                <a:gd name="T10" fmla="*/ 0 w 328676"/>
                <a:gd name="T11" fmla="*/ 213356 h 258695"/>
                <a:gd name="T12" fmla="*/ 109601 w 328676"/>
                <a:gd name="T13" fmla="*/ 188845 h 258695"/>
                <a:gd name="T14" fmla="*/ 139827 w 328676"/>
                <a:gd name="T15" fmla="*/ 54733 h 258695"/>
                <a:gd name="T16" fmla="*/ 200279 w 328676"/>
                <a:gd name="T17" fmla="*/ 5584 h 258695"/>
                <a:gd name="T18" fmla="*/ 328676 w 328676"/>
                <a:gd name="T19" fmla="*/ 62162 h 258695"/>
                <a:gd name="T20" fmla="*/ 287083 w 328676"/>
                <a:gd name="T21" fmla="*/ 115122 h 2586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5" name="Freeform 330">
              <a:extLst>
                <a:ext uri="{FF2B5EF4-FFF2-40B4-BE49-F238E27FC236}">
                  <a16:creationId xmlns:a16="http://schemas.microsoft.com/office/drawing/2014/main" id="{5C5D417A-6F63-4459-B970-66A868709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367" y="3598926"/>
              <a:ext cx="315023" cy="344376"/>
            </a:xfrm>
            <a:custGeom>
              <a:avLst/>
              <a:gdLst>
                <a:gd name="T0" fmla="*/ 315023 w 315023"/>
                <a:gd name="T1" fmla="*/ 208852 h 344376"/>
                <a:gd name="T2" fmla="*/ 314896 w 315023"/>
                <a:gd name="T3" fmla="*/ 209677 h 344376"/>
                <a:gd name="T4" fmla="*/ 173038 w 315023"/>
                <a:gd name="T5" fmla="*/ 344107 h 344376"/>
                <a:gd name="T6" fmla="*/ 0 w 315023"/>
                <a:gd name="T7" fmla="*/ 256921 h 344376"/>
                <a:gd name="T8" fmla="*/ 133540 w 315023"/>
                <a:gd name="T9" fmla="*/ 0 h 344376"/>
                <a:gd name="T10" fmla="*/ 192088 w 315023"/>
                <a:gd name="T11" fmla="*/ 24447 h 344376"/>
                <a:gd name="T12" fmla="*/ 265557 w 315023"/>
                <a:gd name="T13" fmla="*/ 32702 h 344376"/>
                <a:gd name="T14" fmla="*/ 272605 w 315023"/>
                <a:gd name="T15" fmla="*/ 158369 h 344376"/>
                <a:gd name="T16" fmla="*/ 315023 w 315023"/>
                <a:gd name="T17" fmla="*/ 208852 h 3443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6" name="Freeform 331">
              <a:extLst>
                <a:ext uri="{FF2B5EF4-FFF2-40B4-BE49-F238E27FC236}">
                  <a16:creationId xmlns:a16="http://schemas.microsoft.com/office/drawing/2014/main" id="{8A35862D-6285-4A9C-913A-E96224625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907" y="3598941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883FAD38-A142-430E-8A6F-2FFA91CD92C1}"/>
                </a:ext>
              </a:extLst>
            </p:cNvPr>
            <p:cNvSpPr/>
            <p:nvPr/>
          </p:nvSpPr>
          <p:spPr>
            <a:xfrm>
              <a:off x="9593604" y="2361992"/>
              <a:ext cx="61494" cy="64900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8" name="Freeform 333">
              <a:extLst>
                <a:ext uri="{FF2B5EF4-FFF2-40B4-BE49-F238E27FC236}">
                  <a16:creationId xmlns:a16="http://schemas.microsoft.com/office/drawing/2014/main" id="{C91B4CCB-25A9-43EB-9C66-CE2832B60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6118" y="2318639"/>
              <a:ext cx="286384" cy="188212"/>
            </a:xfrm>
            <a:custGeom>
              <a:avLst/>
              <a:gdLst>
                <a:gd name="T0" fmla="*/ 0 w 286384"/>
                <a:gd name="T1" fmla="*/ 163068 h 188212"/>
                <a:gd name="T2" fmla="*/ 178244 w 286384"/>
                <a:gd name="T3" fmla="*/ 66675 h 188212"/>
                <a:gd name="T4" fmla="*/ 235902 w 286384"/>
                <a:gd name="T5" fmla="*/ 0 h 188212"/>
                <a:gd name="T6" fmla="*/ 286385 w 286384"/>
                <a:gd name="T7" fmla="*/ 76390 h 188212"/>
                <a:gd name="T8" fmla="*/ 9398 w 286384"/>
                <a:gd name="T9" fmla="*/ 186245 h 188212"/>
                <a:gd name="T10" fmla="*/ 0 w 286384"/>
                <a:gd name="T11" fmla="*/ 163068 h 188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9" name="Freeform 334">
              <a:extLst>
                <a:ext uri="{FF2B5EF4-FFF2-40B4-BE49-F238E27FC236}">
                  <a16:creationId xmlns:a16="http://schemas.microsoft.com/office/drawing/2014/main" id="{893DEC6D-C551-4F7D-8B3C-286C5B2C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76" y="3045038"/>
              <a:ext cx="176844" cy="254575"/>
            </a:xfrm>
            <a:custGeom>
              <a:avLst/>
              <a:gdLst>
                <a:gd name="T0" fmla="*/ 20205 w 176844"/>
                <a:gd name="T1" fmla="*/ 89893 h 254575"/>
                <a:gd name="T2" fmla="*/ 28587 w 176844"/>
                <a:gd name="T3" fmla="*/ 131994 h 254575"/>
                <a:gd name="T4" fmla="*/ 647 w 176844"/>
                <a:gd name="T5" fmla="*/ 212829 h 254575"/>
                <a:gd name="T6" fmla="*/ 29413 w 176844"/>
                <a:gd name="T7" fmla="*/ 244960 h 254575"/>
                <a:gd name="T8" fmla="*/ 73228 w 176844"/>
                <a:gd name="T9" fmla="*/ 253533 h 254575"/>
                <a:gd name="T10" fmla="*/ 113360 w 176844"/>
                <a:gd name="T11" fmla="*/ 251691 h 254575"/>
                <a:gd name="T12" fmla="*/ 139205 w 176844"/>
                <a:gd name="T13" fmla="*/ 223624 h 254575"/>
                <a:gd name="T14" fmla="*/ 137363 w 176844"/>
                <a:gd name="T15" fmla="*/ 183556 h 254575"/>
                <a:gd name="T16" fmla="*/ 176733 w 176844"/>
                <a:gd name="T17" fmla="*/ 150599 h 254575"/>
                <a:gd name="T18" fmla="*/ 141491 w 176844"/>
                <a:gd name="T19" fmla="*/ 109007 h 254575"/>
                <a:gd name="T20" fmla="*/ 152540 w 176844"/>
                <a:gd name="T21" fmla="*/ 72939 h 254575"/>
                <a:gd name="T22" fmla="*/ 142189 w 176844"/>
                <a:gd name="T23" fmla="*/ 15154 h 254575"/>
                <a:gd name="T24" fmla="*/ 71450 w 176844"/>
                <a:gd name="T25" fmla="*/ 5883 h 254575"/>
                <a:gd name="T26" fmla="*/ 20205 w 176844"/>
                <a:gd name="T27" fmla="*/ 89893 h 2545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0" name="Freeform 335">
              <a:extLst>
                <a:ext uri="{FF2B5EF4-FFF2-40B4-BE49-F238E27FC236}">
                  <a16:creationId xmlns:a16="http://schemas.microsoft.com/office/drawing/2014/main" id="{D34A8CFD-2338-498A-8CDE-B661E915E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131375"/>
              <a:ext cx="388811" cy="482790"/>
            </a:xfrm>
            <a:custGeom>
              <a:avLst/>
              <a:gdLst>
                <a:gd name="T0" fmla="*/ 388811 w 388811"/>
                <a:gd name="T1" fmla="*/ 20383 h 482790"/>
                <a:gd name="T2" fmla="*/ 9272 w 388811"/>
                <a:gd name="T3" fmla="*/ 482790 h 482790"/>
                <a:gd name="T4" fmla="*/ 0 w 388811"/>
                <a:gd name="T5" fmla="*/ 437197 h 482790"/>
                <a:gd name="T6" fmla="*/ 373635 w 388811"/>
                <a:gd name="T7" fmla="*/ 30924 h 482790"/>
                <a:gd name="T8" fmla="*/ 384684 w 388811"/>
                <a:gd name="T9" fmla="*/ 0 h 482790"/>
                <a:gd name="T10" fmla="*/ 388811 w 388811"/>
                <a:gd name="T11" fmla="*/ 20383 h 4827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1" name="Freeform 336">
              <a:extLst>
                <a:ext uri="{FF2B5EF4-FFF2-40B4-BE49-F238E27FC236}">
                  <a16:creationId xmlns:a16="http://schemas.microsoft.com/office/drawing/2014/main" id="{A3AB15C1-033D-401F-98FF-53512CF20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568636"/>
              <a:ext cx="9271" cy="45592"/>
            </a:xfrm>
            <a:custGeom>
              <a:avLst/>
              <a:gdLst>
                <a:gd name="T0" fmla="*/ 9272 w 9271"/>
                <a:gd name="T1" fmla="*/ 45593 h 45592"/>
                <a:gd name="T2" fmla="*/ 0 w 9271"/>
                <a:gd name="T3" fmla="*/ 0 h 45592"/>
                <a:gd name="T4" fmla="*/ 9272 w 9271"/>
                <a:gd name="T5" fmla="*/ 45593 h 455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2" name="Freeform 337">
              <a:extLst>
                <a:ext uri="{FF2B5EF4-FFF2-40B4-BE49-F238E27FC236}">
                  <a16:creationId xmlns:a16="http://schemas.microsoft.com/office/drawing/2014/main" id="{6E553F6F-CD83-417A-8E04-3062DBD05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594" y="3288474"/>
              <a:ext cx="191961" cy="91249"/>
            </a:xfrm>
            <a:custGeom>
              <a:avLst/>
              <a:gdLst>
                <a:gd name="T0" fmla="*/ 191961 w 191961"/>
                <a:gd name="T1" fmla="*/ 0 h 91249"/>
                <a:gd name="T2" fmla="*/ 0 w 191961"/>
                <a:gd name="T3" fmla="*/ 91249 h 91249"/>
                <a:gd name="T4" fmla="*/ 43307 w 191961"/>
                <a:gd name="T5" fmla="*/ 20765 h 91249"/>
                <a:gd name="T6" fmla="*/ 191961 w 191961"/>
                <a:gd name="T7" fmla="*/ 0 h 91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3" name="Freeform 338">
              <a:extLst>
                <a:ext uri="{FF2B5EF4-FFF2-40B4-BE49-F238E27FC236}">
                  <a16:creationId xmlns:a16="http://schemas.microsoft.com/office/drawing/2014/main" id="{E23EA9E7-1D0F-42CA-94CB-AA92DD29C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97" y="3980941"/>
              <a:ext cx="144405" cy="690053"/>
            </a:xfrm>
            <a:custGeom>
              <a:avLst/>
              <a:gdLst>
                <a:gd name="T0" fmla="*/ 141740 w 144405"/>
                <a:gd name="T1" fmla="*/ 686245 h 690053"/>
                <a:gd name="T2" fmla="*/ 102434 w 144405"/>
                <a:gd name="T3" fmla="*/ 689229 h 690053"/>
                <a:gd name="T4" fmla="*/ 960 w 144405"/>
                <a:gd name="T5" fmla="*/ 566039 h 690053"/>
                <a:gd name="T6" fmla="*/ 34425 w 144405"/>
                <a:gd name="T7" fmla="*/ 398526 h 690053"/>
                <a:gd name="T8" fmla="*/ 65413 w 144405"/>
                <a:gd name="T9" fmla="*/ 230759 h 690053"/>
                <a:gd name="T10" fmla="*/ 42553 w 144405"/>
                <a:gd name="T11" fmla="*/ 102235 h 690053"/>
                <a:gd name="T12" fmla="*/ 115896 w 144405"/>
                <a:gd name="T13" fmla="*/ 2667 h 690053"/>
                <a:gd name="T14" fmla="*/ 121928 w 144405"/>
                <a:gd name="T15" fmla="*/ 0 h 690053"/>
                <a:gd name="T16" fmla="*/ 140978 w 144405"/>
                <a:gd name="T17" fmla="*/ 371666 h 690053"/>
                <a:gd name="T18" fmla="*/ 141740 w 144405"/>
                <a:gd name="T19" fmla="*/ 686245 h 6900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4" name="Freeform 339">
              <a:extLst>
                <a:ext uri="{FF2B5EF4-FFF2-40B4-BE49-F238E27FC236}">
                  <a16:creationId xmlns:a16="http://schemas.microsoft.com/office/drawing/2014/main" id="{C065B0EF-1A33-43AD-8ECD-E24137C67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8684" y="4937612"/>
              <a:ext cx="163965" cy="176111"/>
            </a:xfrm>
            <a:custGeom>
              <a:avLst/>
              <a:gdLst>
                <a:gd name="T0" fmla="*/ 565 w 163965"/>
                <a:gd name="T1" fmla="*/ 112796 h 176111"/>
                <a:gd name="T2" fmla="*/ 69399 w 163965"/>
                <a:gd name="T3" fmla="*/ 175852 h 176111"/>
                <a:gd name="T4" fmla="*/ 152458 w 163965"/>
                <a:gd name="T5" fmla="*/ 129052 h 176111"/>
                <a:gd name="T6" fmla="*/ 152076 w 163965"/>
                <a:gd name="T7" fmla="*/ 32024 h 176111"/>
                <a:gd name="T8" fmla="*/ 114230 w 163965"/>
                <a:gd name="T9" fmla="*/ 211 h 176111"/>
                <a:gd name="T10" fmla="*/ 81337 w 163965"/>
                <a:gd name="T11" fmla="*/ 11577 h 176111"/>
                <a:gd name="T12" fmla="*/ 57397 w 163965"/>
                <a:gd name="T13" fmla="*/ 35961 h 176111"/>
                <a:gd name="T14" fmla="*/ 29077 w 163965"/>
                <a:gd name="T15" fmla="*/ 48788 h 176111"/>
                <a:gd name="T16" fmla="*/ 565 w 163965"/>
                <a:gd name="T17" fmla="*/ 112796 h 176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5" name="Freeform 340">
              <a:extLst>
                <a:ext uri="{FF2B5EF4-FFF2-40B4-BE49-F238E27FC236}">
                  <a16:creationId xmlns:a16="http://schemas.microsoft.com/office/drawing/2014/main" id="{510B99C4-D3EA-494F-A0B3-F93550B7D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924" y="3061652"/>
              <a:ext cx="611080" cy="129559"/>
            </a:xfrm>
            <a:custGeom>
              <a:avLst/>
              <a:gdLst>
                <a:gd name="T0" fmla="*/ 611081 w 611080"/>
                <a:gd name="T1" fmla="*/ 46736 h 129559"/>
                <a:gd name="T2" fmla="*/ 19324 w 611080"/>
                <a:gd name="T3" fmla="*/ 129413 h 129559"/>
                <a:gd name="T4" fmla="*/ 2560 w 611080"/>
                <a:gd name="T5" fmla="*/ 116777 h 129559"/>
                <a:gd name="T6" fmla="*/ 147 w 611080"/>
                <a:gd name="T7" fmla="*/ 99441 h 129559"/>
                <a:gd name="T8" fmla="*/ 12783 w 611080"/>
                <a:gd name="T9" fmla="*/ 82677 h 129559"/>
                <a:gd name="T10" fmla="*/ 604540 w 611080"/>
                <a:gd name="T11" fmla="*/ 0 h 129559"/>
                <a:gd name="T12" fmla="*/ 611081 w 611080"/>
                <a:gd name="T13" fmla="*/ 46736 h 1295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6" name="Freeform 341">
              <a:extLst>
                <a:ext uri="{FF2B5EF4-FFF2-40B4-BE49-F238E27FC236}">
                  <a16:creationId xmlns:a16="http://schemas.microsoft.com/office/drawing/2014/main" id="{208C2418-DC52-45B9-A84A-AD0364385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7255" y="1842007"/>
              <a:ext cx="309117" cy="309054"/>
            </a:xfrm>
            <a:custGeom>
              <a:avLst/>
              <a:gdLst>
                <a:gd name="T0" fmla="*/ 10287 w 309117"/>
                <a:gd name="T1" fmla="*/ 109030 h 309054"/>
                <a:gd name="T2" fmla="*/ 98361 w 309117"/>
                <a:gd name="T3" fmla="*/ 109030 h 309054"/>
                <a:gd name="T4" fmla="*/ 108585 w 309117"/>
                <a:gd name="T5" fmla="*/ 98806 h 309054"/>
                <a:gd name="T6" fmla="*/ 108585 w 309117"/>
                <a:gd name="T7" fmla="*/ 10224 h 309054"/>
                <a:gd name="T8" fmla="*/ 118808 w 309117"/>
                <a:gd name="T9" fmla="*/ 0 h 309054"/>
                <a:gd name="T10" fmla="*/ 189864 w 309117"/>
                <a:gd name="T11" fmla="*/ 0 h 309054"/>
                <a:gd name="T12" fmla="*/ 200089 w 309117"/>
                <a:gd name="T13" fmla="*/ 10224 h 309054"/>
                <a:gd name="T14" fmla="*/ 200089 w 309117"/>
                <a:gd name="T15" fmla="*/ 98806 h 309054"/>
                <a:gd name="T16" fmla="*/ 210312 w 309117"/>
                <a:gd name="T17" fmla="*/ 109030 h 309054"/>
                <a:gd name="T18" fmla="*/ 298894 w 309117"/>
                <a:gd name="T19" fmla="*/ 109030 h 309054"/>
                <a:gd name="T20" fmla="*/ 309118 w 309117"/>
                <a:gd name="T21" fmla="*/ 119253 h 309054"/>
                <a:gd name="T22" fmla="*/ 309118 w 309117"/>
                <a:gd name="T23" fmla="*/ 190310 h 309054"/>
                <a:gd name="T24" fmla="*/ 298894 w 309117"/>
                <a:gd name="T25" fmla="*/ 200533 h 309054"/>
                <a:gd name="T26" fmla="*/ 210312 w 309117"/>
                <a:gd name="T27" fmla="*/ 200533 h 309054"/>
                <a:gd name="T28" fmla="*/ 200089 w 309117"/>
                <a:gd name="T29" fmla="*/ 210757 h 309054"/>
                <a:gd name="T30" fmla="*/ 200089 w 309117"/>
                <a:gd name="T31" fmla="*/ 298831 h 309054"/>
                <a:gd name="T32" fmla="*/ 189864 w 309117"/>
                <a:gd name="T33" fmla="*/ 309055 h 309054"/>
                <a:gd name="T34" fmla="*/ 118745 w 309117"/>
                <a:gd name="T35" fmla="*/ 309055 h 309054"/>
                <a:gd name="T36" fmla="*/ 108521 w 309117"/>
                <a:gd name="T37" fmla="*/ 298831 h 309054"/>
                <a:gd name="T38" fmla="*/ 108521 w 309117"/>
                <a:gd name="T39" fmla="*/ 210757 h 309054"/>
                <a:gd name="T40" fmla="*/ 98298 w 309117"/>
                <a:gd name="T41" fmla="*/ 200533 h 309054"/>
                <a:gd name="T42" fmla="*/ 10223 w 309117"/>
                <a:gd name="T43" fmla="*/ 200533 h 309054"/>
                <a:gd name="T44" fmla="*/ 0 w 309117"/>
                <a:gd name="T45" fmla="*/ 190310 h 309054"/>
                <a:gd name="T46" fmla="*/ 0 w 309117"/>
                <a:gd name="T47" fmla="*/ 119253 h 309054"/>
                <a:gd name="T48" fmla="*/ 10287 w 309117"/>
                <a:gd name="T49" fmla="*/ 109030 h 3090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7" name="Freeform 342">
              <a:extLst>
                <a:ext uri="{FF2B5EF4-FFF2-40B4-BE49-F238E27FC236}">
                  <a16:creationId xmlns:a16="http://schemas.microsoft.com/office/drawing/2014/main" id="{D6974E1E-6C60-4A2B-B33D-CA5F08891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60" y="1183322"/>
              <a:ext cx="600519" cy="600519"/>
            </a:xfrm>
            <a:custGeom>
              <a:avLst/>
              <a:gdLst>
                <a:gd name="T0" fmla="*/ 19812 w 600519"/>
                <a:gd name="T1" fmla="*/ 211899 h 600519"/>
                <a:gd name="T2" fmla="*/ 191009 w 600519"/>
                <a:gd name="T3" fmla="*/ 211899 h 600519"/>
                <a:gd name="T4" fmla="*/ 210820 w 600519"/>
                <a:gd name="T5" fmla="*/ 192088 h 600519"/>
                <a:gd name="T6" fmla="*/ 210820 w 600519"/>
                <a:gd name="T7" fmla="*/ 19812 h 600519"/>
                <a:gd name="T8" fmla="*/ 230632 w 600519"/>
                <a:gd name="T9" fmla="*/ 0 h 600519"/>
                <a:gd name="T10" fmla="*/ 368809 w 600519"/>
                <a:gd name="T11" fmla="*/ 0 h 600519"/>
                <a:gd name="T12" fmla="*/ 388620 w 600519"/>
                <a:gd name="T13" fmla="*/ 19812 h 600519"/>
                <a:gd name="T14" fmla="*/ 388620 w 600519"/>
                <a:gd name="T15" fmla="*/ 192088 h 600519"/>
                <a:gd name="T16" fmla="*/ 408432 w 600519"/>
                <a:gd name="T17" fmla="*/ 211899 h 600519"/>
                <a:gd name="T18" fmla="*/ 580708 w 600519"/>
                <a:gd name="T19" fmla="*/ 211899 h 600519"/>
                <a:gd name="T20" fmla="*/ 600520 w 600519"/>
                <a:gd name="T21" fmla="*/ 231711 h 600519"/>
                <a:gd name="T22" fmla="*/ 600520 w 600519"/>
                <a:gd name="T23" fmla="*/ 369888 h 600519"/>
                <a:gd name="T24" fmla="*/ 580708 w 600519"/>
                <a:gd name="T25" fmla="*/ 389699 h 600519"/>
                <a:gd name="T26" fmla="*/ 408432 w 600519"/>
                <a:gd name="T27" fmla="*/ 389699 h 600519"/>
                <a:gd name="T28" fmla="*/ 388620 w 600519"/>
                <a:gd name="T29" fmla="*/ 409511 h 600519"/>
                <a:gd name="T30" fmla="*/ 388620 w 600519"/>
                <a:gd name="T31" fmla="*/ 580707 h 600519"/>
                <a:gd name="T32" fmla="*/ 368809 w 600519"/>
                <a:gd name="T33" fmla="*/ 600520 h 600519"/>
                <a:gd name="T34" fmla="*/ 230632 w 600519"/>
                <a:gd name="T35" fmla="*/ 600520 h 600519"/>
                <a:gd name="T36" fmla="*/ 210820 w 600519"/>
                <a:gd name="T37" fmla="*/ 580707 h 600519"/>
                <a:gd name="T38" fmla="*/ 210820 w 600519"/>
                <a:gd name="T39" fmla="*/ 409511 h 600519"/>
                <a:gd name="T40" fmla="*/ 191009 w 600519"/>
                <a:gd name="T41" fmla="*/ 389699 h 600519"/>
                <a:gd name="T42" fmla="*/ 19812 w 600519"/>
                <a:gd name="T43" fmla="*/ 389699 h 600519"/>
                <a:gd name="T44" fmla="*/ 0 w 600519"/>
                <a:gd name="T45" fmla="*/ 369888 h 600519"/>
                <a:gd name="T46" fmla="*/ 0 w 600519"/>
                <a:gd name="T47" fmla="*/ 231711 h 600519"/>
                <a:gd name="T48" fmla="*/ 19812 w 600519"/>
                <a:gd name="T49" fmla="*/ 211899 h 6005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007C7F2D-D3BF-49BA-90A1-B94FEED93E1E}"/>
              </a:ext>
            </a:extLst>
          </p:cNvPr>
          <p:cNvSpPr/>
          <p:nvPr/>
        </p:nvSpPr>
        <p:spPr bwMode="auto">
          <a:xfrm>
            <a:off x="1871663" y="4684713"/>
            <a:ext cx="3146425" cy="5810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4A5844EA-27F7-44B5-AF84-5BC64D020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4684713"/>
            <a:ext cx="566738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419DDF48-67A8-4848-A0AB-262ADAEA7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4822825"/>
            <a:ext cx="274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B1A30EF0-7FF8-41D4-B920-D713D4499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3833813"/>
            <a:ext cx="41719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9EE59D01-7C58-4781-943A-DE4179B65997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4822825"/>
            <a:ext cx="322262" cy="322263"/>
            <a:chOff x="587412" y="924237"/>
            <a:chExt cx="663098" cy="663270"/>
          </a:xfrm>
        </p:grpSpPr>
        <p:sp>
          <p:nvSpPr>
            <p:cNvPr id="32779" name="Freeform: Shape 671">
              <a:extLst>
                <a:ext uri="{FF2B5EF4-FFF2-40B4-BE49-F238E27FC236}">
                  <a16:creationId xmlns:a16="http://schemas.microsoft.com/office/drawing/2014/main" id="{709DF00C-EFA8-4C84-89F6-147DE7A0F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0" name="Freeform: Shape 672">
              <a:extLst>
                <a:ext uri="{FF2B5EF4-FFF2-40B4-BE49-F238E27FC236}">
                  <a16:creationId xmlns:a16="http://schemas.microsoft.com/office/drawing/2014/main" id="{3E0FF899-2617-453D-8F29-CED116575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AA9C69AC-03DF-4D2A-ACE7-9A2BF81BA6C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A654326-5B4F-4C5A-875A-476F149ED5AF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C1CD2940-DB2B-4656-9EDD-46F8C8BF1AD9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2A99F097-65D9-4698-8B6E-FA65968B4332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23DD1A90-1E35-4C78-9068-46236CB9574C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12A46467-A65D-4986-810E-61DE08E7E133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DF4A9090-C6C0-4E1B-B21C-8026894FD009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/>
      <p:bldP spid="285" grpId="0" animBg="1"/>
      <p:bldP spid="286" grpId="0"/>
      <p:bldP spid="355" grpId="0" animBg="1"/>
      <p:bldP spid="356" grpId="0" animBg="1"/>
      <p:bldP spid="357" grpId="0"/>
      <p:bldP spid="3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CB13EB8D-7E26-4C4A-89DD-521627391656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416050"/>
            <a:ext cx="5824537" cy="4025900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EF1BDA9-0CBE-4332-9ED5-220ED1FFFC4E}"/>
                </a:ext>
              </a:extLst>
            </p:cNvPr>
            <p:cNvSpPr/>
            <p:nvPr/>
          </p:nvSpPr>
          <p:spPr>
            <a:xfrm>
              <a:off x="3911859" y="5541898"/>
              <a:ext cx="7424350" cy="336677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22" name="Freeform 9">
              <a:extLst>
                <a:ext uri="{FF2B5EF4-FFF2-40B4-BE49-F238E27FC236}">
                  <a16:creationId xmlns:a16="http://schemas.microsoft.com/office/drawing/2014/main" id="{0C621136-1B5B-44A3-83C8-DEBAA34DE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201" y="915860"/>
              <a:ext cx="1190625" cy="1190625"/>
            </a:xfrm>
            <a:custGeom>
              <a:avLst/>
              <a:gdLst>
                <a:gd name="T0" fmla="*/ 1190625 w 1190625"/>
                <a:gd name="T1" fmla="*/ 595313 h 1190625"/>
                <a:gd name="T2" fmla="*/ 595313 w 1190625"/>
                <a:gd name="T3" fmla="*/ 1190625 h 1190625"/>
                <a:gd name="T4" fmla="*/ 0 w 1190625"/>
                <a:gd name="T5" fmla="*/ 595312 h 1190625"/>
                <a:gd name="T6" fmla="*/ 595313 w 1190625"/>
                <a:gd name="T7" fmla="*/ 0 h 1190625"/>
                <a:gd name="T8" fmla="*/ 1190625 w 1190625"/>
                <a:gd name="T9" fmla="*/ 595313 h 1190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3" name="Freeform 10">
              <a:extLst>
                <a:ext uri="{FF2B5EF4-FFF2-40B4-BE49-F238E27FC236}">
                  <a16:creationId xmlns:a16="http://schemas.microsoft.com/office/drawing/2014/main" id="{462E1B86-E21A-4781-9B23-747130872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2379154"/>
              <a:ext cx="360934" cy="360934"/>
            </a:xfrm>
            <a:custGeom>
              <a:avLst/>
              <a:gdLst>
                <a:gd name="T0" fmla="*/ 360934 w 360934"/>
                <a:gd name="T1" fmla="*/ 180467 h 360934"/>
                <a:gd name="T2" fmla="*/ 180467 w 360934"/>
                <a:gd name="T3" fmla="*/ 360934 h 360934"/>
                <a:gd name="T4" fmla="*/ -1 w 360934"/>
                <a:gd name="T5" fmla="*/ 180467 h 360934"/>
                <a:gd name="T6" fmla="*/ 180467 w 360934"/>
                <a:gd name="T7" fmla="*/ 0 h 360934"/>
                <a:gd name="T8" fmla="*/ 360934 w 360934"/>
                <a:gd name="T9" fmla="*/ 180467 h 360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4" name="Freeform 11">
              <a:extLst>
                <a:ext uri="{FF2B5EF4-FFF2-40B4-BE49-F238E27FC236}">
                  <a16:creationId xmlns:a16="http://schemas.microsoft.com/office/drawing/2014/main" id="{C1744220-5B8F-414B-A9BF-F705DAD5A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683" y="4058094"/>
              <a:ext cx="180467" cy="180467"/>
            </a:xfrm>
            <a:custGeom>
              <a:avLst/>
              <a:gdLst>
                <a:gd name="T0" fmla="*/ 180467 w 180467"/>
                <a:gd name="T1" fmla="*/ 90234 h 180467"/>
                <a:gd name="T2" fmla="*/ 90233 w 180467"/>
                <a:gd name="T3" fmla="*/ 180467 h 180467"/>
                <a:gd name="T4" fmla="*/ 0 w 180467"/>
                <a:gd name="T5" fmla="*/ 90234 h 180467"/>
                <a:gd name="T6" fmla="*/ 90233 w 180467"/>
                <a:gd name="T7" fmla="*/ 0 h 180467"/>
                <a:gd name="T8" fmla="*/ 180467 w 180467"/>
                <a:gd name="T9" fmla="*/ 90234 h 1804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5" name="Freeform 12">
              <a:extLst>
                <a:ext uri="{FF2B5EF4-FFF2-40B4-BE49-F238E27FC236}">
                  <a16:creationId xmlns:a16="http://schemas.microsoft.com/office/drawing/2014/main" id="{CD7A9777-F001-43F5-905C-A4534FB5D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151" y="3464115"/>
              <a:ext cx="61722" cy="61722"/>
            </a:xfrm>
            <a:custGeom>
              <a:avLst/>
              <a:gdLst>
                <a:gd name="T0" fmla="*/ 61722 w 61722"/>
                <a:gd name="T1" fmla="*/ 30861 h 61722"/>
                <a:gd name="T2" fmla="*/ 30861 w 61722"/>
                <a:gd name="T3" fmla="*/ 61722 h 61722"/>
                <a:gd name="T4" fmla="*/ 0 w 61722"/>
                <a:gd name="T5" fmla="*/ 30861 h 61722"/>
                <a:gd name="T6" fmla="*/ 30861 w 61722"/>
                <a:gd name="T7" fmla="*/ 0 h 61722"/>
                <a:gd name="T8" fmla="*/ 61722 w 61722"/>
                <a:gd name="T9" fmla="*/ 30861 h 61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6" name="Freeform 13">
              <a:extLst>
                <a:ext uri="{FF2B5EF4-FFF2-40B4-BE49-F238E27FC236}">
                  <a16:creationId xmlns:a16="http://schemas.microsoft.com/office/drawing/2014/main" id="{0B102C8E-98D8-457B-93EE-89DC95E3D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652" y="703949"/>
              <a:ext cx="7468994" cy="4981713"/>
            </a:xfrm>
            <a:custGeom>
              <a:avLst/>
              <a:gdLst>
                <a:gd name="T0" fmla="*/ 7447267 w 7468994"/>
                <a:gd name="T1" fmla="*/ 4981714 h 4981713"/>
                <a:gd name="T2" fmla="*/ 125082 w 7468994"/>
                <a:gd name="T3" fmla="*/ 4981714 h 4981713"/>
                <a:gd name="T4" fmla="*/ 214681 w 7468994"/>
                <a:gd name="T5" fmla="*/ 3981462 h 4981713"/>
                <a:gd name="T6" fmla="*/ 778688 w 7468994"/>
                <a:gd name="T7" fmla="*/ 3505847 h 4981713"/>
                <a:gd name="T8" fmla="*/ 979220 w 7468994"/>
                <a:gd name="T9" fmla="*/ 2658757 h 4981713"/>
                <a:gd name="T10" fmla="*/ 883399 w 7468994"/>
                <a:gd name="T11" fmla="*/ 1777631 h 4981713"/>
                <a:gd name="T12" fmla="*/ 1296086 w 7468994"/>
                <a:gd name="T13" fmla="*/ 1011440 h 4981713"/>
                <a:gd name="T14" fmla="*/ 2361171 w 7468994"/>
                <a:gd name="T15" fmla="*/ 784173 h 4981713"/>
                <a:gd name="T16" fmla="*/ 3134791 w 7468994"/>
                <a:gd name="T17" fmla="*/ 256171 h 4981713"/>
                <a:gd name="T18" fmla="*/ 4030459 w 7468994"/>
                <a:gd name="T19" fmla="*/ 43573 h 4981713"/>
                <a:gd name="T20" fmla="*/ 4428922 w 7468994"/>
                <a:gd name="T21" fmla="*/ 661428 h 4981713"/>
                <a:gd name="T22" fmla="*/ 4370883 w 7468994"/>
                <a:gd name="T23" fmla="*/ 1409331 h 4981713"/>
                <a:gd name="T24" fmla="*/ 4616247 w 7468994"/>
                <a:gd name="T25" fmla="*/ 2102052 h 4981713"/>
                <a:gd name="T26" fmla="*/ 5366118 w 7468994"/>
                <a:gd name="T27" fmla="*/ 2299410 h 4981713"/>
                <a:gd name="T28" fmla="*/ 6156757 w 7468994"/>
                <a:gd name="T29" fmla="*/ 2372943 h 4981713"/>
                <a:gd name="T30" fmla="*/ 6663614 w 7468994"/>
                <a:gd name="T31" fmla="*/ 3300424 h 4981713"/>
                <a:gd name="T32" fmla="*/ 6478257 w 7468994"/>
                <a:gd name="T33" fmla="*/ 4007878 h 4981713"/>
                <a:gd name="T34" fmla="*/ 6827952 w 7468994"/>
                <a:gd name="T35" fmla="*/ 4299597 h 4981713"/>
                <a:gd name="T36" fmla="*/ 7255624 w 7468994"/>
                <a:gd name="T37" fmla="*/ 4510480 h 4981713"/>
                <a:gd name="T38" fmla="*/ 7447267 w 7468994"/>
                <a:gd name="T39" fmla="*/ 4981714 h 4981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7" name="Freeform 14">
              <a:extLst>
                <a:ext uri="{FF2B5EF4-FFF2-40B4-BE49-F238E27FC236}">
                  <a16:creationId xmlns:a16="http://schemas.microsoft.com/office/drawing/2014/main" id="{0870C971-D7D1-4CB2-A38B-E01B1327B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362" y="1070855"/>
              <a:ext cx="695003" cy="590855"/>
            </a:xfrm>
            <a:custGeom>
              <a:avLst/>
              <a:gdLst>
                <a:gd name="T0" fmla="*/ 671870 w 695003"/>
                <a:gd name="T1" fmla="*/ 429205 h 590855"/>
                <a:gd name="T2" fmla="*/ 602148 w 695003"/>
                <a:gd name="T3" fmla="*/ 446477 h 590855"/>
                <a:gd name="T4" fmla="*/ 590146 w 695003"/>
                <a:gd name="T5" fmla="*/ 440000 h 590855"/>
                <a:gd name="T6" fmla="*/ 568112 w 695003"/>
                <a:gd name="T7" fmla="*/ 385771 h 590855"/>
                <a:gd name="T8" fmla="*/ 436667 w 695003"/>
                <a:gd name="T9" fmla="*/ 339670 h 590855"/>
                <a:gd name="T10" fmla="*/ 407838 w 695003"/>
                <a:gd name="T11" fmla="*/ 389200 h 590855"/>
                <a:gd name="T12" fmla="*/ 403139 w 695003"/>
                <a:gd name="T13" fmla="*/ 394153 h 590855"/>
                <a:gd name="T14" fmla="*/ 401551 w 695003"/>
                <a:gd name="T15" fmla="*/ 395677 h 590855"/>
                <a:gd name="T16" fmla="*/ 398249 w 695003"/>
                <a:gd name="T17" fmla="*/ 398852 h 590855"/>
                <a:gd name="T18" fmla="*/ 371389 w 695003"/>
                <a:gd name="T19" fmla="*/ 419934 h 590855"/>
                <a:gd name="T20" fmla="*/ 365102 w 695003"/>
                <a:gd name="T21" fmla="*/ 423871 h 590855"/>
                <a:gd name="T22" fmla="*/ 337289 w 695003"/>
                <a:gd name="T23" fmla="*/ 438222 h 590855"/>
                <a:gd name="T24" fmla="*/ 337226 w 695003"/>
                <a:gd name="T25" fmla="*/ 438222 h 590855"/>
                <a:gd name="T26" fmla="*/ 336972 w 695003"/>
                <a:gd name="T27" fmla="*/ 438349 h 590855"/>
                <a:gd name="T28" fmla="*/ 276901 w 695003"/>
                <a:gd name="T29" fmla="*/ 450414 h 590855"/>
                <a:gd name="T30" fmla="*/ 271249 w 695003"/>
                <a:gd name="T31" fmla="*/ 450287 h 590855"/>
                <a:gd name="T32" fmla="*/ 264518 w 695003"/>
                <a:gd name="T33" fmla="*/ 449906 h 590855"/>
                <a:gd name="T34" fmla="*/ 258359 w 695003"/>
                <a:gd name="T35" fmla="*/ 449271 h 590855"/>
                <a:gd name="T36" fmla="*/ 252898 w 695003"/>
                <a:gd name="T37" fmla="*/ 448573 h 590855"/>
                <a:gd name="T38" fmla="*/ 252263 w 695003"/>
                <a:gd name="T39" fmla="*/ 448446 h 590855"/>
                <a:gd name="T40" fmla="*/ 252199 w 695003"/>
                <a:gd name="T41" fmla="*/ 448446 h 590855"/>
                <a:gd name="T42" fmla="*/ 251945 w 695003"/>
                <a:gd name="T43" fmla="*/ 448382 h 590855"/>
                <a:gd name="T44" fmla="*/ 246421 w 695003"/>
                <a:gd name="T45" fmla="*/ 447430 h 590855"/>
                <a:gd name="T46" fmla="*/ 239436 w 695003"/>
                <a:gd name="T47" fmla="*/ 445906 h 590855"/>
                <a:gd name="T48" fmla="*/ 233086 w 695003"/>
                <a:gd name="T49" fmla="*/ 444255 h 590855"/>
                <a:gd name="T50" fmla="*/ 226863 w 695003"/>
                <a:gd name="T51" fmla="*/ 442350 h 590855"/>
                <a:gd name="T52" fmla="*/ 222037 w 695003"/>
                <a:gd name="T53" fmla="*/ 440635 h 590855"/>
                <a:gd name="T54" fmla="*/ 215877 w 695003"/>
                <a:gd name="T55" fmla="*/ 438222 h 590855"/>
                <a:gd name="T56" fmla="*/ 212384 w 695003"/>
                <a:gd name="T57" fmla="*/ 436635 h 590855"/>
                <a:gd name="T58" fmla="*/ 208448 w 695003"/>
                <a:gd name="T59" fmla="*/ 434793 h 590855"/>
                <a:gd name="T60" fmla="*/ 202923 w 695003"/>
                <a:gd name="T61" fmla="*/ 431936 h 590855"/>
                <a:gd name="T62" fmla="*/ 203812 w 695003"/>
                <a:gd name="T63" fmla="*/ 421204 h 590855"/>
                <a:gd name="T64" fmla="*/ 203177 w 695003"/>
                <a:gd name="T65" fmla="*/ 411997 h 590855"/>
                <a:gd name="T66" fmla="*/ 203114 w 695003"/>
                <a:gd name="T67" fmla="*/ 411616 h 590855"/>
                <a:gd name="T68" fmla="*/ 202225 w 695003"/>
                <a:gd name="T69" fmla="*/ 405901 h 590855"/>
                <a:gd name="T70" fmla="*/ 202161 w 695003"/>
                <a:gd name="T71" fmla="*/ 405901 h 590855"/>
                <a:gd name="T72" fmla="*/ 201463 w 695003"/>
                <a:gd name="T73" fmla="*/ 402662 h 590855"/>
                <a:gd name="T74" fmla="*/ 200447 w 695003"/>
                <a:gd name="T75" fmla="*/ 398725 h 590855"/>
                <a:gd name="T76" fmla="*/ 199812 w 695003"/>
                <a:gd name="T77" fmla="*/ 396566 h 590855"/>
                <a:gd name="T78" fmla="*/ 197081 w 695003"/>
                <a:gd name="T79" fmla="*/ 388819 h 590855"/>
                <a:gd name="T80" fmla="*/ 195494 w 695003"/>
                <a:gd name="T81" fmla="*/ 385327 h 590855"/>
                <a:gd name="T82" fmla="*/ 194287 w 695003"/>
                <a:gd name="T83" fmla="*/ 382787 h 590855"/>
                <a:gd name="T84" fmla="*/ 193970 w 695003"/>
                <a:gd name="T85" fmla="*/ 382152 h 590855"/>
                <a:gd name="T86" fmla="*/ 192573 w 695003"/>
                <a:gd name="T87" fmla="*/ 379485 h 590855"/>
                <a:gd name="T88" fmla="*/ 191557 w 695003"/>
                <a:gd name="T89" fmla="*/ 377707 h 590855"/>
                <a:gd name="T90" fmla="*/ 189525 w 695003"/>
                <a:gd name="T91" fmla="*/ 374468 h 590855"/>
                <a:gd name="T92" fmla="*/ 140820 w 695003"/>
                <a:gd name="T93" fmla="*/ 353767 h 590855"/>
                <a:gd name="T94" fmla="*/ 106721 w 695003"/>
                <a:gd name="T95" fmla="*/ 395868 h 590855"/>
                <a:gd name="T96" fmla="*/ 112944 w 695003"/>
                <a:gd name="T97" fmla="*/ 452383 h 590855"/>
                <a:gd name="T98" fmla="*/ 132057 w 695003"/>
                <a:gd name="T99" fmla="*/ 510676 h 590855"/>
                <a:gd name="T100" fmla="*/ 108308 w 695003"/>
                <a:gd name="T101" fmla="*/ 571446 h 590855"/>
                <a:gd name="T102" fmla="*/ 76304 w 695003"/>
                <a:gd name="T103" fmla="*/ 590622 h 590855"/>
                <a:gd name="T104" fmla="*/ 54206 w 695003"/>
                <a:gd name="T105" fmla="*/ 584781 h 590855"/>
                <a:gd name="T106" fmla="*/ 70526 w 695003"/>
                <a:gd name="T107" fmla="*/ 88591 h 590855"/>
                <a:gd name="T108" fmla="*/ 238928 w 695003"/>
                <a:gd name="T109" fmla="*/ 88591 h 590855"/>
                <a:gd name="T110" fmla="*/ 483403 w 695003"/>
                <a:gd name="T111" fmla="*/ 36140 h 590855"/>
                <a:gd name="T112" fmla="*/ 588432 w 695003"/>
                <a:gd name="T113" fmla="*/ 260676 h 590855"/>
                <a:gd name="T114" fmla="*/ 657837 w 695003"/>
                <a:gd name="T115" fmla="*/ 289632 h 590855"/>
                <a:gd name="T116" fmla="*/ 694540 w 695003"/>
                <a:gd name="T117" fmla="*/ 359101 h 590855"/>
                <a:gd name="T118" fmla="*/ 671870 w 695003"/>
                <a:gd name="T119" fmla="*/ 429205 h 5908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8" name="Freeform 15">
              <a:extLst>
                <a:ext uri="{FF2B5EF4-FFF2-40B4-BE49-F238E27FC236}">
                  <a16:creationId xmlns:a16="http://schemas.microsoft.com/office/drawing/2014/main" id="{B9DCCD9B-6B76-4454-8409-300DE27E0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603" y="1410398"/>
              <a:ext cx="513905" cy="361759"/>
            </a:xfrm>
            <a:custGeom>
              <a:avLst/>
              <a:gdLst/>
              <a:ahLst/>
              <a:cxnLst/>
              <a:rect l="0" t="0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9" name="Freeform 16">
              <a:extLst>
                <a:ext uri="{FF2B5EF4-FFF2-40B4-BE49-F238E27FC236}">
                  <a16:creationId xmlns:a16="http://schemas.microsoft.com/office/drawing/2014/main" id="{3D6EF370-0AD4-4B51-B759-84CB49059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370" y="1518390"/>
              <a:ext cx="134409" cy="119259"/>
            </a:xfrm>
            <a:custGeom>
              <a:avLst/>
              <a:gdLst>
                <a:gd name="T0" fmla="*/ 97558 w 134409"/>
                <a:gd name="T1" fmla="*/ 118703 h 119259"/>
                <a:gd name="T2" fmla="*/ 10880 w 134409"/>
                <a:gd name="T3" fmla="*/ 94827 h 119259"/>
                <a:gd name="T4" fmla="*/ 530 w 134409"/>
                <a:gd name="T5" fmla="*/ 76603 h 119259"/>
                <a:gd name="T6" fmla="*/ 18627 w 134409"/>
                <a:gd name="T7" fmla="*/ 10880 h 119259"/>
                <a:gd name="T8" fmla="*/ 36852 w 134409"/>
                <a:gd name="T9" fmla="*/ 530 h 119259"/>
                <a:gd name="T10" fmla="*/ 123529 w 134409"/>
                <a:gd name="T11" fmla="*/ 24406 h 119259"/>
                <a:gd name="T12" fmla="*/ 133880 w 134409"/>
                <a:gd name="T13" fmla="*/ 42630 h 119259"/>
                <a:gd name="T14" fmla="*/ 115782 w 134409"/>
                <a:gd name="T15" fmla="*/ 108353 h 119259"/>
                <a:gd name="T16" fmla="*/ 97558 w 134409"/>
                <a:gd name="T17" fmla="*/ 118703 h 119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9F8C3F1D-9042-43B6-A45F-8AE464FB9F21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1609283-5DA9-420F-A768-2DBFD2FFAFC2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D094BC45-3116-46BD-B22F-F9B7749FE01C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831" name="Freeform 20">
              <a:extLst>
                <a:ext uri="{FF2B5EF4-FFF2-40B4-BE49-F238E27FC236}">
                  <a16:creationId xmlns:a16="http://schemas.microsoft.com/office/drawing/2014/main" id="{5880FB14-E022-49E4-838F-6DF14220D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641" y="1484185"/>
              <a:ext cx="342201" cy="299799"/>
            </a:xfrm>
            <a:custGeom>
              <a:avLst/>
              <a:gdLst>
                <a:gd name="T0" fmla="*/ 238443 w 342201"/>
                <a:gd name="T1" fmla="*/ 122428 h 299799"/>
                <a:gd name="T2" fmla="*/ 237363 w 342201"/>
                <a:gd name="T3" fmla="*/ 122809 h 299799"/>
                <a:gd name="T4" fmla="*/ 73597 w 342201"/>
                <a:gd name="T5" fmla="*/ 0 h 299799"/>
                <a:gd name="T6" fmla="*/ 70549 w 342201"/>
                <a:gd name="T7" fmla="*/ 4064 h 299799"/>
                <a:gd name="T8" fmla="*/ 231521 w 342201"/>
                <a:gd name="T9" fmla="*/ 124841 h 299799"/>
                <a:gd name="T10" fmla="*/ 82487 w 342201"/>
                <a:gd name="T11" fmla="*/ 175895 h 299799"/>
                <a:gd name="T12" fmla="*/ 3683 w 342201"/>
                <a:gd name="T13" fmla="*/ 95568 h 299799"/>
                <a:gd name="T14" fmla="*/ 0 w 342201"/>
                <a:gd name="T15" fmla="*/ 99060 h 299799"/>
                <a:gd name="T16" fmla="*/ 78042 w 342201"/>
                <a:gd name="T17" fmla="*/ 178625 h 299799"/>
                <a:gd name="T18" fmla="*/ 93980 w 342201"/>
                <a:gd name="T19" fmla="*/ 287972 h 299799"/>
                <a:gd name="T20" fmla="*/ 93980 w 342201"/>
                <a:gd name="T21" fmla="*/ 288036 h 299799"/>
                <a:gd name="T22" fmla="*/ 94869 w 342201"/>
                <a:gd name="T23" fmla="*/ 288290 h 299799"/>
                <a:gd name="T24" fmla="*/ 103378 w 342201"/>
                <a:gd name="T25" fmla="*/ 290703 h 299799"/>
                <a:gd name="T26" fmla="*/ 103568 w 342201"/>
                <a:gd name="T27" fmla="*/ 290830 h 299799"/>
                <a:gd name="T28" fmla="*/ 113030 w 342201"/>
                <a:gd name="T29" fmla="*/ 293180 h 299799"/>
                <a:gd name="T30" fmla="*/ 124397 w 342201"/>
                <a:gd name="T31" fmla="*/ 295593 h 299799"/>
                <a:gd name="T32" fmla="*/ 342202 w 342201"/>
                <a:gd name="T33" fmla="*/ 240602 h 299799"/>
                <a:gd name="T34" fmla="*/ 238443 w 342201"/>
                <a:gd name="T35" fmla="*/ 122428 h 2997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2" name="Freeform 21">
              <a:extLst>
                <a:ext uri="{FF2B5EF4-FFF2-40B4-BE49-F238E27FC236}">
                  <a16:creationId xmlns:a16="http://schemas.microsoft.com/office/drawing/2014/main" id="{71871C88-E32C-4C41-8479-39CD62CBE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119" y="1655508"/>
              <a:ext cx="229552" cy="223901"/>
            </a:xfrm>
            <a:custGeom>
              <a:avLst/>
              <a:gdLst>
                <a:gd name="T0" fmla="*/ 229553 w 229552"/>
                <a:gd name="T1" fmla="*/ 121730 h 223901"/>
                <a:gd name="T2" fmla="*/ 229553 w 229552"/>
                <a:gd name="T3" fmla="*/ 121730 h 223901"/>
                <a:gd name="T4" fmla="*/ 222314 w 229552"/>
                <a:gd name="T5" fmla="*/ 142685 h 223901"/>
                <a:gd name="T6" fmla="*/ 194373 w 229552"/>
                <a:gd name="T7" fmla="*/ 223901 h 223901"/>
                <a:gd name="T8" fmla="*/ 0 w 229552"/>
                <a:gd name="T9" fmla="*/ 66993 h 223901"/>
                <a:gd name="T10" fmla="*/ 7239 w 229552"/>
                <a:gd name="T11" fmla="*/ 54991 h 223901"/>
                <a:gd name="T12" fmla="*/ 40449 w 229552"/>
                <a:gd name="T13" fmla="*/ 0 h 223901"/>
                <a:gd name="T14" fmla="*/ 62547 w 229552"/>
                <a:gd name="T15" fmla="*/ 5842 h 223901"/>
                <a:gd name="T16" fmla="*/ 84518 w 229552"/>
                <a:gd name="T17" fmla="*/ 34608 h 223901"/>
                <a:gd name="T18" fmla="*/ 87884 w 229552"/>
                <a:gd name="T19" fmla="*/ 38290 h 223901"/>
                <a:gd name="T20" fmla="*/ 91884 w 229552"/>
                <a:gd name="T21" fmla="*/ 42609 h 223901"/>
                <a:gd name="T22" fmla="*/ 127826 w 229552"/>
                <a:gd name="T23" fmla="*/ 74486 h 223901"/>
                <a:gd name="T24" fmla="*/ 131826 w 229552"/>
                <a:gd name="T25" fmla="*/ 77407 h 223901"/>
                <a:gd name="T26" fmla="*/ 136652 w 229552"/>
                <a:gd name="T27" fmla="*/ 80836 h 223901"/>
                <a:gd name="T28" fmla="*/ 141541 w 229552"/>
                <a:gd name="T29" fmla="*/ 84074 h 223901"/>
                <a:gd name="T30" fmla="*/ 186372 w 229552"/>
                <a:gd name="T31" fmla="*/ 107823 h 223901"/>
                <a:gd name="T32" fmla="*/ 192341 w 229552"/>
                <a:gd name="T33" fmla="*/ 110236 h 223901"/>
                <a:gd name="T34" fmla="*/ 198438 w 229552"/>
                <a:gd name="T35" fmla="*/ 112522 h 223901"/>
                <a:gd name="T36" fmla="*/ 204597 w 229552"/>
                <a:gd name="T37" fmla="*/ 114681 h 223901"/>
                <a:gd name="T38" fmla="*/ 210566 w 229552"/>
                <a:gd name="T39" fmla="*/ 116649 h 223901"/>
                <a:gd name="T40" fmla="*/ 211455 w 229552"/>
                <a:gd name="T41" fmla="*/ 116904 h 223901"/>
                <a:gd name="T42" fmla="*/ 219964 w 229552"/>
                <a:gd name="T43" fmla="*/ 119317 h 223901"/>
                <a:gd name="T44" fmla="*/ 220154 w 229552"/>
                <a:gd name="T45" fmla="*/ 119443 h 223901"/>
                <a:gd name="T46" fmla="*/ 229553 w 229552"/>
                <a:gd name="T47" fmla="*/ 121730 h 2239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3" name="Freeform 22">
              <a:extLst>
                <a:ext uri="{FF2B5EF4-FFF2-40B4-BE49-F238E27FC236}">
                  <a16:creationId xmlns:a16="http://schemas.microsoft.com/office/drawing/2014/main" id="{3CB5F96C-F6EF-4B0C-AEDB-3559DE3E0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9" y="1703197"/>
              <a:ext cx="305562" cy="268033"/>
            </a:xfrm>
            <a:custGeom>
              <a:avLst/>
              <a:gdLst>
                <a:gd name="T0" fmla="*/ 305562 w 305562"/>
                <a:gd name="T1" fmla="*/ 185928 h 268033"/>
                <a:gd name="T2" fmla="*/ 246253 w 305562"/>
                <a:gd name="T3" fmla="*/ 268033 h 268033"/>
                <a:gd name="T4" fmla="*/ 0 w 305562"/>
                <a:gd name="T5" fmla="*/ 54356 h 268033"/>
                <a:gd name="T6" fmla="*/ 54293 w 305562"/>
                <a:gd name="T7" fmla="*/ 0 h 268033"/>
                <a:gd name="T8" fmla="*/ 76010 w 305562"/>
                <a:gd name="T9" fmla="*/ 19367 h 268033"/>
                <a:gd name="T10" fmla="*/ 270383 w 305562"/>
                <a:gd name="T11" fmla="*/ 176276 h 268033"/>
                <a:gd name="T12" fmla="*/ 270129 w 305562"/>
                <a:gd name="T13" fmla="*/ 177419 h 268033"/>
                <a:gd name="T14" fmla="*/ 305562 w 305562"/>
                <a:gd name="T15" fmla="*/ 185928 h 2680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4" name="Freeform 23">
              <a:extLst>
                <a:ext uri="{FF2B5EF4-FFF2-40B4-BE49-F238E27FC236}">
                  <a16:creationId xmlns:a16="http://schemas.microsoft.com/office/drawing/2014/main" id="{01E2C2BD-238D-44CB-B913-A65CBF8BB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990" y="2135534"/>
              <a:ext cx="260326" cy="380970"/>
            </a:xfrm>
            <a:custGeom>
              <a:avLst/>
              <a:gdLst>
                <a:gd name="T0" fmla="*/ 260313 w 260326"/>
                <a:gd name="T1" fmla="*/ 11210 h 380970"/>
                <a:gd name="T2" fmla="*/ 230468 w 260326"/>
                <a:gd name="T3" fmla="*/ 162848 h 380970"/>
                <a:gd name="T4" fmla="*/ 218339 w 260326"/>
                <a:gd name="T5" fmla="*/ 195614 h 380970"/>
                <a:gd name="T6" fmla="*/ 217768 w 260326"/>
                <a:gd name="T7" fmla="*/ 203171 h 380970"/>
                <a:gd name="T8" fmla="*/ 217069 w 260326"/>
                <a:gd name="T9" fmla="*/ 209902 h 380970"/>
                <a:gd name="T10" fmla="*/ 216307 w 260326"/>
                <a:gd name="T11" fmla="*/ 215490 h 380970"/>
                <a:gd name="T12" fmla="*/ 215800 w 260326"/>
                <a:gd name="T13" fmla="*/ 218919 h 380970"/>
                <a:gd name="T14" fmla="*/ 215101 w 260326"/>
                <a:gd name="T15" fmla="*/ 222792 h 380970"/>
                <a:gd name="T16" fmla="*/ 209894 w 260326"/>
                <a:gd name="T17" fmla="*/ 244382 h 380970"/>
                <a:gd name="T18" fmla="*/ 208306 w 260326"/>
                <a:gd name="T19" fmla="*/ 249462 h 380970"/>
                <a:gd name="T20" fmla="*/ 208180 w 260326"/>
                <a:gd name="T21" fmla="*/ 249843 h 380970"/>
                <a:gd name="T22" fmla="*/ 206148 w 260326"/>
                <a:gd name="T23" fmla="*/ 255812 h 380970"/>
                <a:gd name="T24" fmla="*/ 198210 w 260326"/>
                <a:gd name="T25" fmla="*/ 275434 h 380970"/>
                <a:gd name="T26" fmla="*/ 196750 w 260326"/>
                <a:gd name="T27" fmla="*/ 278545 h 380970"/>
                <a:gd name="T28" fmla="*/ 193575 w 260326"/>
                <a:gd name="T29" fmla="*/ 284959 h 380970"/>
                <a:gd name="T30" fmla="*/ 190145 w 260326"/>
                <a:gd name="T31" fmla="*/ 291309 h 380970"/>
                <a:gd name="T32" fmla="*/ 187288 w 260326"/>
                <a:gd name="T33" fmla="*/ 296262 h 380970"/>
                <a:gd name="T34" fmla="*/ 186018 w 260326"/>
                <a:gd name="T35" fmla="*/ 298421 h 380970"/>
                <a:gd name="T36" fmla="*/ 183097 w 260326"/>
                <a:gd name="T37" fmla="*/ 303120 h 380970"/>
                <a:gd name="T38" fmla="*/ 182399 w 260326"/>
                <a:gd name="T39" fmla="*/ 304263 h 380970"/>
                <a:gd name="T40" fmla="*/ 178716 w 260326"/>
                <a:gd name="T41" fmla="*/ 309724 h 380970"/>
                <a:gd name="T42" fmla="*/ 175350 w 260326"/>
                <a:gd name="T43" fmla="*/ 314486 h 380970"/>
                <a:gd name="T44" fmla="*/ 170206 w 260326"/>
                <a:gd name="T45" fmla="*/ 321281 h 380970"/>
                <a:gd name="T46" fmla="*/ 164682 w 260326"/>
                <a:gd name="T47" fmla="*/ 328075 h 380970"/>
                <a:gd name="T48" fmla="*/ 160999 w 260326"/>
                <a:gd name="T49" fmla="*/ 332330 h 380970"/>
                <a:gd name="T50" fmla="*/ 156110 w 260326"/>
                <a:gd name="T51" fmla="*/ 337600 h 380970"/>
                <a:gd name="T52" fmla="*/ 151093 w 260326"/>
                <a:gd name="T53" fmla="*/ 342744 h 380970"/>
                <a:gd name="T54" fmla="*/ 146585 w 260326"/>
                <a:gd name="T55" fmla="*/ 347125 h 380970"/>
                <a:gd name="T56" fmla="*/ 137949 w 260326"/>
                <a:gd name="T57" fmla="*/ 354809 h 380970"/>
                <a:gd name="T58" fmla="*/ 137822 w 260326"/>
                <a:gd name="T59" fmla="*/ 354936 h 380970"/>
                <a:gd name="T60" fmla="*/ 128741 w 260326"/>
                <a:gd name="T61" fmla="*/ 362175 h 380970"/>
                <a:gd name="T62" fmla="*/ 128614 w 260326"/>
                <a:gd name="T63" fmla="*/ 362238 h 380970"/>
                <a:gd name="T64" fmla="*/ 123788 w 260326"/>
                <a:gd name="T65" fmla="*/ 365731 h 380970"/>
                <a:gd name="T66" fmla="*/ 99087 w 260326"/>
                <a:gd name="T67" fmla="*/ 380844 h 380970"/>
                <a:gd name="T68" fmla="*/ 99023 w 260326"/>
                <a:gd name="T69" fmla="*/ 380971 h 380970"/>
                <a:gd name="T70" fmla="*/ 8155 w 260326"/>
                <a:gd name="T71" fmla="*/ 279053 h 380970"/>
                <a:gd name="T72" fmla="*/ 4472 w 260326"/>
                <a:gd name="T73" fmla="*/ 262099 h 380970"/>
                <a:gd name="T74" fmla="*/ 1931 w 260326"/>
                <a:gd name="T75" fmla="*/ 181263 h 380970"/>
                <a:gd name="T76" fmla="*/ 7774 w 260326"/>
                <a:gd name="T77" fmla="*/ 158784 h 380970"/>
                <a:gd name="T78" fmla="*/ 24918 w 260326"/>
                <a:gd name="T79" fmla="*/ 144052 h 380970"/>
                <a:gd name="T80" fmla="*/ 44604 w 260326"/>
                <a:gd name="T81" fmla="*/ 138655 h 380970"/>
                <a:gd name="T82" fmla="*/ 139790 w 260326"/>
                <a:gd name="T83" fmla="*/ 71599 h 380970"/>
                <a:gd name="T84" fmla="*/ 162523 w 260326"/>
                <a:gd name="T85" fmla="*/ 51914 h 380970"/>
                <a:gd name="T86" fmla="*/ 176620 w 260326"/>
                <a:gd name="T87" fmla="*/ 64233 h 380970"/>
                <a:gd name="T88" fmla="*/ 177445 w 260326"/>
                <a:gd name="T89" fmla="*/ 67408 h 380970"/>
                <a:gd name="T90" fmla="*/ 174715 w 260326"/>
                <a:gd name="T91" fmla="*/ 90331 h 380970"/>
                <a:gd name="T92" fmla="*/ 206529 w 260326"/>
                <a:gd name="T93" fmla="*/ 47342 h 380970"/>
                <a:gd name="T94" fmla="*/ 240945 w 260326"/>
                <a:gd name="T95" fmla="*/ 4225 h 380970"/>
                <a:gd name="T96" fmla="*/ 260313 w 260326"/>
                <a:gd name="T97" fmla="*/ 11210 h 3809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5" name="Freeform 24">
              <a:extLst>
                <a:ext uri="{FF2B5EF4-FFF2-40B4-BE49-F238E27FC236}">
                  <a16:creationId xmlns:a16="http://schemas.microsoft.com/office/drawing/2014/main" id="{0C83B458-C1BE-43DD-9122-ECA9EFFAC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52" y="1757616"/>
              <a:ext cx="821944" cy="2179134"/>
            </a:xfrm>
            <a:custGeom>
              <a:avLst/>
              <a:gdLst>
                <a:gd name="T0" fmla="*/ 821944 w 821944"/>
                <a:gd name="T1" fmla="*/ 2125155 h 2179134"/>
                <a:gd name="T2" fmla="*/ 729805 w 821944"/>
                <a:gd name="T3" fmla="*/ 2148840 h 2179134"/>
                <a:gd name="T4" fmla="*/ 171259 w 821944"/>
                <a:gd name="T5" fmla="*/ 2150745 h 2179134"/>
                <a:gd name="T6" fmla="*/ 0 w 821944"/>
                <a:gd name="T7" fmla="*/ 2102993 h 2179134"/>
                <a:gd name="T8" fmla="*/ 82296 w 821944"/>
                <a:gd name="T9" fmla="*/ 794385 h 2179134"/>
                <a:gd name="T10" fmla="*/ 160401 w 821944"/>
                <a:gd name="T11" fmla="*/ 330644 h 2179134"/>
                <a:gd name="T12" fmla="*/ 498157 w 821944"/>
                <a:gd name="T13" fmla="*/ 0 h 2179134"/>
                <a:gd name="T14" fmla="*/ 744410 w 821944"/>
                <a:gd name="T15" fmla="*/ 213677 h 2179134"/>
                <a:gd name="T16" fmla="*/ 747585 w 821944"/>
                <a:gd name="T17" fmla="*/ 287782 h 2179134"/>
                <a:gd name="T18" fmla="*/ 760158 w 821944"/>
                <a:gd name="T19" fmla="*/ 707835 h 2179134"/>
                <a:gd name="T20" fmla="*/ 713994 w 821944"/>
                <a:gd name="T21" fmla="*/ 728789 h 2179134"/>
                <a:gd name="T22" fmla="*/ 668719 w 821944"/>
                <a:gd name="T23" fmla="*/ 771779 h 2179134"/>
                <a:gd name="T24" fmla="*/ 661988 w 821944"/>
                <a:gd name="T25" fmla="*/ 835597 h 2179134"/>
                <a:gd name="T26" fmla="*/ 674878 w 821944"/>
                <a:gd name="T27" fmla="*/ 901001 h 2179134"/>
                <a:gd name="T28" fmla="*/ 585660 w 821944"/>
                <a:gd name="T29" fmla="*/ 886714 h 2179134"/>
                <a:gd name="T30" fmla="*/ 506730 w 821944"/>
                <a:gd name="T31" fmla="*/ 778447 h 2179134"/>
                <a:gd name="T32" fmla="*/ 486982 w 821944"/>
                <a:gd name="T33" fmla="*/ 528701 h 2179134"/>
                <a:gd name="T34" fmla="*/ 524446 w 821944"/>
                <a:gd name="T35" fmla="*/ 377761 h 2179134"/>
                <a:gd name="T36" fmla="*/ 508826 w 821944"/>
                <a:gd name="T37" fmla="*/ 226060 h 2179134"/>
                <a:gd name="T38" fmla="*/ 361886 w 821944"/>
                <a:gd name="T39" fmla="*/ 164655 h 2179134"/>
                <a:gd name="T40" fmla="*/ 199961 w 821944"/>
                <a:gd name="T41" fmla="*/ 365633 h 2179134"/>
                <a:gd name="T42" fmla="*/ 164274 w 821944"/>
                <a:gd name="T43" fmla="*/ 625411 h 2179134"/>
                <a:gd name="T44" fmla="*/ 236029 w 821944"/>
                <a:gd name="T45" fmla="*/ 958215 h 2179134"/>
                <a:gd name="T46" fmla="*/ 492887 w 821944"/>
                <a:gd name="T47" fmla="*/ 1169226 h 2179134"/>
                <a:gd name="T48" fmla="*/ 777176 w 821944"/>
                <a:gd name="T49" fmla="*/ 1105853 h 2179134"/>
                <a:gd name="T50" fmla="*/ 821944 w 821944"/>
                <a:gd name="T51" fmla="*/ 2125155 h 21791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6" name="Freeform 25">
              <a:extLst>
                <a:ext uri="{FF2B5EF4-FFF2-40B4-BE49-F238E27FC236}">
                  <a16:creationId xmlns:a16="http://schemas.microsoft.com/office/drawing/2014/main" id="{5CCFCEAA-72DE-44D2-8B14-2C72CC035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393" y="3408616"/>
              <a:ext cx="302836" cy="74661"/>
            </a:xfrm>
            <a:custGeom>
              <a:avLst/>
              <a:gdLst>
                <a:gd name="T0" fmla="*/ 302836 w 302836"/>
                <a:gd name="T1" fmla="*/ 445 h 74661"/>
                <a:gd name="T2" fmla="*/ 302836 w 302836"/>
                <a:gd name="T3" fmla="*/ 61595 h 74661"/>
                <a:gd name="T4" fmla="*/ 4386 w 302836"/>
                <a:gd name="T5" fmla="*/ 61595 h 74661"/>
                <a:gd name="T6" fmla="*/ 894 w 302836"/>
                <a:gd name="T7" fmla="*/ 0 h 74661"/>
                <a:gd name="T8" fmla="*/ 302836 w 302836"/>
                <a:gd name="T9" fmla="*/ 445 h 746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7" name="Freeform 26">
              <a:extLst>
                <a:ext uri="{FF2B5EF4-FFF2-40B4-BE49-F238E27FC236}">
                  <a16:creationId xmlns:a16="http://schemas.microsoft.com/office/drawing/2014/main" id="{7FA4A0E9-E38D-4E3E-8400-C2AE0AF23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07" y="3470211"/>
              <a:ext cx="305581" cy="313717"/>
            </a:xfrm>
            <a:custGeom>
              <a:avLst/>
              <a:gdLst>
                <a:gd name="T0" fmla="*/ 260056 w 305581"/>
                <a:gd name="T1" fmla="*/ 308356 h 313717"/>
                <a:gd name="T2" fmla="*/ 54570 w 305581"/>
                <a:gd name="T3" fmla="*/ 306515 h 313717"/>
                <a:gd name="T4" fmla="*/ 2373 w 305581"/>
                <a:gd name="T5" fmla="*/ 0 h 313717"/>
                <a:gd name="T6" fmla="*/ 300823 w 305581"/>
                <a:gd name="T7" fmla="*/ 0 h 313717"/>
                <a:gd name="T8" fmla="*/ 260056 w 305581"/>
                <a:gd name="T9" fmla="*/ 308356 h 313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8" name="Freeform 27">
              <a:extLst>
                <a:ext uri="{FF2B5EF4-FFF2-40B4-BE49-F238E27FC236}">
                  <a16:creationId xmlns:a16="http://schemas.microsoft.com/office/drawing/2014/main" id="{94B1DEFB-3445-4E6F-9D9F-824B40D0E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147" y="3906456"/>
              <a:ext cx="558990" cy="1623525"/>
            </a:xfrm>
            <a:custGeom>
              <a:avLst/>
              <a:gdLst>
                <a:gd name="T0" fmla="*/ 558991 w 558990"/>
                <a:gd name="T1" fmla="*/ 1778 h 1623525"/>
                <a:gd name="T2" fmla="*/ 548259 w 558990"/>
                <a:gd name="T3" fmla="*/ 76009 h 1623525"/>
                <a:gd name="T4" fmla="*/ 328422 w 558990"/>
                <a:gd name="T5" fmla="*/ 1598295 h 1623525"/>
                <a:gd name="T6" fmla="*/ 285750 w 558990"/>
                <a:gd name="T7" fmla="*/ 1615377 h 1623525"/>
                <a:gd name="T8" fmla="*/ 166243 w 558990"/>
                <a:gd name="T9" fmla="*/ 1611694 h 1623525"/>
                <a:gd name="T10" fmla="*/ 120650 w 558990"/>
                <a:gd name="T11" fmla="*/ 1585659 h 1623525"/>
                <a:gd name="T12" fmla="*/ 109601 w 558990"/>
                <a:gd name="T13" fmla="*/ 1077023 h 1623525"/>
                <a:gd name="T14" fmla="*/ 109601 w 558990"/>
                <a:gd name="T15" fmla="*/ 1076960 h 1623525"/>
                <a:gd name="T16" fmla="*/ 48768 w 558990"/>
                <a:gd name="T17" fmla="*/ 420434 h 1623525"/>
                <a:gd name="T18" fmla="*/ 48768 w 558990"/>
                <a:gd name="T19" fmla="*/ 420370 h 1623525"/>
                <a:gd name="T20" fmla="*/ 35179 w 558990"/>
                <a:gd name="T21" fmla="*/ 297942 h 1623525"/>
                <a:gd name="T22" fmla="*/ 0 w 558990"/>
                <a:gd name="T23" fmla="*/ 1905 h 1623525"/>
                <a:gd name="T24" fmla="*/ 558546 w 558990"/>
                <a:gd name="T25" fmla="*/ 0 h 1623525"/>
                <a:gd name="T26" fmla="*/ 558991 w 558990"/>
                <a:gd name="T27" fmla="*/ 1778 h 16235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9" name="Freeform 28">
              <a:extLst>
                <a:ext uri="{FF2B5EF4-FFF2-40B4-BE49-F238E27FC236}">
                  <a16:creationId xmlns:a16="http://schemas.microsoft.com/office/drawing/2014/main" id="{93163770-81A1-46AD-9176-8496BEB61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1" y="3908250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452563A-F76A-48E8-A33E-FBD0412F92B8}"/>
                </a:ext>
              </a:extLst>
            </p:cNvPr>
            <p:cNvSpPr/>
            <p:nvPr/>
          </p:nvSpPr>
          <p:spPr>
            <a:xfrm>
              <a:off x="5276763" y="4327820"/>
              <a:ext cx="334596" cy="1048800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41" name="Freeform 30">
              <a:extLst>
                <a:ext uri="{FF2B5EF4-FFF2-40B4-BE49-F238E27FC236}">
                  <a16:creationId xmlns:a16="http://schemas.microsoft.com/office/drawing/2014/main" id="{449C1331-8509-4CB2-89D3-FCC67C1A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915" y="4326699"/>
              <a:ext cx="63" cy="127"/>
            </a:xfrm>
            <a:custGeom>
              <a:avLst/>
              <a:gdLst>
                <a:gd name="T0" fmla="*/ 64 w 63"/>
                <a:gd name="T1" fmla="*/ 0 h 127"/>
                <a:gd name="T2" fmla="*/ 0 w 63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2" name="Freeform 31">
              <a:extLst>
                <a:ext uri="{FF2B5EF4-FFF2-40B4-BE49-F238E27FC236}">
                  <a16:creationId xmlns:a16="http://schemas.microsoft.com/office/drawing/2014/main" id="{1429E417-0CE7-4F8D-AD1F-4C2070613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401" y="5312981"/>
              <a:ext cx="157098" cy="171196"/>
            </a:xfrm>
            <a:custGeom>
              <a:avLst/>
              <a:gdLst>
                <a:gd name="T0" fmla="*/ 157099 w 157098"/>
                <a:gd name="T1" fmla="*/ 56515 h 171196"/>
                <a:gd name="T2" fmla="*/ 77851 w 157098"/>
                <a:gd name="T3" fmla="*/ 171196 h 171196"/>
                <a:gd name="T4" fmla="*/ 0 w 157098"/>
                <a:gd name="T5" fmla="*/ 113221 h 171196"/>
                <a:gd name="T6" fmla="*/ 59817 w 157098"/>
                <a:gd name="T7" fmla="*/ 0 h 171196"/>
                <a:gd name="T8" fmla="*/ 157099 w 157098"/>
                <a:gd name="T9" fmla="*/ 56515 h 171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3" name="Freeform 32">
              <a:extLst>
                <a:ext uri="{FF2B5EF4-FFF2-40B4-BE49-F238E27FC236}">
                  <a16:creationId xmlns:a16="http://schemas.microsoft.com/office/drawing/2014/main" id="{11620626-F8A8-4D0A-8827-4A9571E1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225" y="5408520"/>
              <a:ext cx="346201" cy="312638"/>
            </a:xfrm>
            <a:custGeom>
              <a:avLst/>
              <a:gdLst>
                <a:gd name="T0" fmla="*/ 330581 w 346201"/>
                <a:gd name="T1" fmla="*/ 312004 h 312638"/>
                <a:gd name="T2" fmla="*/ 131572 w 346201"/>
                <a:gd name="T3" fmla="*/ 312639 h 312638"/>
                <a:gd name="T4" fmla="*/ 66992 w 346201"/>
                <a:gd name="T5" fmla="*/ 144364 h 312638"/>
                <a:gd name="T6" fmla="*/ 41783 w 346201"/>
                <a:gd name="T7" fmla="*/ 157064 h 312638"/>
                <a:gd name="T8" fmla="*/ 0 w 346201"/>
                <a:gd name="T9" fmla="*/ 112296 h 312638"/>
                <a:gd name="T10" fmla="*/ 53022 w 346201"/>
                <a:gd name="T11" fmla="*/ 31143 h 312638"/>
                <a:gd name="T12" fmla="*/ 91758 w 346201"/>
                <a:gd name="T13" fmla="*/ 1616 h 312638"/>
                <a:gd name="T14" fmla="*/ 134048 w 346201"/>
                <a:gd name="T15" fmla="*/ 17681 h 312638"/>
                <a:gd name="T16" fmla="*/ 211899 w 346201"/>
                <a:gd name="T17" fmla="*/ 75657 h 312638"/>
                <a:gd name="T18" fmla="*/ 211265 w 346201"/>
                <a:gd name="T19" fmla="*/ 77371 h 312638"/>
                <a:gd name="T20" fmla="*/ 210503 w 346201"/>
                <a:gd name="T21" fmla="*/ 219357 h 312638"/>
                <a:gd name="T22" fmla="*/ 236029 w 346201"/>
                <a:gd name="T23" fmla="*/ 251044 h 312638"/>
                <a:gd name="T24" fmla="*/ 277241 w 346201"/>
                <a:gd name="T25" fmla="*/ 260505 h 312638"/>
                <a:gd name="T26" fmla="*/ 344043 w 346201"/>
                <a:gd name="T27" fmla="*/ 270284 h 312638"/>
                <a:gd name="T28" fmla="*/ 330581 w 346201"/>
                <a:gd name="T29" fmla="*/ 312004 h 3126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4" name="Freeform 33">
              <a:extLst>
                <a:ext uri="{FF2B5EF4-FFF2-40B4-BE49-F238E27FC236}">
                  <a16:creationId xmlns:a16="http://schemas.microsoft.com/office/drawing/2014/main" id="{9D7DC581-2FE7-4895-89F9-73F94DE0D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454" y="5518150"/>
              <a:ext cx="119443" cy="127508"/>
            </a:xfrm>
            <a:custGeom>
              <a:avLst/>
              <a:gdLst>
                <a:gd name="T0" fmla="*/ 119443 w 119443"/>
                <a:gd name="T1" fmla="*/ 3683 h 127508"/>
                <a:gd name="T2" fmla="*/ 93091 w 119443"/>
                <a:gd name="T3" fmla="*/ 127508 h 127508"/>
                <a:gd name="T4" fmla="*/ 5017 w 119443"/>
                <a:gd name="T5" fmla="*/ 127508 h 127508"/>
                <a:gd name="T6" fmla="*/ 0 w 119443"/>
                <a:gd name="T7" fmla="*/ 0 h 127508"/>
                <a:gd name="T8" fmla="*/ 119443 w 119443"/>
                <a:gd name="T9" fmla="*/ 3683 h 127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5" name="Freeform 34">
              <a:extLst>
                <a:ext uri="{FF2B5EF4-FFF2-40B4-BE49-F238E27FC236}">
                  <a16:creationId xmlns:a16="http://schemas.microsoft.com/office/drawing/2014/main" id="{66F131DD-D336-4C08-B70E-46B2C3EB1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321" y="5645721"/>
              <a:ext cx="380318" cy="176275"/>
            </a:xfrm>
            <a:custGeom>
              <a:avLst/>
              <a:gdLst>
                <a:gd name="T0" fmla="*/ 380047 w 380318"/>
                <a:gd name="T1" fmla="*/ 167259 h 176275"/>
                <a:gd name="T2" fmla="*/ 378968 w 380318"/>
                <a:gd name="T3" fmla="*/ 176276 h 176275"/>
                <a:gd name="T4" fmla="*/ 133985 w 380318"/>
                <a:gd name="T5" fmla="*/ 176276 h 176275"/>
                <a:gd name="T6" fmla="*/ 80835 w 380318"/>
                <a:gd name="T7" fmla="*/ 136398 h 176275"/>
                <a:gd name="T8" fmla="*/ 74803 w 380318"/>
                <a:gd name="T9" fmla="*/ 176276 h 176275"/>
                <a:gd name="T10" fmla="*/ 0 w 380318"/>
                <a:gd name="T11" fmla="*/ 176276 h 176275"/>
                <a:gd name="T12" fmla="*/ 53149 w 380318"/>
                <a:gd name="T13" fmla="*/ 0 h 176275"/>
                <a:gd name="T14" fmla="*/ 141224 w 380318"/>
                <a:gd name="T15" fmla="*/ 0 h 176275"/>
                <a:gd name="T16" fmla="*/ 353187 w 380318"/>
                <a:gd name="T17" fmla="*/ 121857 h 176275"/>
                <a:gd name="T18" fmla="*/ 380047 w 380318"/>
                <a:gd name="T19" fmla="*/ 167259 h 176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6" name="Freeform 35">
              <a:extLst>
                <a:ext uri="{FF2B5EF4-FFF2-40B4-BE49-F238E27FC236}">
                  <a16:creationId xmlns:a16="http://schemas.microsoft.com/office/drawing/2014/main" id="{B0036403-DB15-43E7-995E-1F6673658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207" y="2414651"/>
              <a:ext cx="102870" cy="122808"/>
            </a:xfrm>
            <a:custGeom>
              <a:avLst/>
              <a:gdLst>
                <a:gd name="T0" fmla="*/ 102870 w 102870"/>
                <a:gd name="T1" fmla="*/ 101854 h 122808"/>
                <a:gd name="T2" fmla="*/ 94043 w 102870"/>
                <a:gd name="T3" fmla="*/ 122809 h 122808"/>
                <a:gd name="T4" fmla="*/ 0 w 102870"/>
                <a:gd name="T5" fmla="*/ 23622 h 122808"/>
                <a:gd name="T6" fmla="*/ 12002 w 102870"/>
                <a:gd name="T7" fmla="*/ 0 h 122808"/>
                <a:gd name="T8" fmla="*/ 102870 w 102870"/>
                <a:gd name="T9" fmla="*/ 101854 h 122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7" name="Freeform 36">
              <a:extLst>
                <a:ext uri="{FF2B5EF4-FFF2-40B4-BE49-F238E27FC236}">
                  <a16:creationId xmlns:a16="http://schemas.microsoft.com/office/drawing/2014/main" id="{6A800AB0-A1B8-489A-844E-233490999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47" y="2764535"/>
              <a:ext cx="290620" cy="377770"/>
            </a:xfrm>
            <a:custGeom>
              <a:avLst/>
              <a:gdLst>
                <a:gd name="T0" fmla="*/ 274003 w 290620"/>
                <a:gd name="T1" fmla="*/ 364427 h 377770"/>
                <a:gd name="T2" fmla="*/ 239078 w 290620"/>
                <a:gd name="T3" fmla="*/ 377762 h 377770"/>
                <a:gd name="T4" fmla="*/ 238189 w 290620"/>
                <a:gd name="T5" fmla="*/ 377762 h 377770"/>
                <a:gd name="T6" fmla="*/ 163703 w 290620"/>
                <a:gd name="T7" fmla="*/ 342900 h 377770"/>
                <a:gd name="T8" fmla="*/ 113284 w 290620"/>
                <a:gd name="T9" fmla="*/ 275844 h 377770"/>
                <a:gd name="T10" fmla="*/ 0 w 290620"/>
                <a:gd name="T11" fmla="*/ 96393 h 377770"/>
                <a:gd name="T12" fmla="*/ 35560 w 290620"/>
                <a:gd name="T13" fmla="*/ 68961 h 377770"/>
                <a:gd name="T14" fmla="*/ 101727 w 290620"/>
                <a:gd name="T15" fmla="*/ 0 h 377770"/>
                <a:gd name="T16" fmla="*/ 171196 w 290620"/>
                <a:gd name="T17" fmla="*/ 114681 h 377770"/>
                <a:gd name="T18" fmla="*/ 283083 w 290620"/>
                <a:gd name="T19" fmla="*/ 299466 h 377770"/>
                <a:gd name="T20" fmla="*/ 274003 w 290620"/>
                <a:gd name="T21" fmla="*/ 364427 h 3777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8" name="Freeform 37">
              <a:extLst>
                <a:ext uri="{FF2B5EF4-FFF2-40B4-BE49-F238E27FC236}">
                  <a16:creationId xmlns:a16="http://schemas.microsoft.com/office/drawing/2014/main" id="{DDB0FBE0-18B7-4025-A2FE-916241A8F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328" y="2438717"/>
              <a:ext cx="521792" cy="499504"/>
            </a:xfrm>
            <a:custGeom>
              <a:avLst/>
              <a:gdLst>
                <a:gd name="T0" fmla="*/ 521792 w 521792"/>
                <a:gd name="T1" fmla="*/ 405765 h 499504"/>
                <a:gd name="T2" fmla="*/ 452323 w 521792"/>
                <a:gd name="T3" fmla="*/ 478155 h 499504"/>
                <a:gd name="T4" fmla="*/ 429590 w 521792"/>
                <a:gd name="T5" fmla="*/ 486728 h 499504"/>
                <a:gd name="T6" fmla="*/ 349644 w 521792"/>
                <a:gd name="T7" fmla="*/ 498666 h 499504"/>
                <a:gd name="T8" fmla="*/ 215659 w 521792"/>
                <a:gd name="T9" fmla="*/ 486474 h 499504"/>
                <a:gd name="T10" fmla="*/ 160287 w 521792"/>
                <a:gd name="T11" fmla="*/ 461899 h 499504"/>
                <a:gd name="T12" fmla="*/ 106502 w 521792"/>
                <a:gd name="T13" fmla="*/ 411290 h 499504"/>
                <a:gd name="T14" fmla="*/ 37795 w 521792"/>
                <a:gd name="T15" fmla="*/ 408369 h 499504"/>
                <a:gd name="T16" fmla="*/ 584 w 521792"/>
                <a:gd name="T17" fmla="*/ 354394 h 499504"/>
                <a:gd name="T18" fmla="*/ 24333 w 521792"/>
                <a:gd name="T19" fmla="*/ 294005 h 499504"/>
                <a:gd name="T20" fmla="*/ 96088 w 521792"/>
                <a:gd name="T21" fmla="*/ 358267 h 499504"/>
                <a:gd name="T22" fmla="*/ 96914 w 521792"/>
                <a:gd name="T23" fmla="*/ 356616 h 499504"/>
                <a:gd name="T24" fmla="*/ 124028 w 521792"/>
                <a:gd name="T25" fmla="*/ 287211 h 499504"/>
                <a:gd name="T26" fmla="*/ 96723 w 521792"/>
                <a:gd name="T27" fmla="*/ 216472 h 499504"/>
                <a:gd name="T28" fmla="*/ 120218 w 521792"/>
                <a:gd name="T29" fmla="*/ 118301 h 499504"/>
                <a:gd name="T30" fmla="*/ 297193 w 521792"/>
                <a:gd name="T31" fmla="*/ 0 h 499504"/>
                <a:gd name="T32" fmla="*/ 324307 w 521792"/>
                <a:gd name="T33" fmla="*/ 39942 h 499504"/>
                <a:gd name="T34" fmla="*/ 482930 w 521792"/>
                <a:gd name="T35" fmla="*/ 319532 h 499504"/>
                <a:gd name="T36" fmla="*/ 521792 w 521792"/>
                <a:gd name="T37" fmla="*/ 405765 h 499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9" name="Freeform 38">
              <a:extLst>
                <a:ext uri="{FF2B5EF4-FFF2-40B4-BE49-F238E27FC236}">
                  <a16:creationId xmlns:a16="http://schemas.microsoft.com/office/drawing/2014/main" id="{43CA25C8-F301-478A-A733-37B426EE0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958" y="1918435"/>
              <a:ext cx="834785" cy="1015287"/>
            </a:xfrm>
            <a:custGeom>
              <a:avLst/>
              <a:gdLst>
                <a:gd name="T0" fmla="*/ 834785 w 834785"/>
                <a:gd name="T1" fmla="*/ 622707 h 1015287"/>
                <a:gd name="T2" fmla="*/ 718517 w 834785"/>
                <a:gd name="T3" fmla="*/ 846100 h 1015287"/>
                <a:gd name="T4" fmla="*/ 652350 w 834785"/>
                <a:gd name="T5" fmla="*/ 915061 h 1015287"/>
                <a:gd name="T6" fmla="*/ 616790 w 834785"/>
                <a:gd name="T7" fmla="*/ 942494 h 1015287"/>
                <a:gd name="T8" fmla="*/ 612726 w 834785"/>
                <a:gd name="T9" fmla="*/ 936016 h 1015287"/>
                <a:gd name="T10" fmla="*/ 613107 w 834785"/>
                <a:gd name="T11" fmla="*/ 944970 h 1015287"/>
                <a:gd name="T12" fmla="*/ 328817 w 834785"/>
                <a:gd name="T13" fmla="*/ 1008343 h 1015287"/>
                <a:gd name="T14" fmla="*/ 71960 w 834785"/>
                <a:gd name="T15" fmla="*/ 797332 h 1015287"/>
                <a:gd name="T16" fmla="*/ 10619 w 834785"/>
                <a:gd name="T17" fmla="*/ 598133 h 1015287"/>
                <a:gd name="T18" fmla="*/ 10619 w 834785"/>
                <a:gd name="T19" fmla="*/ 598069 h 1015287"/>
                <a:gd name="T20" fmla="*/ 205 w 834785"/>
                <a:gd name="T21" fmla="*/ 464529 h 1015287"/>
                <a:gd name="T22" fmla="*/ 35892 w 834785"/>
                <a:gd name="T23" fmla="*/ 204750 h 1015287"/>
                <a:gd name="T24" fmla="*/ 197817 w 834785"/>
                <a:gd name="T25" fmla="*/ 3773 h 1015287"/>
                <a:gd name="T26" fmla="*/ 344756 w 834785"/>
                <a:gd name="T27" fmla="*/ 65177 h 1015287"/>
                <a:gd name="T28" fmla="*/ 360377 w 834785"/>
                <a:gd name="T29" fmla="*/ 216879 h 1015287"/>
                <a:gd name="T30" fmla="*/ 322912 w 834785"/>
                <a:gd name="T31" fmla="*/ 367819 h 1015287"/>
                <a:gd name="T32" fmla="*/ 342660 w 834785"/>
                <a:gd name="T33" fmla="*/ 617564 h 1015287"/>
                <a:gd name="T34" fmla="*/ 421591 w 834785"/>
                <a:gd name="T35" fmla="*/ 725832 h 1015287"/>
                <a:gd name="T36" fmla="*/ 510808 w 834785"/>
                <a:gd name="T37" fmla="*/ 740119 h 1015287"/>
                <a:gd name="T38" fmla="*/ 601867 w 834785"/>
                <a:gd name="T39" fmla="*/ 698019 h 1015287"/>
                <a:gd name="T40" fmla="*/ 616219 w 834785"/>
                <a:gd name="T41" fmla="*/ 685191 h 1015287"/>
                <a:gd name="T42" fmla="*/ 619139 w 834785"/>
                <a:gd name="T43" fmla="*/ 682270 h 1015287"/>
                <a:gd name="T44" fmla="*/ 717310 w 834785"/>
                <a:gd name="T45" fmla="*/ 498946 h 1015287"/>
                <a:gd name="T46" fmla="*/ 737186 w 834785"/>
                <a:gd name="T47" fmla="*/ 519901 h 1015287"/>
                <a:gd name="T48" fmla="*/ 831229 w 834785"/>
                <a:gd name="T49" fmla="*/ 619088 h 1015287"/>
                <a:gd name="T50" fmla="*/ 834785 w 834785"/>
                <a:gd name="T51" fmla="*/ 622707 h 10152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0" name="Freeform 39">
              <a:extLst>
                <a:ext uri="{FF2B5EF4-FFF2-40B4-BE49-F238E27FC236}">
                  <a16:creationId xmlns:a16="http://schemas.microsoft.com/office/drawing/2014/main" id="{88493876-75AC-4923-A52B-9F9FA1150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11" y="2298233"/>
              <a:ext cx="382073" cy="613063"/>
            </a:xfrm>
            <a:custGeom>
              <a:avLst/>
              <a:gdLst>
                <a:gd name="T0" fmla="*/ 371983 w 382073"/>
                <a:gd name="T1" fmla="*/ 140421 h 613063"/>
                <a:gd name="T2" fmla="*/ 195009 w 382073"/>
                <a:gd name="T3" fmla="*/ 258721 h 613063"/>
                <a:gd name="T4" fmla="*/ 171514 w 382073"/>
                <a:gd name="T5" fmla="*/ 356892 h 613063"/>
                <a:gd name="T6" fmla="*/ 198818 w 382073"/>
                <a:gd name="T7" fmla="*/ 427631 h 613063"/>
                <a:gd name="T8" fmla="*/ 171704 w 382073"/>
                <a:gd name="T9" fmla="*/ 497037 h 613063"/>
                <a:gd name="T10" fmla="*/ 170879 w 382073"/>
                <a:gd name="T11" fmla="*/ 498688 h 613063"/>
                <a:gd name="T12" fmla="*/ 99123 w 382073"/>
                <a:gd name="T13" fmla="*/ 434426 h 613063"/>
                <a:gd name="T14" fmla="*/ 75374 w 382073"/>
                <a:gd name="T15" fmla="*/ 494814 h 613063"/>
                <a:gd name="T16" fmla="*/ 112585 w 382073"/>
                <a:gd name="T17" fmla="*/ 548789 h 613063"/>
                <a:gd name="T18" fmla="*/ 181292 w 382073"/>
                <a:gd name="T19" fmla="*/ 551710 h 613063"/>
                <a:gd name="T20" fmla="*/ 235077 w 382073"/>
                <a:gd name="T21" fmla="*/ 602320 h 613063"/>
                <a:gd name="T22" fmla="*/ 234505 w 382073"/>
                <a:gd name="T23" fmla="*/ 603209 h 613063"/>
                <a:gd name="T24" fmla="*/ 188849 w 382073"/>
                <a:gd name="T25" fmla="*/ 611718 h 613063"/>
                <a:gd name="T26" fmla="*/ 147066 w 382073"/>
                <a:gd name="T27" fmla="*/ 590509 h 613063"/>
                <a:gd name="T28" fmla="*/ 69469 w 382073"/>
                <a:gd name="T29" fmla="*/ 580920 h 613063"/>
                <a:gd name="T30" fmla="*/ 0 w 382073"/>
                <a:gd name="T31" fmla="*/ 466239 h 613063"/>
                <a:gd name="T32" fmla="*/ 116268 w 382073"/>
                <a:gd name="T33" fmla="*/ 242846 h 613063"/>
                <a:gd name="T34" fmla="*/ 112776 w 382073"/>
                <a:gd name="T35" fmla="*/ 239163 h 613063"/>
                <a:gd name="T36" fmla="*/ 121603 w 382073"/>
                <a:gd name="T37" fmla="*/ 218208 h 613063"/>
                <a:gd name="T38" fmla="*/ 121666 w 382073"/>
                <a:gd name="T39" fmla="*/ 218081 h 613063"/>
                <a:gd name="T40" fmla="*/ 146367 w 382073"/>
                <a:gd name="T41" fmla="*/ 202968 h 613063"/>
                <a:gd name="T42" fmla="*/ 151193 w 382073"/>
                <a:gd name="T43" fmla="*/ 199476 h 613063"/>
                <a:gd name="T44" fmla="*/ 151321 w 382073"/>
                <a:gd name="T45" fmla="*/ 199412 h 613063"/>
                <a:gd name="T46" fmla="*/ 160401 w 382073"/>
                <a:gd name="T47" fmla="*/ 192173 h 613063"/>
                <a:gd name="T48" fmla="*/ 160528 w 382073"/>
                <a:gd name="T49" fmla="*/ 192046 h 613063"/>
                <a:gd name="T50" fmla="*/ 169164 w 382073"/>
                <a:gd name="T51" fmla="*/ 184363 h 613063"/>
                <a:gd name="T52" fmla="*/ 173673 w 382073"/>
                <a:gd name="T53" fmla="*/ 179981 h 613063"/>
                <a:gd name="T54" fmla="*/ 178689 w 382073"/>
                <a:gd name="T55" fmla="*/ 174838 h 613063"/>
                <a:gd name="T56" fmla="*/ 183579 w 382073"/>
                <a:gd name="T57" fmla="*/ 169567 h 613063"/>
                <a:gd name="T58" fmla="*/ 187261 w 382073"/>
                <a:gd name="T59" fmla="*/ 165313 h 613063"/>
                <a:gd name="T60" fmla="*/ 192786 w 382073"/>
                <a:gd name="T61" fmla="*/ 158518 h 613063"/>
                <a:gd name="T62" fmla="*/ 197929 w 382073"/>
                <a:gd name="T63" fmla="*/ 151724 h 613063"/>
                <a:gd name="T64" fmla="*/ 201295 w 382073"/>
                <a:gd name="T65" fmla="*/ 146961 h 613063"/>
                <a:gd name="T66" fmla="*/ 204978 w 382073"/>
                <a:gd name="T67" fmla="*/ 141500 h 613063"/>
                <a:gd name="T68" fmla="*/ 205677 w 382073"/>
                <a:gd name="T69" fmla="*/ 140357 h 613063"/>
                <a:gd name="T70" fmla="*/ 208598 w 382073"/>
                <a:gd name="T71" fmla="*/ 135658 h 613063"/>
                <a:gd name="T72" fmla="*/ 209867 w 382073"/>
                <a:gd name="T73" fmla="*/ 133499 h 613063"/>
                <a:gd name="T74" fmla="*/ 212725 w 382073"/>
                <a:gd name="T75" fmla="*/ 128546 h 613063"/>
                <a:gd name="T76" fmla="*/ 216154 w 382073"/>
                <a:gd name="T77" fmla="*/ 122196 h 613063"/>
                <a:gd name="T78" fmla="*/ 219329 w 382073"/>
                <a:gd name="T79" fmla="*/ 115783 h 613063"/>
                <a:gd name="T80" fmla="*/ 220790 w 382073"/>
                <a:gd name="T81" fmla="*/ 112671 h 613063"/>
                <a:gd name="T82" fmla="*/ 228727 w 382073"/>
                <a:gd name="T83" fmla="*/ 93049 h 613063"/>
                <a:gd name="T84" fmla="*/ 230759 w 382073"/>
                <a:gd name="T85" fmla="*/ 87081 h 613063"/>
                <a:gd name="T86" fmla="*/ 230886 w 382073"/>
                <a:gd name="T87" fmla="*/ 86699 h 613063"/>
                <a:gd name="T88" fmla="*/ 232473 w 382073"/>
                <a:gd name="T89" fmla="*/ 81620 h 613063"/>
                <a:gd name="T90" fmla="*/ 237680 w 382073"/>
                <a:gd name="T91" fmla="*/ 60030 h 613063"/>
                <a:gd name="T92" fmla="*/ 238379 w 382073"/>
                <a:gd name="T93" fmla="*/ 56156 h 613063"/>
                <a:gd name="T94" fmla="*/ 238887 w 382073"/>
                <a:gd name="T95" fmla="*/ 52727 h 613063"/>
                <a:gd name="T96" fmla="*/ 239649 w 382073"/>
                <a:gd name="T97" fmla="*/ 47139 h 613063"/>
                <a:gd name="T98" fmla="*/ 240348 w 382073"/>
                <a:gd name="T99" fmla="*/ 40408 h 613063"/>
                <a:gd name="T100" fmla="*/ 240919 w 382073"/>
                <a:gd name="T101" fmla="*/ 32852 h 613063"/>
                <a:gd name="T102" fmla="*/ 253048 w 382073"/>
                <a:gd name="T103" fmla="*/ 86 h 613063"/>
                <a:gd name="T104" fmla="*/ 360426 w 382073"/>
                <a:gd name="T105" fmla="*/ 49489 h 613063"/>
                <a:gd name="T106" fmla="*/ 381000 w 382073"/>
                <a:gd name="T107" fmla="*/ 94383 h 613063"/>
                <a:gd name="T108" fmla="*/ 371983 w 382073"/>
                <a:gd name="T109" fmla="*/ 140421 h 6130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1" name="Freeform 40">
              <a:extLst>
                <a:ext uri="{FF2B5EF4-FFF2-40B4-BE49-F238E27FC236}">
                  <a16:creationId xmlns:a16="http://schemas.microsoft.com/office/drawing/2014/main" id="{AFF43470-2FE4-41F8-A961-3ABD292BE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807" y="2628519"/>
              <a:ext cx="86106" cy="81660"/>
            </a:xfrm>
            <a:custGeom>
              <a:avLst/>
              <a:gdLst>
                <a:gd name="T0" fmla="*/ 60833 w 86106"/>
                <a:gd name="T1" fmla="*/ 81661 h 81660"/>
                <a:gd name="T2" fmla="*/ 86106 w 86106"/>
                <a:gd name="T3" fmla="*/ 69786 h 81660"/>
                <a:gd name="T4" fmla="*/ 0 w 86106"/>
                <a:gd name="T5" fmla="*/ 0 h 81660"/>
                <a:gd name="T6" fmla="*/ 60833 w 86106"/>
                <a:gd name="T7" fmla="*/ 81661 h 81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2" name="Freeform 41">
              <a:extLst>
                <a:ext uri="{FF2B5EF4-FFF2-40B4-BE49-F238E27FC236}">
                  <a16:creationId xmlns:a16="http://schemas.microsoft.com/office/drawing/2014/main" id="{A6EEC273-E406-4B9D-A0DF-2BA05F529AAF}"/>
                </a:ext>
              </a:extLst>
            </p:cNvPr>
            <p:cNvSpPr>
              <a:spLocks/>
            </p:cNvSpPr>
            <p:nvPr/>
          </p:nvSpPr>
          <p:spPr bwMode="auto">
            <a:xfrm rot="-1039232">
              <a:off x="6669668" y="2747799"/>
              <a:ext cx="74798" cy="109594"/>
            </a:xfrm>
            <a:custGeom>
              <a:avLst/>
              <a:gdLst>
                <a:gd name="T0" fmla="*/ 74798 w 74798"/>
                <a:gd name="T1" fmla="*/ 54797 h 109594"/>
                <a:gd name="T2" fmla="*/ 37399 w 74798"/>
                <a:gd name="T3" fmla="*/ 109595 h 109594"/>
                <a:gd name="T4" fmla="*/ -1 w 74798"/>
                <a:gd name="T5" fmla="*/ 54797 h 109594"/>
                <a:gd name="T6" fmla="*/ 37399 w 74798"/>
                <a:gd name="T7" fmla="*/ 0 h 109594"/>
                <a:gd name="T8" fmla="*/ 74798 w 74798"/>
                <a:gd name="T9" fmla="*/ 54797 h 109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3" name="Freeform 42">
              <a:extLst>
                <a:ext uri="{FF2B5EF4-FFF2-40B4-BE49-F238E27FC236}">
                  <a16:creationId xmlns:a16="http://schemas.microsoft.com/office/drawing/2014/main" id="{6BB6BCE2-CFD7-4F21-AC44-954FDBAF0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76" y="2654173"/>
              <a:ext cx="17906" cy="23177"/>
            </a:xfrm>
            <a:custGeom>
              <a:avLst/>
              <a:gdLst>
                <a:gd name="T0" fmla="*/ 0 w 17906"/>
                <a:gd name="T1" fmla="*/ 0 h 23177"/>
                <a:gd name="T2" fmla="*/ 17907 w 17906"/>
                <a:gd name="T3" fmla="*/ 23177 h 231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4" name="Freeform 43">
              <a:extLst>
                <a:ext uri="{FF2B5EF4-FFF2-40B4-BE49-F238E27FC236}">
                  <a16:creationId xmlns:a16="http://schemas.microsoft.com/office/drawing/2014/main" id="{68086197-2CA1-4BB6-B621-009F6709D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335" y="2588514"/>
              <a:ext cx="15811" cy="20002"/>
            </a:xfrm>
            <a:custGeom>
              <a:avLst/>
              <a:gdLst>
                <a:gd name="T0" fmla="*/ 0 w 15811"/>
                <a:gd name="T1" fmla="*/ 0 h 20002"/>
                <a:gd name="T2" fmla="*/ 15811 w 15811"/>
                <a:gd name="T3" fmla="*/ 20002 h 2000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5" name="Freeform 44">
              <a:extLst>
                <a:ext uri="{FF2B5EF4-FFF2-40B4-BE49-F238E27FC236}">
                  <a16:creationId xmlns:a16="http://schemas.microsoft.com/office/drawing/2014/main" id="{911CF039-220F-4AE0-B054-1C70F622F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967" y="2595689"/>
              <a:ext cx="33351" cy="54991"/>
            </a:xfrm>
            <a:custGeom>
              <a:avLst/>
              <a:gdLst>
                <a:gd name="T0" fmla="*/ 14 w 33351"/>
                <a:gd name="T1" fmla="*/ 54991 h 54991"/>
                <a:gd name="T2" fmla="*/ 33351 w 33351"/>
                <a:gd name="T3" fmla="*/ 0 h 5499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6" name="Freeform 45">
              <a:extLst>
                <a:ext uri="{FF2B5EF4-FFF2-40B4-BE49-F238E27FC236}">
                  <a16:creationId xmlns:a16="http://schemas.microsoft.com/office/drawing/2014/main" id="{43EDEA4B-B053-4D86-9496-52F69ED24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569" y="2539936"/>
              <a:ext cx="49466" cy="15049"/>
            </a:xfrm>
            <a:custGeom>
              <a:avLst/>
              <a:gdLst>
                <a:gd name="T0" fmla="*/ 0 w 49466"/>
                <a:gd name="T1" fmla="*/ 1651 h 15049"/>
                <a:gd name="T2" fmla="*/ 49467 w 49466"/>
                <a:gd name="T3" fmla="*/ 15049 h 150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BF1FB2EE-29BE-4C80-B921-D2FC20B1BB0A}"/>
                </a:ext>
              </a:extLst>
            </p:cNvPr>
            <p:cNvSpPr/>
            <p:nvPr/>
          </p:nvSpPr>
          <p:spPr>
            <a:xfrm>
              <a:off x="6045926" y="2397537"/>
              <a:ext cx="197900" cy="204047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58" name="Freeform 47">
              <a:extLst>
                <a:ext uri="{FF2B5EF4-FFF2-40B4-BE49-F238E27FC236}">
                  <a16:creationId xmlns:a16="http://schemas.microsoft.com/office/drawing/2014/main" id="{5F617DED-8846-4FA4-833A-4D2CCA1B0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16" y="2900552"/>
              <a:ext cx="323267" cy="192525"/>
            </a:xfrm>
            <a:custGeom>
              <a:avLst/>
              <a:gdLst>
                <a:gd name="T0" fmla="*/ 315404 w 323267"/>
                <a:gd name="T1" fmla="*/ 159957 h 192525"/>
                <a:gd name="T2" fmla="*/ 270065 w 323267"/>
                <a:gd name="T3" fmla="*/ 184658 h 192525"/>
                <a:gd name="T4" fmla="*/ 176721 w 323267"/>
                <a:gd name="T5" fmla="*/ 191707 h 192525"/>
                <a:gd name="T6" fmla="*/ 176593 w 323267"/>
                <a:gd name="T7" fmla="*/ 191643 h 192525"/>
                <a:gd name="T8" fmla="*/ 139637 w 323267"/>
                <a:gd name="T9" fmla="*/ 186880 h 192525"/>
                <a:gd name="T10" fmla="*/ 86487 w 323267"/>
                <a:gd name="T11" fmla="*/ 116078 h 192525"/>
                <a:gd name="T12" fmla="*/ 0 w 323267"/>
                <a:gd name="T13" fmla="*/ 889 h 192525"/>
                <a:gd name="T14" fmla="*/ 572 w 323267"/>
                <a:gd name="T15" fmla="*/ 0 h 192525"/>
                <a:gd name="T16" fmla="*/ 55943 w 323267"/>
                <a:gd name="T17" fmla="*/ 24574 h 192525"/>
                <a:gd name="T18" fmla="*/ 189928 w 323267"/>
                <a:gd name="T19" fmla="*/ 36767 h 192525"/>
                <a:gd name="T20" fmla="*/ 269875 w 323267"/>
                <a:gd name="T21" fmla="*/ 24829 h 192525"/>
                <a:gd name="T22" fmla="*/ 300609 w 323267"/>
                <a:gd name="T23" fmla="*/ 69152 h 192525"/>
                <a:gd name="T24" fmla="*/ 314262 w 323267"/>
                <a:gd name="T25" fmla="*/ 96266 h 192525"/>
                <a:gd name="T26" fmla="*/ 320675 w 323267"/>
                <a:gd name="T27" fmla="*/ 114745 h 192525"/>
                <a:gd name="T28" fmla="*/ 315404 w 323267"/>
                <a:gd name="T29" fmla="*/ 159957 h 1925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1D1E964A-A34E-4664-B541-BF699369AC20}"/>
                </a:ext>
              </a:extLst>
            </p:cNvPr>
            <p:cNvSpPr/>
            <p:nvPr/>
          </p:nvSpPr>
          <p:spPr>
            <a:xfrm>
              <a:off x="6509055" y="3087215"/>
              <a:ext cx="985426" cy="897806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0" name="Freeform 49">
              <a:extLst>
                <a:ext uri="{FF2B5EF4-FFF2-40B4-BE49-F238E27FC236}">
                  <a16:creationId xmlns:a16="http://schemas.microsoft.com/office/drawing/2014/main" id="{12DC498F-E9A3-40F5-B6CE-6D4A36152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503" y="3745106"/>
              <a:ext cx="256355" cy="159149"/>
            </a:xfrm>
            <a:custGeom>
              <a:avLst/>
              <a:gdLst>
                <a:gd name="T0" fmla="*/ 242315 w 256355"/>
                <a:gd name="T1" fmla="*/ 112455 h 159149"/>
                <a:gd name="T2" fmla="*/ 242315 w 256355"/>
                <a:gd name="T3" fmla="*/ 112455 h 159149"/>
                <a:gd name="T4" fmla="*/ 219202 w 256355"/>
                <a:gd name="T5" fmla="*/ 127759 h 159149"/>
                <a:gd name="T6" fmla="*/ 133477 w 256355"/>
                <a:gd name="T7" fmla="*/ 121727 h 159149"/>
                <a:gd name="T8" fmla="*/ 79565 w 256355"/>
                <a:gd name="T9" fmla="*/ 147127 h 159149"/>
                <a:gd name="T10" fmla="*/ 34861 w 256355"/>
                <a:gd name="T11" fmla="*/ 158684 h 159149"/>
                <a:gd name="T12" fmla="*/ 0 w 256355"/>
                <a:gd name="T13" fmla="*/ 92262 h 159149"/>
                <a:gd name="T14" fmla="*/ 32131 w 256355"/>
                <a:gd name="T15" fmla="*/ 28191 h 159149"/>
                <a:gd name="T16" fmla="*/ 93980 w 256355"/>
                <a:gd name="T17" fmla="*/ 568 h 159149"/>
                <a:gd name="T18" fmla="*/ 87058 w 256355"/>
                <a:gd name="T19" fmla="*/ 14538 h 159149"/>
                <a:gd name="T20" fmla="*/ 128143 w 256355"/>
                <a:gd name="T21" fmla="*/ 6601 h 159149"/>
                <a:gd name="T22" fmla="*/ 179768 w 256355"/>
                <a:gd name="T23" fmla="*/ 15999 h 159149"/>
                <a:gd name="T24" fmla="*/ 254000 w 256355"/>
                <a:gd name="T25" fmla="*/ 76959 h 159149"/>
                <a:gd name="T26" fmla="*/ 242315 w 256355"/>
                <a:gd name="T27" fmla="*/ 112455 h 159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1" name="Freeform 50">
              <a:extLst>
                <a:ext uri="{FF2B5EF4-FFF2-40B4-BE49-F238E27FC236}">
                  <a16:creationId xmlns:a16="http://schemas.microsoft.com/office/drawing/2014/main" id="{86571051-62E3-4210-BC08-FDD3EBCAD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573" y="2994638"/>
              <a:ext cx="961072" cy="862904"/>
            </a:xfrm>
            <a:custGeom>
              <a:avLst/>
              <a:gdLst>
                <a:gd name="T0" fmla="*/ 920052 w 961072"/>
                <a:gd name="T1" fmla="*/ 765006 h 862904"/>
                <a:gd name="T2" fmla="*/ 926973 w 961072"/>
                <a:gd name="T3" fmla="*/ 751036 h 862904"/>
                <a:gd name="T4" fmla="*/ 865124 w 961072"/>
                <a:gd name="T5" fmla="*/ 778659 h 862904"/>
                <a:gd name="T6" fmla="*/ 832993 w 961072"/>
                <a:gd name="T7" fmla="*/ 842730 h 862904"/>
                <a:gd name="T8" fmla="*/ 484124 w 961072"/>
                <a:gd name="T9" fmla="*/ 814155 h 862904"/>
                <a:gd name="T10" fmla="*/ 256222 w 961072"/>
                <a:gd name="T11" fmla="*/ 556790 h 862904"/>
                <a:gd name="T12" fmla="*/ 172339 w 961072"/>
                <a:gd name="T13" fmla="*/ 257006 h 862904"/>
                <a:gd name="T14" fmla="*/ 0 w 961072"/>
                <a:gd name="T15" fmla="*/ 97558 h 862904"/>
                <a:gd name="T16" fmla="*/ 93345 w 961072"/>
                <a:gd name="T17" fmla="*/ 90509 h 862904"/>
                <a:gd name="T18" fmla="*/ 138684 w 961072"/>
                <a:gd name="T19" fmla="*/ 65808 h 862904"/>
                <a:gd name="T20" fmla="*/ 144018 w 961072"/>
                <a:gd name="T21" fmla="*/ 20659 h 862904"/>
                <a:gd name="T22" fmla="*/ 137605 w 961072"/>
                <a:gd name="T23" fmla="*/ 2181 h 862904"/>
                <a:gd name="T24" fmla="*/ 581216 w 961072"/>
                <a:gd name="T25" fmla="*/ 219859 h 862904"/>
                <a:gd name="T26" fmla="*/ 833565 w 961072"/>
                <a:gd name="T27" fmla="*/ 559647 h 862904"/>
                <a:gd name="T28" fmla="*/ 944182 w 961072"/>
                <a:gd name="T29" fmla="*/ 729446 h 862904"/>
                <a:gd name="T30" fmla="*/ 944182 w 961072"/>
                <a:gd name="T31" fmla="*/ 729510 h 862904"/>
                <a:gd name="T32" fmla="*/ 961072 w 961072"/>
                <a:gd name="T33" fmla="*/ 757069 h 862904"/>
                <a:gd name="T34" fmla="*/ 920052 w 961072"/>
                <a:gd name="T35" fmla="*/ 765006 h 8629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AD1DA99A-498A-4637-83FA-ED8C54CA1559}"/>
                </a:ext>
              </a:extLst>
            </p:cNvPr>
            <p:cNvSpPr/>
            <p:nvPr/>
          </p:nvSpPr>
          <p:spPr>
            <a:xfrm>
              <a:off x="7457756" y="3554483"/>
              <a:ext cx="269309" cy="187723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3" name="Freeform 52">
              <a:extLst>
                <a:ext uri="{FF2B5EF4-FFF2-40B4-BE49-F238E27FC236}">
                  <a16:creationId xmlns:a16="http://schemas.microsoft.com/office/drawing/2014/main" id="{B1A6222E-9EE6-44D6-A5AF-CC84EEEAE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820" y="3627768"/>
              <a:ext cx="225698" cy="143702"/>
            </a:xfrm>
            <a:custGeom>
              <a:avLst/>
              <a:gdLst>
                <a:gd name="T0" fmla="*/ 225679 w 225698"/>
                <a:gd name="T1" fmla="*/ 112572 h 143702"/>
                <a:gd name="T2" fmla="*/ 211455 w 225698"/>
                <a:gd name="T3" fmla="*/ 133591 h 143702"/>
                <a:gd name="T4" fmla="*/ 192786 w 225698"/>
                <a:gd name="T5" fmla="*/ 120573 h 143702"/>
                <a:gd name="T6" fmla="*/ 90615 w 225698"/>
                <a:gd name="T7" fmla="*/ 95872 h 143702"/>
                <a:gd name="T8" fmla="*/ 87376 w 225698"/>
                <a:gd name="T9" fmla="*/ 96062 h 143702"/>
                <a:gd name="T10" fmla="*/ 93345 w 225698"/>
                <a:gd name="T11" fmla="*/ 111556 h 143702"/>
                <a:gd name="T12" fmla="*/ 111506 w 225698"/>
                <a:gd name="T13" fmla="*/ 121589 h 143702"/>
                <a:gd name="T14" fmla="*/ 117222 w 225698"/>
                <a:gd name="T15" fmla="*/ 139369 h 143702"/>
                <a:gd name="T16" fmla="*/ 96774 w 225698"/>
                <a:gd name="T17" fmla="*/ 141909 h 143702"/>
                <a:gd name="T18" fmla="*/ 65660 w 225698"/>
                <a:gd name="T19" fmla="*/ 132702 h 143702"/>
                <a:gd name="T20" fmla="*/ 61785 w 225698"/>
                <a:gd name="T21" fmla="*/ 131559 h 143702"/>
                <a:gd name="T22" fmla="*/ 18352 w 225698"/>
                <a:gd name="T23" fmla="*/ 113652 h 143702"/>
                <a:gd name="T24" fmla="*/ 0 w 225698"/>
                <a:gd name="T25" fmla="*/ 94411 h 143702"/>
                <a:gd name="T26" fmla="*/ 318 w 225698"/>
                <a:gd name="T27" fmla="*/ 93268 h 143702"/>
                <a:gd name="T28" fmla="*/ 7176 w 225698"/>
                <a:gd name="T29" fmla="*/ 65074 h 143702"/>
                <a:gd name="T30" fmla="*/ 14224 w 225698"/>
                <a:gd name="T31" fmla="*/ 12178 h 143702"/>
                <a:gd name="T32" fmla="*/ 65660 w 225698"/>
                <a:gd name="T33" fmla="*/ 368 h 143702"/>
                <a:gd name="T34" fmla="*/ 124461 w 225698"/>
                <a:gd name="T35" fmla="*/ 7353 h 143702"/>
                <a:gd name="T36" fmla="*/ 183007 w 225698"/>
                <a:gd name="T37" fmla="*/ 41135 h 143702"/>
                <a:gd name="T38" fmla="*/ 218440 w 225698"/>
                <a:gd name="T39" fmla="*/ 86728 h 143702"/>
                <a:gd name="T40" fmla="*/ 224410 w 225698"/>
                <a:gd name="T41" fmla="*/ 101714 h 143702"/>
                <a:gd name="T42" fmla="*/ 225679 w 225698"/>
                <a:gd name="T43" fmla="*/ 112572 h 143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4" name="Freeform 53">
              <a:extLst>
                <a:ext uri="{FF2B5EF4-FFF2-40B4-BE49-F238E27FC236}">
                  <a16:creationId xmlns:a16="http://schemas.microsoft.com/office/drawing/2014/main" id="{ECEC737A-4F6B-4F43-B9BF-20596242A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42" y="3016630"/>
              <a:ext cx="122110" cy="128651"/>
            </a:xfrm>
            <a:custGeom>
              <a:avLst/>
              <a:gdLst>
                <a:gd name="T0" fmla="*/ 122111 w 122110"/>
                <a:gd name="T1" fmla="*/ 70802 h 128651"/>
                <a:gd name="T2" fmla="*/ 98362 w 122110"/>
                <a:gd name="T3" fmla="*/ 100584 h 128651"/>
                <a:gd name="T4" fmla="*/ 47625 w 122110"/>
                <a:gd name="T5" fmla="*/ 128651 h 128651"/>
                <a:gd name="T6" fmla="*/ 0 w 122110"/>
                <a:gd name="T7" fmla="*/ 52070 h 128651"/>
                <a:gd name="T8" fmla="*/ 68961 w 122110"/>
                <a:gd name="T9" fmla="*/ 0 h 128651"/>
                <a:gd name="T10" fmla="*/ 122111 w 122110"/>
                <a:gd name="T11" fmla="*/ 70802 h 128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D0227EB3-CE82-49F0-AFA9-7F397F9D3237}"/>
                </a:ext>
              </a:extLst>
            </p:cNvPr>
            <p:cNvSpPr/>
            <p:nvPr/>
          </p:nvSpPr>
          <p:spPr>
            <a:xfrm>
              <a:off x="6282591" y="2879088"/>
              <a:ext cx="250946" cy="248937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6" name="Freeform 55">
              <a:extLst>
                <a:ext uri="{FF2B5EF4-FFF2-40B4-BE49-F238E27FC236}">
                  <a16:creationId xmlns:a16="http://schemas.microsoft.com/office/drawing/2014/main" id="{96417520-AC8C-4558-9823-6FAD2F78E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7412" y="3957819"/>
              <a:ext cx="733420" cy="200731"/>
            </a:xfrm>
            <a:custGeom>
              <a:avLst/>
              <a:gdLst/>
              <a:ahLst/>
              <a:cxnLst/>
              <a:rect l="0" t="0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AF092986-4D56-4368-844A-E7230EC4BE3A}"/>
                </a:ext>
              </a:extLst>
            </p:cNvPr>
            <p:cNvSpPr/>
            <p:nvPr/>
          </p:nvSpPr>
          <p:spPr>
            <a:xfrm>
              <a:off x="7290459" y="3911564"/>
              <a:ext cx="442727" cy="138752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5DD0494-7543-4300-8F05-5300BFADAB81}"/>
                </a:ext>
              </a:extLst>
            </p:cNvPr>
            <p:cNvSpPr/>
            <p:nvPr/>
          </p:nvSpPr>
          <p:spPr>
            <a:xfrm>
              <a:off x="6951782" y="3976859"/>
              <a:ext cx="263187" cy="120388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0E9FA787-C647-4972-ACE1-687C518F90EF}"/>
                </a:ext>
              </a:extLst>
            </p:cNvPr>
            <p:cNvSpPr/>
            <p:nvPr/>
          </p:nvSpPr>
          <p:spPr>
            <a:xfrm>
              <a:off x="7263935" y="3858512"/>
              <a:ext cx="2103465" cy="1030437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0" name="Freeform 59">
              <a:extLst>
                <a:ext uri="{FF2B5EF4-FFF2-40B4-BE49-F238E27FC236}">
                  <a16:creationId xmlns:a16="http://schemas.microsoft.com/office/drawing/2014/main" id="{08AD949D-A42E-4024-9224-2B1E7B37A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559" y="4805171"/>
              <a:ext cx="132397" cy="135318"/>
            </a:xfrm>
            <a:custGeom>
              <a:avLst/>
              <a:gdLst>
                <a:gd name="T0" fmla="*/ 132397 w 132397"/>
                <a:gd name="T1" fmla="*/ 69406 h 135318"/>
                <a:gd name="T2" fmla="*/ 64707 w 132397"/>
                <a:gd name="T3" fmla="*/ 135319 h 135318"/>
                <a:gd name="T4" fmla="*/ 0 w 132397"/>
                <a:gd name="T5" fmla="*/ 71628 h 135318"/>
                <a:gd name="T6" fmla="*/ 64008 w 132397"/>
                <a:gd name="T7" fmla="*/ 0 h 135318"/>
                <a:gd name="T8" fmla="*/ 84899 w 132397"/>
                <a:gd name="T9" fmla="*/ 21209 h 135318"/>
                <a:gd name="T10" fmla="*/ 84963 w 132397"/>
                <a:gd name="T11" fmla="*/ 21209 h 135318"/>
                <a:gd name="T12" fmla="*/ 132397 w 132397"/>
                <a:gd name="T13" fmla="*/ 69406 h 1353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96D4DD9-36BE-44DC-9CDA-A3737620788E}"/>
                </a:ext>
              </a:extLst>
            </p:cNvPr>
            <p:cNvSpPr/>
            <p:nvPr/>
          </p:nvSpPr>
          <p:spPr>
            <a:xfrm>
              <a:off x="9363319" y="4750197"/>
              <a:ext cx="363159" cy="320353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2A04FBB9-88A0-448A-BA9E-D7B92550A92F}"/>
                </a:ext>
              </a:extLst>
            </p:cNvPr>
            <p:cNvSpPr/>
            <p:nvPr/>
          </p:nvSpPr>
          <p:spPr>
            <a:xfrm>
              <a:off x="7778070" y="3860553"/>
              <a:ext cx="1609732" cy="912088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3" name="Freeform 62">
              <a:extLst>
                <a:ext uri="{FF2B5EF4-FFF2-40B4-BE49-F238E27FC236}">
                  <a16:creationId xmlns:a16="http://schemas.microsoft.com/office/drawing/2014/main" id="{BF6AC6EF-C30B-4064-82AD-A835E59B5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944" y="4772342"/>
              <a:ext cx="127" cy="127"/>
            </a:xfrm>
            <a:custGeom>
              <a:avLst/>
              <a:gdLst>
                <a:gd name="T0" fmla="*/ 127 w 127"/>
                <a:gd name="T1" fmla="*/ 0 h 127"/>
                <a:gd name="T2" fmla="*/ 0 w 127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4" name="Freeform 63">
              <a:extLst>
                <a:ext uri="{FF2B5EF4-FFF2-40B4-BE49-F238E27FC236}">
                  <a16:creationId xmlns:a16="http://schemas.microsoft.com/office/drawing/2014/main" id="{67FC6C67-C526-4F60-97B0-808F99B03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071" y="4736465"/>
              <a:ext cx="95884" cy="89979"/>
            </a:xfrm>
            <a:custGeom>
              <a:avLst/>
              <a:gdLst>
                <a:gd name="T0" fmla="*/ 95885 w 95884"/>
                <a:gd name="T1" fmla="*/ 49720 h 89979"/>
                <a:gd name="T2" fmla="*/ 48451 w 95884"/>
                <a:gd name="T3" fmla="*/ 89979 h 89979"/>
                <a:gd name="T4" fmla="*/ 48387 w 95884"/>
                <a:gd name="T5" fmla="*/ 89979 h 89979"/>
                <a:gd name="T6" fmla="*/ 27496 w 95884"/>
                <a:gd name="T7" fmla="*/ 68770 h 89979"/>
                <a:gd name="T8" fmla="*/ 0 w 95884"/>
                <a:gd name="T9" fmla="*/ 35941 h 89979"/>
                <a:gd name="T10" fmla="*/ 48387 w 95884"/>
                <a:gd name="T11" fmla="*/ 0 h 89979"/>
                <a:gd name="T12" fmla="*/ 95885 w 95884"/>
                <a:gd name="T13" fmla="*/ 49720 h 899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51B100E2-D2D5-4DDE-B0FA-C5D4A2290AA7}"/>
                </a:ext>
              </a:extLst>
            </p:cNvPr>
            <p:cNvSpPr/>
            <p:nvPr/>
          </p:nvSpPr>
          <p:spPr>
            <a:xfrm>
              <a:off x="9387802" y="4570636"/>
              <a:ext cx="212183" cy="306070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6" name="Freeform 65">
              <a:extLst>
                <a:ext uri="{FF2B5EF4-FFF2-40B4-BE49-F238E27FC236}">
                  <a16:creationId xmlns:a16="http://schemas.microsoft.com/office/drawing/2014/main" id="{6018AA4F-AB2D-406B-8905-9AC116769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584" y="4112767"/>
              <a:ext cx="2169234" cy="899725"/>
            </a:xfrm>
            <a:custGeom>
              <a:avLst/>
              <a:gdLst>
                <a:gd name="T0" fmla="*/ 2149266 w 2169234"/>
                <a:gd name="T1" fmla="*/ 857441 h 899725"/>
                <a:gd name="T2" fmla="*/ 2149075 w 2169234"/>
                <a:gd name="T3" fmla="*/ 857695 h 899725"/>
                <a:gd name="T4" fmla="*/ 2030203 w 2169234"/>
                <a:gd name="T5" fmla="*/ 897128 h 899725"/>
                <a:gd name="T6" fmla="*/ 952100 w 2169234"/>
                <a:gd name="T7" fmla="*/ 386144 h 899725"/>
                <a:gd name="T8" fmla="*/ 952036 w 2169234"/>
                <a:gd name="T9" fmla="*/ 386144 h 899725"/>
                <a:gd name="T10" fmla="*/ 876916 w 2169234"/>
                <a:gd name="T11" fmla="*/ 381000 h 899725"/>
                <a:gd name="T12" fmla="*/ 836403 w 2169234"/>
                <a:gd name="T13" fmla="*/ 380365 h 899725"/>
                <a:gd name="T14" fmla="*/ 29000 w 2169234"/>
                <a:gd name="T15" fmla="*/ 220218 h 899725"/>
                <a:gd name="T16" fmla="*/ 2394 w 2169234"/>
                <a:gd name="T17" fmla="*/ 123889 h 899725"/>
                <a:gd name="T18" fmla="*/ 2458 w 2169234"/>
                <a:gd name="T19" fmla="*/ 123825 h 899725"/>
                <a:gd name="T20" fmla="*/ 201212 w 2169234"/>
                <a:gd name="T21" fmla="*/ 381 h 899725"/>
                <a:gd name="T22" fmla="*/ 202101 w 2169234"/>
                <a:gd name="T23" fmla="*/ 254 h 899725"/>
                <a:gd name="T24" fmla="*/ 202736 w 2169234"/>
                <a:gd name="T25" fmla="*/ 127 h 899725"/>
                <a:gd name="T26" fmla="*/ 203308 w 2169234"/>
                <a:gd name="T27" fmla="*/ 0 h 899725"/>
                <a:gd name="T28" fmla="*/ 621963 w 2169234"/>
                <a:gd name="T29" fmla="*/ 172847 h 899725"/>
                <a:gd name="T30" fmla="*/ 1072813 w 2169234"/>
                <a:gd name="T31" fmla="*/ 200597 h 899725"/>
                <a:gd name="T32" fmla="*/ 1636821 w 2169234"/>
                <a:gd name="T33" fmla="*/ 414020 h 899725"/>
                <a:gd name="T34" fmla="*/ 1918951 w 2169234"/>
                <a:gd name="T35" fmla="*/ 579819 h 899725"/>
                <a:gd name="T36" fmla="*/ 2163680 w 2169234"/>
                <a:gd name="T37" fmla="*/ 747141 h 899725"/>
                <a:gd name="T38" fmla="*/ 2149266 w 2169234"/>
                <a:gd name="T39" fmla="*/ 857441 h 899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7" name="Freeform 66">
              <a:extLst>
                <a:ext uri="{FF2B5EF4-FFF2-40B4-BE49-F238E27FC236}">
                  <a16:creationId xmlns:a16="http://schemas.microsoft.com/office/drawing/2014/main" id="{9E6CA5D3-0DB0-4028-A70F-9899A7F17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43" y="3241430"/>
              <a:ext cx="733467" cy="862045"/>
            </a:xfrm>
            <a:custGeom>
              <a:avLst/>
              <a:gdLst>
                <a:gd name="T0" fmla="*/ 733467 w 733467"/>
                <a:gd name="T1" fmla="*/ 760276 h 862045"/>
                <a:gd name="T2" fmla="*/ 658029 w 733467"/>
                <a:gd name="T3" fmla="*/ 843143 h 862045"/>
                <a:gd name="T4" fmla="*/ 512678 w 733467"/>
                <a:gd name="T5" fmla="*/ 816664 h 862045"/>
                <a:gd name="T6" fmla="*/ 20553 w 733467"/>
                <a:gd name="T7" fmla="*/ 102289 h 862045"/>
                <a:gd name="T8" fmla="*/ 32300 w 733467"/>
                <a:gd name="T9" fmla="*/ 5451 h 862045"/>
                <a:gd name="T10" fmla="*/ 212387 w 733467"/>
                <a:gd name="T11" fmla="*/ 22723 h 862045"/>
                <a:gd name="T12" fmla="*/ 276458 w 733467"/>
                <a:gd name="T13" fmla="*/ 268659 h 862045"/>
                <a:gd name="T14" fmla="*/ 565701 w 733467"/>
                <a:gd name="T15" fmla="*/ 618290 h 862045"/>
                <a:gd name="T16" fmla="*/ 733467 w 733467"/>
                <a:gd name="T17" fmla="*/ 760276 h 8620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58B3CF5B-D2B9-4BC6-A0A0-504325D27621}"/>
                </a:ext>
              </a:extLst>
            </p:cNvPr>
            <p:cNvSpPr/>
            <p:nvPr/>
          </p:nvSpPr>
          <p:spPr>
            <a:xfrm>
              <a:off x="6864052" y="3860553"/>
              <a:ext cx="248907" cy="140792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062D603E-228D-492D-B5DA-054D105E536F}"/>
                </a:ext>
              </a:extLst>
            </p:cNvPr>
            <p:cNvSpPr/>
            <p:nvPr/>
          </p:nvSpPr>
          <p:spPr>
            <a:xfrm>
              <a:off x="6329515" y="3117823"/>
              <a:ext cx="234626" cy="146914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0" name="Freeform 69">
              <a:extLst>
                <a:ext uri="{FF2B5EF4-FFF2-40B4-BE49-F238E27FC236}">
                  <a16:creationId xmlns:a16="http://schemas.microsoft.com/office/drawing/2014/main" id="{210CC0A1-3FD9-42C6-A3B6-5FB8132A8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10" y="4236656"/>
              <a:ext cx="1137613" cy="703579"/>
            </a:xfrm>
            <a:custGeom>
              <a:avLst/>
              <a:gdLst>
                <a:gd name="T0" fmla="*/ 330211 w 1137613"/>
                <a:gd name="T1" fmla="*/ 96329 h 703579"/>
                <a:gd name="T2" fmla="*/ 303605 w 1137613"/>
                <a:gd name="T3" fmla="*/ 0 h 703579"/>
                <a:gd name="T4" fmla="*/ 284300 w 1137613"/>
                <a:gd name="T5" fmla="*/ 24447 h 703579"/>
                <a:gd name="T6" fmla="*/ 22744 w 1137613"/>
                <a:gd name="T7" fmla="*/ 355854 h 703579"/>
                <a:gd name="T8" fmla="*/ 58748 w 1137613"/>
                <a:gd name="T9" fmla="*/ 515810 h 703579"/>
                <a:gd name="T10" fmla="*/ 437780 w 1137613"/>
                <a:gd name="T11" fmla="*/ 703580 h 703579"/>
                <a:gd name="T12" fmla="*/ 568844 w 1137613"/>
                <a:gd name="T13" fmla="*/ 619823 h 703579"/>
                <a:gd name="T14" fmla="*/ 910220 w 1137613"/>
                <a:gd name="T15" fmla="*/ 401701 h 703579"/>
                <a:gd name="T16" fmla="*/ 910284 w 1137613"/>
                <a:gd name="T17" fmla="*/ 401701 h 703579"/>
                <a:gd name="T18" fmla="*/ 1004263 w 1137613"/>
                <a:gd name="T19" fmla="*/ 341694 h 703579"/>
                <a:gd name="T20" fmla="*/ 1137613 w 1137613"/>
                <a:gd name="T21" fmla="*/ 256477 h 703579"/>
                <a:gd name="T22" fmla="*/ 330211 w 1137613"/>
                <a:gd name="T23" fmla="*/ 96329 h 703579"/>
                <a:gd name="T24" fmla="*/ 311478 w 1137613"/>
                <a:gd name="T25" fmla="*/ 538734 h 703579"/>
                <a:gd name="T26" fmla="*/ 227976 w 1137613"/>
                <a:gd name="T27" fmla="*/ 455359 h 703579"/>
                <a:gd name="T28" fmla="*/ 311478 w 1137613"/>
                <a:gd name="T29" fmla="*/ 371856 h 703579"/>
                <a:gd name="T30" fmla="*/ 394918 w 1137613"/>
                <a:gd name="T31" fmla="*/ 455359 h 703579"/>
                <a:gd name="T32" fmla="*/ 311478 w 1137613"/>
                <a:gd name="T33" fmla="*/ 538734 h 7035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1" name="Freeform 70">
              <a:extLst>
                <a:ext uri="{FF2B5EF4-FFF2-40B4-BE49-F238E27FC236}">
                  <a16:creationId xmlns:a16="http://schemas.microsoft.com/office/drawing/2014/main" id="{DC1CB10D-6D05-4351-9B9A-F9F29AD02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493133"/>
              <a:ext cx="343026" cy="145224"/>
            </a:xfrm>
            <a:custGeom>
              <a:avLst/>
              <a:gdLst>
                <a:gd name="T0" fmla="*/ 343026 w 343026"/>
                <a:gd name="T1" fmla="*/ 5778 h 145224"/>
                <a:gd name="T2" fmla="*/ 157289 w 343026"/>
                <a:gd name="T3" fmla="*/ 115633 h 145224"/>
                <a:gd name="T4" fmla="*/ 0 w 343026"/>
                <a:gd name="T5" fmla="*/ 145224 h 145224"/>
                <a:gd name="T6" fmla="*/ 227330 w 343026"/>
                <a:gd name="T7" fmla="*/ 0 h 145224"/>
                <a:gd name="T8" fmla="*/ 267843 w 343026"/>
                <a:gd name="T9" fmla="*/ 635 h 145224"/>
                <a:gd name="T10" fmla="*/ 343026 w 343026"/>
                <a:gd name="T11" fmla="*/ 5778 h 145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2" name="Freeform 71">
              <a:extLst>
                <a:ext uri="{FF2B5EF4-FFF2-40B4-BE49-F238E27FC236}">
                  <a16:creationId xmlns:a16="http://schemas.microsoft.com/office/drawing/2014/main" id="{B1F9C7BD-CF46-46CA-8E02-A98C982E1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4638357"/>
              <a:ext cx="2475928" cy="1210564"/>
            </a:xfrm>
            <a:custGeom>
              <a:avLst/>
              <a:gdLst>
                <a:gd name="T0" fmla="*/ 2475929 w 2475928"/>
                <a:gd name="T1" fmla="*/ 756221 h 1210564"/>
                <a:gd name="T2" fmla="*/ 2475929 w 2475928"/>
                <a:gd name="T3" fmla="*/ 1210564 h 1210564"/>
                <a:gd name="T4" fmla="*/ 40322 w 2475928"/>
                <a:gd name="T5" fmla="*/ 1210564 h 1210564"/>
                <a:gd name="T6" fmla="*/ 0 w 2475928"/>
                <a:gd name="T7" fmla="*/ 1170241 h 1210564"/>
                <a:gd name="T8" fmla="*/ 0 w 2475928"/>
                <a:gd name="T9" fmla="*/ 1015555 h 1210564"/>
                <a:gd name="T10" fmla="*/ 1732470 w 2475928"/>
                <a:gd name="T11" fmla="*/ 1015555 h 1210564"/>
                <a:gd name="T12" fmla="*/ 1594294 w 2475928"/>
                <a:gd name="T13" fmla="*/ 926021 h 1210564"/>
                <a:gd name="T14" fmla="*/ 631000 w 2475928"/>
                <a:gd name="T15" fmla="*/ 301879 h 1210564"/>
                <a:gd name="T16" fmla="*/ 762064 w 2475928"/>
                <a:gd name="T17" fmla="*/ 218122 h 1210564"/>
                <a:gd name="T18" fmla="*/ 762127 w 2475928"/>
                <a:gd name="T19" fmla="*/ 218122 h 1210564"/>
                <a:gd name="T20" fmla="*/ 1103503 w 2475928"/>
                <a:gd name="T21" fmla="*/ 0 h 1210564"/>
                <a:gd name="T22" fmla="*/ 1103567 w 2475928"/>
                <a:gd name="T23" fmla="*/ 0 h 1210564"/>
                <a:gd name="T24" fmla="*/ 2475929 w 2475928"/>
                <a:gd name="T25" fmla="*/ 756221 h 12105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3" name="Freeform 72">
              <a:extLst>
                <a:ext uri="{FF2B5EF4-FFF2-40B4-BE49-F238E27FC236}">
                  <a16:creationId xmlns:a16="http://schemas.microsoft.com/office/drawing/2014/main" id="{84980E30-56F0-4016-AE91-54D3EFBE7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5564378"/>
              <a:ext cx="1732470" cy="89534"/>
            </a:xfrm>
            <a:custGeom>
              <a:avLst/>
              <a:gdLst>
                <a:gd name="T0" fmla="*/ 1732470 w 1732470"/>
                <a:gd name="T1" fmla="*/ 89535 h 89534"/>
                <a:gd name="T2" fmla="*/ 0 w 1732470"/>
                <a:gd name="T3" fmla="*/ 89535 h 89534"/>
                <a:gd name="T4" fmla="*/ 183832 w 1732470"/>
                <a:gd name="T5" fmla="*/ 6096 h 89534"/>
                <a:gd name="T6" fmla="*/ 212154 w 1732470"/>
                <a:gd name="T7" fmla="*/ 0 h 89534"/>
                <a:gd name="T8" fmla="*/ 1594294 w 1732470"/>
                <a:gd name="T9" fmla="*/ 0 h 89534"/>
                <a:gd name="T10" fmla="*/ 1732470 w 1732470"/>
                <a:gd name="T11" fmla="*/ 89535 h 89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4" name="Freeform 73">
              <a:extLst>
                <a:ext uri="{FF2B5EF4-FFF2-40B4-BE49-F238E27FC236}">
                  <a16:creationId xmlns:a16="http://schemas.microsoft.com/office/drawing/2014/main" id="{9E6116B9-EFBE-471E-93C8-5C67E9A2E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321" y="5564378"/>
              <a:ext cx="254" cy="6350"/>
            </a:xfrm>
            <a:custGeom>
              <a:avLst/>
              <a:gdLst>
                <a:gd name="T0" fmla="*/ 254 w 254"/>
                <a:gd name="T1" fmla="*/ 0 h 6350"/>
                <a:gd name="T2" fmla="*/ 0 w 254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5" name="Freeform 74">
              <a:extLst>
                <a:ext uri="{FF2B5EF4-FFF2-40B4-BE49-F238E27FC236}">
                  <a16:creationId xmlns:a16="http://schemas.microsoft.com/office/drawing/2014/main" id="{603B3D54-585F-4065-8D24-9E58C4BEC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608766"/>
              <a:ext cx="1477898" cy="785812"/>
            </a:xfrm>
            <a:custGeom>
              <a:avLst/>
              <a:gdLst>
                <a:gd name="T0" fmla="*/ 1477899 w 1477898"/>
                <a:gd name="T1" fmla="*/ 729107 h 785812"/>
                <a:gd name="T2" fmla="*/ 1372362 w 1477898"/>
                <a:gd name="T3" fmla="*/ 785813 h 785812"/>
                <a:gd name="T4" fmla="*/ 0 w 1477898"/>
                <a:gd name="T5" fmla="*/ 29591 h 785812"/>
                <a:gd name="T6" fmla="*/ 157289 w 1477898"/>
                <a:gd name="T7" fmla="*/ 0 h 785812"/>
                <a:gd name="T8" fmla="*/ 1477899 w 1477898"/>
                <a:gd name="T9" fmla="*/ 729107 h 785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6" name="Freeform 75">
              <a:extLst>
                <a:ext uri="{FF2B5EF4-FFF2-40B4-BE49-F238E27FC236}">
                  <a16:creationId xmlns:a16="http://schemas.microsoft.com/office/drawing/2014/main" id="{1033ACF5-9509-46E3-9E4F-9723C617F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018" y="5337873"/>
              <a:ext cx="105474" cy="511048"/>
            </a:xfrm>
            <a:custGeom>
              <a:avLst/>
              <a:gdLst>
                <a:gd name="T0" fmla="*/ 105474 w 105474"/>
                <a:gd name="T1" fmla="*/ 0 h 511048"/>
                <a:gd name="T2" fmla="*/ 105474 w 105474"/>
                <a:gd name="T3" fmla="*/ 399669 h 511048"/>
                <a:gd name="T4" fmla="*/ 81725 w 105474"/>
                <a:gd name="T5" fmla="*/ 448056 h 511048"/>
                <a:gd name="T6" fmla="*/ 0 w 105474"/>
                <a:gd name="T7" fmla="*/ 511048 h 511048"/>
                <a:gd name="T8" fmla="*/ 0 w 105474"/>
                <a:gd name="T9" fmla="*/ 56705 h 511048"/>
                <a:gd name="T10" fmla="*/ 105474 w 105474"/>
                <a:gd name="T11" fmla="*/ 0 h 5110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4FB4983E-6343-47D6-9C1F-11F611BEFBFA}"/>
                </a:ext>
              </a:extLst>
            </p:cNvPr>
            <p:cNvSpPr/>
            <p:nvPr/>
          </p:nvSpPr>
          <p:spPr>
            <a:xfrm>
              <a:off x="9210302" y="4860382"/>
              <a:ext cx="77528" cy="110185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8" name="Freeform 77">
              <a:extLst>
                <a:ext uri="{FF2B5EF4-FFF2-40B4-BE49-F238E27FC236}">
                  <a16:creationId xmlns:a16="http://schemas.microsoft.com/office/drawing/2014/main" id="{E1FF05CB-2EE3-4A23-9F95-DF1ED2CA5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7349" y="4608575"/>
              <a:ext cx="166878" cy="166877"/>
            </a:xfrm>
            <a:custGeom>
              <a:avLst/>
              <a:gdLst>
                <a:gd name="T0" fmla="*/ 166878 w 166878"/>
                <a:gd name="T1" fmla="*/ 83439 h 166877"/>
                <a:gd name="T2" fmla="*/ 83439 w 166878"/>
                <a:gd name="T3" fmla="*/ 166878 h 166877"/>
                <a:gd name="T4" fmla="*/ 0 w 166878"/>
                <a:gd name="T5" fmla="*/ 83439 h 166877"/>
                <a:gd name="T6" fmla="*/ 83439 w 166878"/>
                <a:gd name="T7" fmla="*/ 0 h 166877"/>
                <a:gd name="T8" fmla="*/ 166878 w 166878"/>
                <a:gd name="T9" fmla="*/ 83439 h 1668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9" name="Freeform 78">
              <a:extLst>
                <a:ext uri="{FF2B5EF4-FFF2-40B4-BE49-F238E27FC236}">
                  <a16:creationId xmlns:a16="http://schemas.microsoft.com/office/drawing/2014/main" id="{444F48D3-32DC-49AD-B806-0E751E50E942}"/>
                </a:ext>
              </a:extLst>
            </p:cNvPr>
            <p:cNvSpPr>
              <a:spLocks/>
            </p:cNvSpPr>
            <p:nvPr/>
          </p:nvSpPr>
          <p:spPr bwMode="auto">
            <a:xfrm rot="-3359145">
              <a:off x="7913784" y="4542197"/>
              <a:ext cx="10160" cy="1425450"/>
            </a:xfrm>
            <a:custGeom>
              <a:avLst/>
              <a:gdLst>
                <a:gd name="T0" fmla="*/ 0 w 10160"/>
                <a:gd name="T1" fmla="*/ 0 h 1425450"/>
                <a:gd name="T2" fmla="*/ 10160 w 10160"/>
                <a:gd name="T3" fmla="*/ 0 h 1425450"/>
                <a:gd name="T4" fmla="*/ 10160 w 10160"/>
                <a:gd name="T5" fmla="*/ 1425450 h 1425450"/>
                <a:gd name="T6" fmla="*/ 0 w 10160"/>
                <a:gd name="T7" fmla="*/ 1425450 h 1425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0" name="Freeform 79">
              <a:extLst>
                <a:ext uri="{FF2B5EF4-FFF2-40B4-BE49-F238E27FC236}">
                  <a16:creationId xmlns:a16="http://schemas.microsoft.com/office/drawing/2014/main" id="{E97A0A43-FE5C-4481-8F85-2001CE5AC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052" y="2486215"/>
              <a:ext cx="122108" cy="172211"/>
            </a:xfrm>
            <a:custGeom>
              <a:avLst/>
              <a:gdLst>
                <a:gd name="T0" fmla="*/ 122109 w 122108"/>
                <a:gd name="T1" fmla="*/ 114364 h 172211"/>
                <a:gd name="T2" fmla="*/ 119188 w 122108"/>
                <a:gd name="T3" fmla="*/ 117285 h 172211"/>
                <a:gd name="T4" fmla="*/ 104837 w 122108"/>
                <a:gd name="T5" fmla="*/ 130111 h 172211"/>
                <a:gd name="T6" fmla="*/ 13778 w 122108"/>
                <a:gd name="T7" fmla="*/ 172212 h 172211"/>
                <a:gd name="T8" fmla="*/ 888 w 122108"/>
                <a:gd name="T9" fmla="*/ 106807 h 172211"/>
                <a:gd name="T10" fmla="*/ 7619 w 122108"/>
                <a:gd name="T11" fmla="*/ 42989 h 172211"/>
                <a:gd name="T12" fmla="*/ 52894 w 122108"/>
                <a:gd name="T13" fmla="*/ 0 h 172211"/>
                <a:gd name="T14" fmla="*/ 102805 w 122108"/>
                <a:gd name="T15" fmla="*/ 82423 h 172211"/>
                <a:gd name="T16" fmla="*/ 122109 w 122108"/>
                <a:gd name="T17" fmla="*/ 114364 h 172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1" name="Freeform 80">
              <a:extLst>
                <a:ext uri="{FF2B5EF4-FFF2-40B4-BE49-F238E27FC236}">
                  <a16:creationId xmlns:a16="http://schemas.microsoft.com/office/drawing/2014/main" id="{32E8F453-89A8-47CF-A8D6-7F6A81676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601" y="2045335"/>
              <a:ext cx="202057" cy="420052"/>
            </a:xfrm>
            <a:custGeom>
              <a:avLst/>
              <a:gdLst>
                <a:gd name="T0" fmla="*/ 202057 w 202057"/>
                <a:gd name="T1" fmla="*/ 228854 h 420052"/>
                <a:gd name="T2" fmla="*/ 182372 w 202057"/>
                <a:gd name="T3" fmla="*/ 234251 h 420052"/>
                <a:gd name="T4" fmla="*/ 165227 w 202057"/>
                <a:gd name="T5" fmla="*/ 248983 h 420052"/>
                <a:gd name="T6" fmla="*/ 159385 w 202057"/>
                <a:gd name="T7" fmla="*/ 271463 h 420052"/>
                <a:gd name="T8" fmla="*/ 161925 w 202057"/>
                <a:gd name="T9" fmla="*/ 352298 h 420052"/>
                <a:gd name="T10" fmla="*/ 12573 w 202057"/>
                <a:gd name="T11" fmla="*/ 420052 h 420052"/>
                <a:gd name="T12" fmla="*/ 0 w 202057"/>
                <a:gd name="T13" fmla="*/ 0 h 420052"/>
                <a:gd name="T14" fmla="*/ 202057 w 202057"/>
                <a:gd name="T15" fmla="*/ 228854 h 4200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2" name="Freeform 81">
              <a:extLst>
                <a:ext uri="{FF2B5EF4-FFF2-40B4-BE49-F238E27FC236}">
                  <a16:creationId xmlns:a16="http://schemas.microsoft.com/office/drawing/2014/main" id="{99E43AEF-892B-4E25-B24F-FACA8C085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974" y="2460561"/>
              <a:ext cx="203138" cy="300109"/>
            </a:xfrm>
            <a:custGeom>
              <a:avLst/>
              <a:gdLst>
                <a:gd name="T0" fmla="*/ 182402 w 203138"/>
                <a:gd name="T1" fmla="*/ 230759 h 300109"/>
                <a:gd name="T2" fmla="*/ 98772 w 203138"/>
                <a:gd name="T3" fmla="*/ 291338 h 300109"/>
                <a:gd name="T4" fmla="*/ 56418 w 203138"/>
                <a:gd name="T5" fmla="*/ 299974 h 300109"/>
                <a:gd name="T6" fmla="*/ 48417 w 203138"/>
                <a:gd name="T7" fmla="*/ 298641 h 300109"/>
                <a:gd name="T8" fmla="*/ 25874 w 203138"/>
                <a:gd name="T9" fmla="*/ 283274 h 300109"/>
                <a:gd name="T10" fmla="*/ 22890 w 203138"/>
                <a:gd name="T11" fmla="*/ 276606 h 300109"/>
                <a:gd name="T12" fmla="*/ 21937 w 203138"/>
                <a:gd name="T13" fmla="*/ 261620 h 300109"/>
                <a:gd name="T14" fmla="*/ 23081 w 203138"/>
                <a:gd name="T15" fmla="*/ 252793 h 300109"/>
                <a:gd name="T16" fmla="*/ 35209 w 203138"/>
                <a:gd name="T17" fmla="*/ 177483 h 300109"/>
                <a:gd name="T18" fmla="*/ 64546 w 203138"/>
                <a:gd name="T19" fmla="*/ 108839 h 300109"/>
                <a:gd name="T20" fmla="*/ 21810 w 203138"/>
                <a:gd name="T21" fmla="*/ 74232 h 300109"/>
                <a:gd name="T22" fmla="*/ 538 w 203138"/>
                <a:gd name="T23" fmla="*/ 0 h 300109"/>
                <a:gd name="T24" fmla="*/ 86263 w 203138"/>
                <a:gd name="T25" fmla="*/ 19240 h 300109"/>
                <a:gd name="T26" fmla="*/ 106202 w 203138"/>
                <a:gd name="T27" fmla="*/ 19304 h 300109"/>
                <a:gd name="T28" fmla="*/ 112361 w 203138"/>
                <a:gd name="T29" fmla="*/ 18987 h 300109"/>
                <a:gd name="T30" fmla="*/ 169956 w 203138"/>
                <a:gd name="T31" fmla="*/ 27432 h 300109"/>
                <a:gd name="T32" fmla="*/ 202087 w 203138"/>
                <a:gd name="T33" fmla="*/ 129349 h 300109"/>
                <a:gd name="T34" fmla="*/ 182402 w 203138"/>
                <a:gd name="T35" fmla="*/ 230759 h 3001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3" name="Freeform 82">
              <a:extLst>
                <a:ext uri="{FF2B5EF4-FFF2-40B4-BE49-F238E27FC236}">
                  <a16:creationId xmlns:a16="http://schemas.microsoft.com/office/drawing/2014/main" id="{0A10B2F5-4308-42DB-8CCA-4F335176B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6699" y="2534792"/>
              <a:ext cx="87756" cy="187452"/>
            </a:xfrm>
            <a:custGeom>
              <a:avLst/>
              <a:gdLst>
                <a:gd name="T0" fmla="*/ 87757 w 87756"/>
                <a:gd name="T1" fmla="*/ 34671 h 187452"/>
                <a:gd name="T2" fmla="*/ 58420 w 87756"/>
                <a:gd name="T3" fmla="*/ 103315 h 187452"/>
                <a:gd name="T4" fmla="*/ 46292 w 87756"/>
                <a:gd name="T5" fmla="*/ 178626 h 187452"/>
                <a:gd name="T6" fmla="*/ 45148 w 87756"/>
                <a:gd name="T7" fmla="*/ 187452 h 187452"/>
                <a:gd name="T8" fmla="*/ 45085 w 87756"/>
                <a:gd name="T9" fmla="*/ 187452 h 187452"/>
                <a:gd name="T10" fmla="*/ 0 w 87756"/>
                <a:gd name="T11" fmla="*/ 178943 h 187452"/>
                <a:gd name="T12" fmla="*/ 23241 w 87756"/>
                <a:gd name="T13" fmla="*/ 2540 h 187452"/>
                <a:gd name="T14" fmla="*/ 45021 w 87756"/>
                <a:gd name="T15" fmla="*/ 0 h 187452"/>
                <a:gd name="T16" fmla="*/ 87757 w 87756"/>
                <a:gd name="T17" fmla="*/ 34671 h 1874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4" name="Freeform 83">
              <a:extLst>
                <a:ext uri="{FF2B5EF4-FFF2-40B4-BE49-F238E27FC236}">
                  <a16:creationId xmlns:a16="http://schemas.microsoft.com/office/drawing/2014/main" id="{2685DD87-976B-49AD-8084-803A0A2F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508" y="2478658"/>
              <a:ext cx="277431" cy="288630"/>
            </a:xfrm>
            <a:custGeom>
              <a:avLst/>
              <a:gdLst>
                <a:gd name="T0" fmla="*/ 277432 w 277431"/>
                <a:gd name="T1" fmla="*/ 58738 h 288630"/>
                <a:gd name="T2" fmla="*/ 254191 w 277431"/>
                <a:gd name="T3" fmla="*/ 235141 h 288630"/>
                <a:gd name="T4" fmla="*/ 247333 w 277431"/>
                <a:gd name="T5" fmla="*/ 287338 h 288630"/>
                <a:gd name="T6" fmla="*/ 158686 w 277431"/>
                <a:gd name="T7" fmla="*/ 279591 h 288630"/>
                <a:gd name="T8" fmla="*/ 158623 w 277431"/>
                <a:gd name="T9" fmla="*/ 279591 h 288630"/>
                <a:gd name="T10" fmla="*/ 0 w 277431"/>
                <a:gd name="T11" fmla="*/ 0 h 288630"/>
                <a:gd name="T12" fmla="*/ 277432 w 277431"/>
                <a:gd name="T13" fmla="*/ 58738 h 288630"/>
                <a:gd name="T14" fmla="*/ 277432 w 277431"/>
                <a:gd name="T15" fmla="*/ 58738 h 2886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5" name="Freeform 84">
              <a:extLst>
                <a:ext uri="{FF2B5EF4-FFF2-40B4-BE49-F238E27FC236}">
                  <a16:creationId xmlns:a16="http://schemas.microsoft.com/office/drawing/2014/main" id="{C823EAB9-1DE3-442F-9573-A3C29BB59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73" y="2365057"/>
              <a:ext cx="49077" cy="115118"/>
            </a:xfrm>
            <a:custGeom>
              <a:avLst/>
              <a:gdLst>
                <a:gd name="T0" fmla="*/ 48768 w 49077"/>
                <a:gd name="T1" fmla="*/ 15494 h 115118"/>
                <a:gd name="T2" fmla="*/ 26098 w 49077"/>
                <a:gd name="T3" fmla="*/ 114617 h 115118"/>
                <a:gd name="T4" fmla="*/ 19939 w 49077"/>
                <a:gd name="T5" fmla="*/ 114935 h 115118"/>
                <a:gd name="T6" fmla="*/ 0 w 49077"/>
                <a:gd name="T7" fmla="*/ 114871 h 115118"/>
                <a:gd name="T8" fmla="*/ 24003 w 49077"/>
                <a:gd name="T9" fmla="*/ 9842 h 115118"/>
                <a:gd name="T10" fmla="*/ 36385 w 49077"/>
                <a:gd name="T11" fmla="*/ 0 h 115118"/>
                <a:gd name="T12" fmla="*/ 39180 w 49077"/>
                <a:gd name="T13" fmla="*/ 317 h 115118"/>
                <a:gd name="T14" fmla="*/ 48768 w 49077"/>
                <a:gd name="T15" fmla="*/ 15494 h 1151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6" name="Freeform 85">
              <a:extLst>
                <a:ext uri="{FF2B5EF4-FFF2-40B4-BE49-F238E27FC236}">
                  <a16:creationId xmlns:a16="http://schemas.microsoft.com/office/drawing/2014/main" id="{83A843FE-8D04-4248-AA55-7E5F3270A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077" y="2743898"/>
              <a:ext cx="101854" cy="220980"/>
            </a:xfrm>
            <a:custGeom>
              <a:avLst/>
              <a:gdLst>
                <a:gd name="T0" fmla="*/ 70167 w 101854"/>
                <a:gd name="T1" fmla="*/ 122936 h 220980"/>
                <a:gd name="T2" fmla="*/ 72707 w 101854"/>
                <a:gd name="T3" fmla="*/ 98552 h 220980"/>
                <a:gd name="T4" fmla="*/ 79883 w 101854"/>
                <a:gd name="T5" fmla="*/ 100203 h 220980"/>
                <a:gd name="T6" fmla="*/ 99314 w 101854"/>
                <a:gd name="T7" fmla="*/ 15367 h 220980"/>
                <a:gd name="T8" fmla="*/ 76771 w 101854"/>
                <a:gd name="T9" fmla="*/ 0 h 220980"/>
                <a:gd name="T10" fmla="*/ 55181 w 101854"/>
                <a:gd name="T11" fmla="*/ 94488 h 220980"/>
                <a:gd name="T12" fmla="*/ 61785 w 101854"/>
                <a:gd name="T13" fmla="*/ 96012 h 220980"/>
                <a:gd name="T14" fmla="*/ 54546 w 101854"/>
                <a:gd name="T15" fmla="*/ 119253 h 220980"/>
                <a:gd name="T16" fmla="*/ 50927 w 101854"/>
                <a:gd name="T17" fmla="*/ 119126 h 220980"/>
                <a:gd name="T18" fmla="*/ 0 w 101854"/>
                <a:gd name="T19" fmla="*/ 170053 h 220980"/>
                <a:gd name="T20" fmla="*/ 50927 w 101854"/>
                <a:gd name="T21" fmla="*/ 220980 h 220980"/>
                <a:gd name="T22" fmla="*/ 101854 w 101854"/>
                <a:gd name="T23" fmla="*/ 170053 h 220980"/>
                <a:gd name="T24" fmla="*/ 70167 w 101854"/>
                <a:gd name="T25" fmla="*/ 122936 h 2209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7" name="Freeform 86">
              <a:extLst>
                <a:ext uri="{FF2B5EF4-FFF2-40B4-BE49-F238E27FC236}">
                  <a16:creationId xmlns:a16="http://schemas.microsoft.com/office/drawing/2014/main" id="{75E0D2A2-BEEC-407B-B687-F768ED2C3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193669"/>
              <a:ext cx="978598" cy="180276"/>
            </a:xfrm>
            <a:custGeom>
              <a:avLst/>
              <a:gdLst>
                <a:gd name="T0" fmla="*/ 0 w 978598"/>
                <a:gd name="T1" fmla="*/ 0 h 180276"/>
                <a:gd name="T2" fmla="*/ 0 w 978598"/>
                <a:gd name="T3" fmla="*/ 180277 h 180276"/>
                <a:gd name="T4" fmla="*/ 978598 w 978598"/>
                <a:gd name="T5" fmla="*/ 180277 h 180276"/>
                <a:gd name="T6" fmla="*/ 978598 w 978598"/>
                <a:gd name="T7" fmla="*/ 0 h 180276"/>
                <a:gd name="T8" fmla="*/ 0 w 978598"/>
                <a:gd name="T9" fmla="*/ 0 h 180276"/>
                <a:gd name="T10" fmla="*/ 603948 w 978598"/>
                <a:gd name="T11" fmla="*/ 157671 h 180276"/>
                <a:gd name="T12" fmla="*/ 586613 w 978598"/>
                <a:gd name="T13" fmla="*/ 140335 h 180276"/>
                <a:gd name="T14" fmla="*/ 603948 w 978598"/>
                <a:gd name="T15" fmla="*/ 122999 h 180276"/>
                <a:gd name="T16" fmla="*/ 621220 w 978598"/>
                <a:gd name="T17" fmla="*/ 140335 h 180276"/>
                <a:gd name="T18" fmla="*/ 603948 w 978598"/>
                <a:gd name="T19" fmla="*/ 157671 h 180276"/>
                <a:gd name="T20" fmla="*/ 686371 w 978598"/>
                <a:gd name="T21" fmla="*/ 157671 h 180276"/>
                <a:gd name="T22" fmla="*/ 669036 w 978598"/>
                <a:gd name="T23" fmla="*/ 140335 h 180276"/>
                <a:gd name="T24" fmla="*/ 686371 w 978598"/>
                <a:gd name="T25" fmla="*/ 122999 h 180276"/>
                <a:gd name="T26" fmla="*/ 703643 w 978598"/>
                <a:gd name="T27" fmla="*/ 140335 h 180276"/>
                <a:gd name="T28" fmla="*/ 686371 w 978598"/>
                <a:gd name="T29" fmla="*/ 157671 h 180276"/>
                <a:gd name="T30" fmla="*/ 768794 w 978598"/>
                <a:gd name="T31" fmla="*/ 157671 h 180276"/>
                <a:gd name="T32" fmla="*/ 751459 w 978598"/>
                <a:gd name="T33" fmla="*/ 140335 h 180276"/>
                <a:gd name="T34" fmla="*/ 768794 w 978598"/>
                <a:gd name="T35" fmla="*/ 122999 h 180276"/>
                <a:gd name="T36" fmla="*/ 786066 w 978598"/>
                <a:gd name="T37" fmla="*/ 140335 h 180276"/>
                <a:gd name="T38" fmla="*/ 768794 w 978598"/>
                <a:gd name="T39" fmla="*/ 157671 h 180276"/>
                <a:gd name="T40" fmla="*/ 851154 w 978598"/>
                <a:gd name="T41" fmla="*/ 157671 h 180276"/>
                <a:gd name="T42" fmla="*/ 833818 w 978598"/>
                <a:gd name="T43" fmla="*/ 140335 h 180276"/>
                <a:gd name="T44" fmla="*/ 851154 w 978598"/>
                <a:gd name="T45" fmla="*/ 122999 h 180276"/>
                <a:gd name="T46" fmla="*/ 868426 w 978598"/>
                <a:gd name="T47" fmla="*/ 140335 h 180276"/>
                <a:gd name="T48" fmla="*/ 851154 w 978598"/>
                <a:gd name="T49" fmla="*/ 157671 h 1802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8" name="Freeform 87">
              <a:extLst>
                <a:ext uri="{FF2B5EF4-FFF2-40B4-BE49-F238E27FC236}">
                  <a16:creationId xmlns:a16="http://schemas.microsoft.com/office/drawing/2014/main" id="{C852C2CE-E6B4-431D-8153-A89937629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373945"/>
              <a:ext cx="978598" cy="135064"/>
            </a:xfrm>
            <a:custGeom>
              <a:avLst/>
              <a:gdLst>
                <a:gd name="T0" fmla="*/ 978598 w 978598"/>
                <a:gd name="T1" fmla="*/ 0 h 135064"/>
                <a:gd name="T2" fmla="*/ 933576 w 978598"/>
                <a:gd name="T3" fmla="*/ 100647 h 135064"/>
                <a:gd name="T4" fmla="*/ 862457 w 978598"/>
                <a:gd name="T5" fmla="*/ 133667 h 135064"/>
                <a:gd name="T6" fmla="*/ 843534 w 978598"/>
                <a:gd name="T7" fmla="*/ 135064 h 135064"/>
                <a:gd name="T8" fmla="*/ 135001 w 978598"/>
                <a:gd name="T9" fmla="*/ 135064 h 135064"/>
                <a:gd name="T10" fmla="*/ 0 w 978598"/>
                <a:gd name="T11" fmla="*/ 64 h 135064"/>
                <a:gd name="T12" fmla="*/ 978598 w 978598"/>
                <a:gd name="T13" fmla="*/ 64 h 1350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lnTo>
                    <a:pt x="97859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9" name="Freeform 88">
              <a:extLst>
                <a:ext uri="{FF2B5EF4-FFF2-40B4-BE49-F238E27FC236}">
                  <a16:creationId xmlns:a16="http://schemas.microsoft.com/office/drawing/2014/main" id="{32DD648B-62CF-4CE1-870D-A16FC5AAE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891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0" name="Freeform 89">
              <a:extLst>
                <a:ext uri="{FF2B5EF4-FFF2-40B4-BE49-F238E27FC236}">
                  <a16:creationId xmlns:a16="http://schemas.microsoft.com/office/drawing/2014/main" id="{84FD3301-264B-440A-B1A0-9D3BEB412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690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39F806FE-EF20-4384-A3A6-BB6BC3532794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01486499-6CF9-4BCB-8B2E-916384AAAC9C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6AE95246-0651-4A52-B093-E37C7E4E7781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10364A48-869D-44F4-AA81-5F93DE098068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61772B15-CC04-4195-B75B-CFB129363D6E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02" name="Freeform 95">
              <a:extLst>
                <a:ext uri="{FF2B5EF4-FFF2-40B4-BE49-F238E27FC236}">
                  <a16:creationId xmlns:a16="http://schemas.microsoft.com/office/drawing/2014/main" id="{1B943D35-3723-4159-B0DF-B0A695871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7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0 w 63372"/>
                <a:gd name="T11" fmla="*/ 49721 h 70167"/>
                <a:gd name="T12" fmla="*/ 0 w 63372"/>
                <a:gd name="T13" fmla="*/ 20510 h 70167"/>
                <a:gd name="T14" fmla="*/ 19876 w 63372"/>
                <a:gd name="T15" fmla="*/ 64 h 70167"/>
                <a:gd name="T16" fmla="*/ 20510 w 63372"/>
                <a:gd name="T17" fmla="*/ 0 h 70167"/>
                <a:gd name="T18" fmla="*/ 42990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3" name="Freeform 96">
              <a:extLst>
                <a:ext uri="{FF2B5EF4-FFF2-40B4-BE49-F238E27FC236}">
                  <a16:creationId xmlns:a16="http://schemas.microsoft.com/office/drawing/2014/main" id="{E61326AF-65FE-4341-89F1-3FCDA5293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903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4" name="Freeform 97">
              <a:extLst>
                <a:ext uri="{FF2B5EF4-FFF2-40B4-BE49-F238E27FC236}">
                  <a16:creationId xmlns:a16="http://schemas.microsoft.com/office/drawing/2014/main" id="{A9DD3FD9-668B-4CC8-97E4-49D3A145E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369" y="3679380"/>
              <a:ext cx="63373" cy="70167"/>
            </a:xfrm>
            <a:custGeom>
              <a:avLst/>
              <a:gdLst>
                <a:gd name="T0" fmla="*/ 63374 w 63373"/>
                <a:gd name="T1" fmla="*/ 20447 h 70167"/>
                <a:gd name="T2" fmla="*/ 63374 w 63373"/>
                <a:gd name="T3" fmla="*/ 49657 h 70167"/>
                <a:gd name="T4" fmla="*/ 57786 w 63373"/>
                <a:gd name="T5" fmla="*/ 63691 h 70167"/>
                <a:gd name="T6" fmla="*/ 42926 w 63373"/>
                <a:gd name="T7" fmla="*/ 70167 h 70167"/>
                <a:gd name="T8" fmla="*/ 20448 w 63373"/>
                <a:gd name="T9" fmla="*/ 70167 h 70167"/>
                <a:gd name="T10" fmla="*/ 5588 w 63373"/>
                <a:gd name="T11" fmla="*/ 63691 h 70167"/>
                <a:gd name="T12" fmla="*/ 0 w 63373"/>
                <a:gd name="T13" fmla="*/ 49657 h 70167"/>
                <a:gd name="T14" fmla="*/ 0 w 63373"/>
                <a:gd name="T15" fmla="*/ 20447 h 70167"/>
                <a:gd name="T16" fmla="*/ 20448 w 63373"/>
                <a:gd name="T17" fmla="*/ 0 h 70167"/>
                <a:gd name="T18" fmla="*/ 42926 w 63373"/>
                <a:gd name="T19" fmla="*/ 0 h 70167"/>
                <a:gd name="T20" fmla="*/ 63374 w 63373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5" name="Freeform 98">
              <a:extLst>
                <a:ext uri="{FF2B5EF4-FFF2-40B4-BE49-F238E27FC236}">
                  <a16:creationId xmlns:a16="http://schemas.microsoft.com/office/drawing/2014/main" id="{D9272D05-2969-4F68-B842-CB27487F0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5835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6" name="Freeform 99">
              <a:extLst>
                <a:ext uri="{FF2B5EF4-FFF2-40B4-BE49-F238E27FC236}">
                  <a16:creationId xmlns:a16="http://schemas.microsoft.com/office/drawing/2014/main" id="{60F982B2-3A03-483A-A7AC-6C23ED555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0180" y="3474592"/>
              <a:ext cx="782573" cy="911986"/>
            </a:xfrm>
            <a:custGeom>
              <a:avLst/>
              <a:gdLst/>
              <a:ahLst/>
              <a:cxnLst/>
              <a:rect l="0" t="0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lnTo>
                    <a:pt x="28194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lnTo>
                    <a:pt x="84138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lnTo>
                    <a:pt x="256603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lnTo>
                    <a:pt x="429069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lnTo>
                    <a:pt x="601535" y="8776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7" name="Freeform 100">
              <a:extLst>
                <a:ext uri="{FF2B5EF4-FFF2-40B4-BE49-F238E27FC236}">
                  <a16:creationId xmlns:a16="http://schemas.microsoft.com/office/drawing/2014/main" id="{526FB309-E588-44C7-AA40-4DE4D88E2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416" y="3554348"/>
              <a:ext cx="805179" cy="492379"/>
            </a:xfrm>
            <a:custGeom>
              <a:avLst/>
              <a:gdLst>
                <a:gd name="T0" fmla="*/ 805180 w 805179"/>
                <a:gd name="T1" fmla="*/ 0 h 492379"/>
                <a:gd name="T2" fmla="*/ 805180 w 805179"/>
                <a:gd name="T3" fmla="*/ 492379 h 492379"/>
                <a:gd name="T4" fmla="*/ 0 w 805179"/>
                <a:gd name="T5" fmla="*/ 306959 h 492379"/>
                <a:gd name="T6" fmla="*/ 0 w 805179"/>
                <a:gd name="T7" fmla="*/ 262636 h 492379"/>
                <a:gd name="T8" fmla="*/ 201040 w 805179"/>
                <a:gd name="T9" fmla="*/ 246888 h 492379"/>
                <a:gd name="T10" fmla="*/ 257937 w 805179"/>
                <a:gd name="T11" fmla="*/ 206883 h 492379"/>
                <a:gd name="T12" fmla="*/ 117348 w 805179"/>
                <a:gd name="T13" fmla="*/ 114681 h 492379"/>
                <a:gd name="T14" fmla="*/ 58801 w 805179"/>
                <a:gd name="T15" fmla="*/ 80899 h 492379"/>
                <a:gd name="T16" fmla="*/ 0 w 805179"/>
                <a:gd name="T17" fmla="*/ 73914 h 492379"/>
                <a:gd name="T18" fmla="*/ 0 w 805179"/>
                <a:gd name="T19" fmla="*/ 64 h 492379"/>
                <a:gd name="T20" fmla="*/ 805180 w 805179"/>
                <a:gd name="T21" fmla="*/ 64 h 4923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lnTo>
                    <a:pt x="805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8" name="Freeform 101">
              <a:extLst>
                <a:ext uri="{FF2B5EF4-FFF2-40B4-BE49-F238E27FC236}">
                  <a16:creationId xmlns:a16="http://schemas.microsoft.com/office/drawing/2014/main" id="{F07992F2-50AB-49DC-B17F-8D222F262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755" y="3722179"/>
              <a:ext cx="409637" cy="99948"/>
            </a:xfrm>
            <a:custGeom>
              <a:avLst/>
              <a:gdLst>
                <a:gd name="T0" fmla="*/ 409638 w 409637"/>
                <a:gd name="T1" fmla="*/ 79058 h 99948"/>
                <a:gd name="T2" fmla="*/ 208597 w 409637"/>
                <a:gd name="T3" fmla="*/ 94805 h 99948"/>
                <a:gd name="T4" fmla="*/ 142748 w 409637"/>
                <a:gd name="T5" fmla="*/ 99949 h 99948"/>
                <a:gd name="T6" fmla="*/ 68516 w 409637"/>
                <a:gd name="T7" fmla="*/ 38989 h 99948"/>
                <a:gd name="T8" fmla="*/ 16890 w 409637"/>
                <a:gd name="T9" fmla="*/ 29591 h 99948"/>
                <a:gd name="T10" fmla="*/ 0 w 409637"/>
                <a:gd name="T11" fmla="*/ 2032 h 99948"/>
                <a:gd name="T12" fmla="*/ 138366 w 409637"/>
                <a:gd name="T13" fmla="*/ 18796 h 99948"/>
                <a:gd name="T14" fmla="*/ 142938 w 409637"/>
                <a:gd name="T15" fmla="*/ 0 h 99948"/>
                <a:gd name="T16" fmla="*/ 161289 w 409637"/>
                <a:gd name="T17" fmla="*/ 19241 h 99948"/>
                <a:gd name="T18" fmla="*/ 204724 w 409637"/>
                <a:gd name="T19" fmla="*/ 37148 h 99948"/>
                <a:gd name="T20" fmla="*/ 208597 w 409637"/>
                <a:gd name="T21" fmla="*/ 38291 h 99948"/>
                <a:gd name="T22" fmla="*/ 239713 w 409637"/>
                <a:gd name="T23" fmla="*/ 47498 h 99948"/>
                <a:gd name="T24" fmla="*/ 260159 w 409637"/>
                <a:gd name="T25" fmla="*/ 44958 h 99948"/>
                <a:gd name="T26" fmla="*/ 254444 w 409637"/>
                <a:gd name="T27" fmla="*/ 27178 h 99948"/>
                <a:gd name="T28" fmla="*/ 236283 w 409637"/>
                <a:gd name="T29" fmla="*/ 17145 h 99948"/>
                <a:gd name="T30" fmla="*/ 230314 w 409637"/>
                <a:gd name="T31" fmla="*/ 1651 h 99948"/>
                <a:gd name="T32" fmla="*/ 233552 w 409637"/>
                <a:gd name="T33" fmla="*/ 1461 h 99948"/>
                <a:gd name="T34" fmla="*/ 335724 w 409637"/>
                <a:gd name="T35" fmla="*/ 26162 h 99948"/>
                <a:gd name="T36" fmla="*/ 354393 w 409637"/>
                <a:gd name="T37" fmla="*/ 39180 h 99948"/>
                <a:gd name="T38" fmla="*/ 368617 w 409637"/>
                <a:gd name="T39" fmla="*/ 18161 h 99948"/>
                <a:gd name="T40" fmla="*/ 367347 w 409637"/>
                <a:gd name="T41" fmla="*/ 7430 h 99948"/>
                <a:gd name="T42" fmla="*/ 409638 w 409637"/>
                <a:gd name="T43" fmla="*/ 79058 h 999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BF5F0416-CA0E-4F5A-898A-EB29D4A8070D}"/>
                </a:ext>
              </a:extLst>
            </p:cNvPr>
            <p:cNvSpPr/>
            <p:nvPr/>
          </p:nvSpPr>
          <p:spPr>
            <a:xfrm>
              <a:off x="7894363" y="3668749"/>
              <a:ext cx="140774" cy="132630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10" name="Freeform 103">
              <a:extLst>
                <a:ext uri="{FF2B5EF4-FFF2-40B4-BE49-F238E27FC236}">
                  <a16:creationId xmlns:a16="http://schemas.microsoft.com/office/drawing/2014/main" id="{DE62C0A7-FA6D-4CB8-B829-EA384F6FE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289" y="1062631"/>
              <a:ext cx="1591120" cy="2491717"/>
            </a:xfrm>
            <a:custGeom>
              <a:avLst/>
              <a:gdLst>
                <a:gd name="T0" fmla="*/ 1543114 w 1591120"/>
                <a:gd name="T1" fmla="*/ 21758 h 2491717"/>
                <a:gd name="T2" fmla="*/ 1438846 w 1591120"/>
                <a:gd name="T3" fmla="*/ 6264 h 2491717"/>
                <a:gd name="T4" fmla="*/ 698754 w 1591120"/>
                <a:gd name="T5" fmla="*/ 257026 h 2491717"/>
                <a:gd name="T6" fmla="*/ 620395 w 1591120"/>
                <a:gd name="T7" fmla="*/ 366309 h 2491717"/>
                <a:gd name="T8" fmla="*/ 620395 w 1591120"/>
                <a:gd name="T9" fmla="*/ 2288708 h 2491717"/>
                <a:gd name="T10" fmla="*/ 464820 w 1591120"/>
                <a:gd name="T11" fmla="*/ 2288708 h 2491717"/>
                <a:gd name="T12" fmla="*/ 464820 w 1591120"/>
                <a:gd name="T13" fmla="*/ 2198983 h 2491717"/>
                <a:gd name="T14" fmla="*/ 398399 w 1591120"/>
                <a:gd name="T15" fmla="*/ 2198983 h 2491717"/>
                <a:gd name="T16" fmla="*/ 398399 w 1591120"/>
                <a:gd name="T17" fmla="*/ 2288708 h 2491717"/>
                <a:gd name="T18" fmla="*/ 92773 w 1591120"/>
                <a:gd name="T19" fmla="*/ 2288708 h 2491717"/>
                <a:gd name="T20" fmla="*/ 0 w 1591120"/>
                <a:gd name="T21" fmla="*/ 2381418 h 2491717"/>
                <a:gd name="T22" fmla="*/ 0 w 1591120"/>
                <a:gd name="T23" fmla="*/ 2491718 h 2491717"/>
                <a:gd name="T24" fmla="*/ 805180 w 1591120"/>
                <a:gd name="T25" fmla="*/ 2491718 h 2491717"/>
                <a:gd name="T26" fmla="*/ 805180 w 1591120"/>
                <a:gd name="T27" fmla="*/ 2381418 h 2491717"/>
                <a:gd name="T28" fmla="*/ 755650 w 1591120"/>
                <a:gd name="T29" fmla="*/ 2299503 h 2491717"/>
                <a:gd name="T30" fmla="*/ 755650 w 1591120"/>
                <a:gd name="T31" fmla="*/ 2045948 h 2491717"/>
                <a:gd name="T32" fmla="*/ 805561 w 1591120"/>
                <a:gd name="T33" fmla="*/ 1996037 h 2491717"/>
                <a:gd name="T34" fmla="*/ 1263396 w 1591120"/>
                <a:gd name="T35" fmla="*/ 1996037 h 2491717"/>
                <a:gd name="T36" fmla="*/ 1207516 w 1591120"/>
                <a:gd name="T37" fmla="*/ 1940157 h 2491717"/>
                <a:gd name="T38" fmla="*/ 805561 w 1591120"/>
                <a:gd name="T39" fmla="*/ 1940157 h 2491717"/>
                <a:gd name="T40" fmla="*/ 699770 w 1591120"/>
                <a:gd name="T41" fmla="*/ 2045948 h 2491717"/>
                <a:gd name="T42" fmla="*/ 699770 w 1591120"/>
                <a:gd name="T43" fmla="*/ 2288708 h 2491717"/>
                <a:gd name="T44" fmla="*/ 676148 w 1591120"/>
                <a:gd name="T45" fmla="*/ 2288708 h 2491717"/>
                <a:gd name="T46" fmla="*/ 676148 w 1591120"/>
                <a:gd name="T47" fmla="*/ 366309 h 2491717"/>
                <a:gd name="T48" fmla="*/ 716597 w 1591120"/>
                <a:gd name="T49" fmla="*/ 309921 h 2491717"/>
                <a:gd name="T50" fmla="*/ 1456627 w 1591120"/>
                <a:gd name="T51" fmla="*/ 59160 h 2491717"/>
                <a:gd name="T52" fmla="*/ 1510411 w 1591120"/>
                <a:gd name="T53" fmla="*/ 67161 h 2491717"/>
                <a:gd name="T54" fmla="*/ 1535240 w 1591120"/>
                <a:gd name="T55" fmla="*/ 115548 h 2491717"/>
                <a:gd name="T56" fmla="*/ 1535240 w 1591120"/>
                <a:gd name="T57" fmla="*/ 231245 h 2491717"/>
                <a:gd name="T58" fmla="*/ 1591119 w 1591120"/>
                <a:gd name="T59" fmla="*/ 231245 h 2491717"/>
                <a:gd name="T60" fmla="*/ 1591119 w 1591120"/>
                <a:gd name="T61" fmla="*/ 115548 h 2491717"/>
                <a:gd name="T62" fmla="*/ 1543114 w 1591120"/>
                <a:gd name="T63" fmla="*/ 21758 h 24917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B24194BA-CC19-4866-BB22-CA8D62E3D338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1360552E-5A4D-4B0D-8289-DAE5726DDA35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3E0E17E8-BDCE-4C93-959D-02613D1710DA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9F19C220-9ADA-4F00-AB16-02683E3CC95A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69F08705-2D56-4C5A-8420-50D9E95AFC55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D0380758-E715-4CFE-8F7E-64DD1E68E005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E74B7EE2-9FB0-4E2D-9EAF-8BB816B060A4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2B856789-2C3E-47CB-BA4B-3AA79B2F68DA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765A4F2B-FD60-405E-95BE-F359742CF703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4" name="Freeform 113">
              <a:extLst>
                <a:ext uri="{FF2B5EF4-FFF2-40B4-BE49-F238E27FC236}">
                  <a16:creationId xmlns:a16="http://schemas.microsoft.com/office/drawing/2014/main" id="{325FBA8D-99E8-4DBB-89D5-151B04F2F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773" y="2565376"/>
              <a:ext cx="760285" cy="696301"/>
            </a:xfrm>
            <a:custGeom>
              <a:avLst/>
              <a:gdLst>
                <a:gd name="T0" fmla="*/ 723392 w 760285"/>
                <a:gd name="T1" fmla="*/ 436713 h 696301"/>
                <a:gd name="T2" fmla="*/ 644398 w 760285"/>
                <a:gd name="T3" fmla="*/ 436713 h 696301"/>
                <a:gd name="T4" fmla="*/ 644398 w 760285"/>
                <a:gd name="T5" fmla="*/ 81748 h 696301"/>
                <a:gd name="T6" fmla="*/ 599567 w 760285"/>
                <a:gd name="T7" fmla="*/ 8850 h 696301"/>
                <a:gd name="T8" fmla="*/ 514286 w 760285"/>
                <a:gd name="T9" fmla="*/ 15898 h 696301"/>
                <a:gd name="T10" fmla="*/ 480822 w 760285"/>
                <a:gd name="T11" fmla="*/ 40536 h 696301"/>
                <a:gd name="T12" fmla="*/ 510921 w 760285"/>
                <a:gd name="T13" fmla="*/ 81494 h 696301"/>
                <a:gd name="T14" fmla="*/ 544385 w 760285"/>
                <a:gd name="T15" fmla="*/ 56856 h 696301"/>
                <a:gd name="T16" fmla="*/ 576644 w 760285"/>
                <a:gd name="T17" fmla="*/ 54189 h 696301"/>
                <a:gd name="T18" fmla="*/ 593598 w 760285"/>
                <a:gd name="T19" fmla="*/ 81748 h 696301"/>
                <a:gd name="T20" fmla="*/ 593598 w 760285"/>
                <a:gd name="T21" fmla="*/ 436713 h 696301"/>
                <a:gd name="T22" fmla="*/ 36830 w 760285"/>
                <a:gd name="T23" fmla="*/ 436713 h 696301"/>
                <a:gd name="T24" fmla="*/ 0 w 760285"/>
                <a:gd name="T25" fmla="*/ 473543 h 696301"/>
                <a:gd name="T26" fmla="*/ 0 w 760285"/>
                <a:gd name="T27" fmla="*/ 659471 h 696301"/>
                <a:gd name="T28" fmla="*/ 36830 w 760285"/>
                <a:gd name="T29" fmla="*/ 696301 h 696301"/>
                <a:gd name="T30" fmla="*/ 723456 w 760285"/>
                <a:gd name="T31" fmla="*/ 696301 h 696301"/>
                <a:gd name="T32" fmla="*/ 760285 w 760285"/>
                <a:gd name="T33" fmla="*/ 659471 h 696301"/>
                <a:gd name="T34" fmla="*/ 760285 w 760285"/>
                <a:gd name="T35" fmla="*/ 473543 h 696301"/>
                <a:gd name="T36" fmla="*/ 723392 w 760285"/>
                <a:gd name="T37" fmla="*/ 436713 h 6963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F19D9C8D-5BC5-4D31-8D9B-B6DD2DB8E79E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9B1D57DC-FDD0-46BB-96B9-8948C94C3D51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AFFBB022-BBC8-41BD-8899-248C9871EE40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6" name="Freeform 117">
              <a:extLst>
                <a:ext uri="{FF2B5EF4-FFF2-40B4-BE49-F238E27FC236}">
                  <a16:creationId xmlns:a16="http://schemas.microsoft.com/office/drawing/2014/main" id="{4C489C20-145D-4ACB-A53A-83305BC38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715" y="1293749"/>
              <a:ext cx="2119820" cy="789749"/>
            </a:xfrm>
            <a:custGeom>
              <a:avLst/>
              <a:gdLst>
                <a:gd name="T0" fmla="*/ 2119820 w 2119820"/>
                <a:gd name="T1" fmla="*/ 127 h 789749"/>
                <a:gd name="T2" fmla="*/ 2041207 w 2119820"/>
                <a:gd name="T3" fmla="*/ 109474 h 789749"/>
                <a:gd name="T4" fmla="*/ 1204849 w 2119820"/>
                <a:gd name="T5" fmla="*/ 390334 h 789749"/>
                <a:gd name="T6" fmla="*/ 1148969 w 2119820"/>
                <a:gd name="T7" fmla="*/ 409131 h 789749"/>
                <a:gd name="T8" fmla="*/ 15494 w 2119820"/>
                <a:gd name="T9" fmla="*/ 789749 h 789749"/>
                <a:gd name="T10" fmla="*/ 19748 w 2119820"/>
                <a:gd name="T11" fmla="*/ 771334 h 789749"/>
                <a:gd name="T12" fmla="*/ 0 w 2119820"/>
                <a:gd name="T13" fmla="*/ 736028 h 789749"/>
                <a:gd name="T14" fmla="*/ 1148969 w 2119820"/>
                <a:gd name="T15" fmla="*/ 350139 h 789749"/>
                <a:gd name="T16" fmla="*/ 1204849 w 2119820"/>
                <a:gd name="T17" fmla="*/ 331343 h 789749"/>
                <a:gd name="T18" fmla="*/ 2023364 w 2119820"/>
                <a:gd name="T19" fmla="*/ 56451 h 789749"/>
                <a:gd name="T20" fmla="*/ 2063877 w 2119820"/>
                <a:gd name="T21" fmla="*/ 0 h 789749"/>
                <a:gd name="T22" fmla="*/ 2119820 w 2119820"/>
                <a:gd name="T23" fmla="*/ 0 h 7897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lnTo>
                    <a:pt x="2119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7" name="Freeform 118">
              <a:extLst>
                <a:ext uri="{FF2B5EF4-FFF2-40B4-BE49-F238E27FC236}">
                  <a16:creationId xmlns:a16="http://schemas.microsoft.com/office/drawing/2014/main" id="{75CAAA37-1D38-47BD-AB30-7ED3B5410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505" y="1891919"/>
              <a:ext cx="181482" cy="396366"/>
            </a:xfrm>
            <a:custGeom>
              <a:avLst/>
              <a:gdLst>
                <a:gd name="T0" fmla="*/ 181483 w 181482"/>
                <a:gd name="T1" fmla="*/ 378396 h 396366"/>
                <a:gd name="T2" fmla="*/ 128524 w 181482"/>
                <a:gd name="T3" fmla="*/ 396367 h 396366"/>
                <a:gd name="T4" fmla="*/ 0 w 181482"/>
                <a:gd name="T5" fmla="*/ 17907 h 396366"/>
                <a:gd name="T6" fmla="*/ 52895 w 181482"/>
                <a:gd name="T7" fmla="*/ 0 h 396366"/>
                <a:gd name="T8" fmla="*/ 104013 w 181482"/>
                <a:gd name="T9" fmla="*/ 150368 h 396366"/>
                <a:gd name="T10" fmla="*/ 97091 w 181482"/>
                <a:gd name="T11" fmla="*/ 173292 h 396366"/>
                <a:gd name="T12" fmla="*/ 125095 w 181482"/>
                <a:gd name="T13" fmla="*/ 212535 h 396366"/>
                <a:gd name="T14" fmla="*/ 181483 w 181482"/>
                <a:gd name="T15" fmla="*/ 378396 h 396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8" name="Freeform 119">
              <a:extLst>
                <a:ext uri="{FF2B5EF4-FFF2-40B4-BE49-F238E27FC236}">
                  <a16:creationId xmlns:a16="http://schemas.microsoft.com/office/drawing/2014/main" id="{90AA1808-8E46-4940-B0BE-A2E333F1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243" y="2703067"/>
              <a:ext cx="606726" cy="490601"/>
            </a:xfrm>
            <a:custGeom>
              <a:avLst/>
              <a:gdLst>
                <a:gd name="T0" fmla="*/ 606726 w 606726"/>
                <a:gd name="T1" fmla="*/ 490601 h 490601"/>
                <a:gd name="T2" fmla="*/ 374571 w 606726"/>
                <a:gd name="T3" fmla="*/ 490601 h 490601"/>
                <a:gd name="T4" fmla="*/ 239569 w 606726"/>
                <a:gd name="T5" fmla="*/ 355600 h 490601"/>
                <a:gd name="T6" fmla="*/ 183689 w 606726"/>
                <a:gd name="T7" fmla="*/ 299720 h 490601"/>
                <a:gd name="T8" fmla="*/ 24051 w 606726"/>
                <a:gd name="T9" fmla="*/ 140081 h 490601"/>
                <a:gd name="T10" fmla="*/ 24051 w 606726"/>
                <a:gd name="T11" fmla="*/ 24003 h 490601"/>
                <a:gd name="T12" fmla="*/ 82089 w 606726"/>
                <a:gd name="T13" fmla="*/ 0 h 490601"/>
                <a:gd name="T14" fmla="*/ 140128 w 606726"/>
                <a:gd name="T15" fmla="*/ 24003 h 490601"/>
                <a:gd name="T16" fmla="*/ 606726 w 606726"/>
                <a:gd name="T17" fmla="*/ 490601 h 4906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9" name="Freeform 120">
              <a:extLst>
                <a:ext uri="{FF2B5EF4-FFF2-40B4-BE49-F238E27FC236}">
                  <a16:creationId xmlns:a16="http://schemas.microsoft.com/office/drawing/2014/main" id="{854FCB57-98CB-4C6A-BADE-F2BE171FD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838" y="2056921"/>
              <a:ext cx="201233" cy="181833"/>
            </a:xfrm>
            <a:custGeom>
              <a:avLst/>
              <a:gdLst>
                <a:gd name="T0" fmla="*/ 177356 w 201233"/>
                <a:gd name="T1" fmla="*/ 181834 h 181833"/>
                <a:gd name="T2" fmla="*/ 0 w 201233"/>
                <a:gd name="T3" fmla="*/ 43277 h 181833"/>
                <a:gd name="T4" fmla="*/ 157988 w 201233"/>
                <a:gd name="T5" fmla="*/ 23846 h 181833"/>
                <a:gd name="T6" fmla="*/ 177356 w 201233"/>
                <a:gd name="T7" fmla="*/ 181834 h 1818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0" name="Freeform 121">
              <a:extLst>
                <a:ext uri="{FF2B5EF4-FFF2-40B4-BE49-F238E27FC236}">
                  <a16:creationId xmlns:a16="http://schemas.microsoft.com/office/drawing/2014/main" id="{5C0E0ABC-015B-4558-B251-CB00EAD72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596" y="2023808"/>
              <a:ext cx="82867" cy="82867"/>
            </a:xfrm>
            <a:custGeom>
              <a:avLst/>
              <a:gdLst>
                <a:gd name="T0" fmla="*/ 63119 w 82867"/>
                <a:gd name="T1" fmla="*/ 6096 h 82867"/>
                <a:gd name="T2" fmla="*/ 41402 w 82867"/>
                <a:gd name="T3" fmla="*/ 0 h 82867"/>
                <a:gd name="T4" fmla="*/ 6922 w 82867"/>
                <a:gd name="T5" fmla="*/ 18479 h 82867"/>
                <a:gd name="T6" fmla="*/ 0 w 82867"/>
                <a:gd name="T7" fmla="*/ 41402 h 82867"/>
                <a:gd name="T8" fmla="*/ 28004 w 82867"/>
                <a:gd name="T9" fmla="*/ 80645 h 82867"/>
                <a:gd name="T10" fmla="*/ 41402 w 82867"/>
                <a:gd name="T11" fmla="*/ 82868 h 82867"/>
                <a:gd name="T12" fmla="*/ 78613 w 82867"/>
                <a:gd name="T13" fmla="*/ 59817 h 82867"/>
                <a:gd name="T14" fmla="*/ 82868 w 82867"/>
                <a:gd name="T15" fmla="*/ 41402 h 82867"/>
                <a:gd name="T16" fmla="*/ 63119 w 82867"/>
                <a:gd name="T17" fmla="*/ 6096 h 82867"/>
                <a:gd name="T18" fmla="*/ 41466 w 82867"/>
                <a:gd name="T19" fmla="*/ 64516 h 82867"/>
                <a:gd name="T20" fmla="*/ 19368 w 82867"/>
                <a:gd name="T21" fmla="*/ 48260 h 82867"/>
                <a:gd name="T22" fmla="*/ 18352 w 82867"/>
                <a:gd name="T23" fmla="*/ 41339 h 82867"/>
                <a:gd name="T24" fmla="*/ 41466 w 82867"/>
                <a:gd name="T25" fmla="*/ 18224 h 82867"/>
                <a:gd name="T26" fmla="*/ 43117 w 82867"/>
                <a:gd name="T27" fmla="*/ 18288 h 82867"/>
                <a:gd name="T28" fmla="*/ 64580 w 82867"/>
                <a:gd name="T29" fmla="*/ 41339 h 82867"/>
                <a:gd name="T30" fmla="*/ 56769 w 82867"/>
                <a:gd name="T31" fmla="*/ 58738 h 82867"/>
                <a:gd name="T32" fmla="*/ 41466 w 82867"/>
                <a:gd name="T33" fmla="*/ 64516 h 828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1" name="Freeform 122">
              <a:extLst>
                <a:ext uri="{FF2B5EF4-FFF2-40B4-BE49-F238E27FC236}">
                  <a16:creationId xmlns:a16="http://schemas.microsoft.com/office/drawing/2014/main" id="{0408C4D5-9F3E-4170-9290-8687F7A42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947" y="2042096"/>
              <a:ext cx="46228" cy="46291"/>
            </a:xfrm>
            <a:custGeom>
              <a:avLst/>
              <a:gdLst>
                <a:gd name="T0" fmla="*/ 46228 w 46228"/>
                <a:gd name="T1" fmla="*/ 23114 h 46291"/>
                <a:gd name="T2" fmla="*/ 38418 w 46228"/>
                <a:gd name="T3" fmla="*/ 40513 h 46291"/>
                <a:gd name="T4" fmla="*/ 23114 w 46228"/>
                <a:gd name="T5" fmla="*/ 46292 h 46291"/>
                <a:gd name="T6" fmla="*/ 1016 w 46228"/>
                <a:gd name="T7" fmla="*/ 30036 h 46291"/>
                <a:gd name="T8" fmla="*/ 0 w 46228"/>
                <a:gd name="T9" fmla="*/ 23114 h 46291"/>
                <a:gd name="T10" fmla="*/ 23114 w 46228"/>
                <a:gd name="T11" fmla="*/ 0 h 46291"/>
                <a:gd name="T12" fmla="*/ 24765 w 46228"/>
                <a:gd name="T13" fmla="*/ 64 h 46291"/>
                <a:gd name="T14" fmla="*/ 46228 w 46228"/>
                <a:gd name="T15" fmla="*/ 23114 h 462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2" name="Freeform 123">
              <a:extLst>
                <a:ext uri="{FF2B5EF4-FFF2-40B4-BE49-F238E27FC236}">
                  <a16:creationId xmlns:a16="http://schemas.microsoft.com/office/drawing/2014/main" id="{5DBD13DA-8427-48A4-83A9-CEB69905A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833" y="1848294"/>
              <a:ext cx="135573" cy="377570"/>
            </a:xfrm>
            <a:custGeom>
              <a:avLst/>
              <a:gdLst>
                <a:gd name="T0" fmla="*/ 130175 w 135573"/>
                <a:gd name="T1" fmla="*/ 57721 h 377570"/>
                <a:gd name="T2" fmla="*/ 72644 w 135573"/>
                <a:gd name="T3" fmla="*/ 0 h 377570"/>
                <a:gd name="T4" fmla="*/ 70485 w 135573"/>
                <a:gd name="T5" fmla="*/ 1841 h 377570"/>
                <a:gd name="T6" fmla="*/ 118618 w 135573"/>
                <a:gd name="T7" fmla="*/ 67627 h 377570"/>
                <a:gd name="T8" fmla="*/ 119634 w 135573"/>
                <a:gd name="T9" fmla="*/ 74993 h 377570"/>
                <a:gd name="T10" fmla="*/ 113348 w 135573"/>
                <a:gd name="T11" fmla="*/ 78994 h 377570"/>
                <a:gd name="T12" fmla="*/ 76264 w 135573"/>
                <a:gd name="T13" fmla="*/ 78994 h 377570"/>
                <a:gd name="T14" fmla="*/ 64262 w 135573"/>
                <a:gd name="T15" fmla="*/ 125158 h 377570"/>
                <a:gd name="T16" fmla="*/ 64262 w 135573"/>
                <a:gd name="T17" fmla="*/ 125158 h 377570"/>
                <a:gd name="T18" fmla="*/ 54165 w 135573"/>
                <a:gd name="T19" fmla="*/ 122873 h 377570"/>
                <a:gd name="T20" fmla="*/ 1905 w 135573"/>
                <a:gd name="T21" fmla="*/ 351473 h 377570"/>
                <a:gd name="T22" fmla="*/ 2730 w 135573"/>
                <a:gd name="T23" fmla="*/ 354648 h 377570"/>
                <a:gd name="T24" fmla="*/ 0 w 135573"/>
                <a:gd name="T25" fmla="*/ 377571 h 377570"/>
                <a:gd name="T26" fmla="*/ 31814 w 135573"/>
                <a:gd name="T27" fmla="*/ 334582 h 377570"/>
                <a:gd name="T28" fmla="*/ 78803 w 135573"/>
                <a:gd name="T29" fmla="*/ 129159 h 377570"/>
                <a:gd name="T30" fmla="*/ 78803 w 135573"/>
                <a:gd name="T31" fmla="*/ 129159 h 377570"/>
                <a:gd name="T32" fmla="*/ 78994 w 135573"/>
                <a:gd name="T33" fmla="*/ 129223 h 377570"/>
                <a:gd name="T34" fmla="*/ 88074 w 135573"/>
                <a:gd name="T35" fmla="*/ 94234 h 377570"/>
                <a:gd name="T36" fmla="*/ 113411 w 135573"/>
                <a:gd name="T37" fmla="*/ 94234 h 377570"/>
                <a:gd name="T38" fmla="*/ 133540 w 135573"/>
                <a:gd name="T39" fmla="*/ 81343 h 377570"/>
                <a:gd name="T40" fmla="*/ 130175 w 135573"/>
                <a:gd name="T41" fmla="*/ 57721 h 3775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03F78C88-CF15-4ABA-9392-FD6971D7D37F}"/>
                </a:ext>
              </a:extLst>
            </p:cNvPr>
            <p:cNvSpPr/>
            <p:nvPr/>
          </p:nvSpPr>
          <p:spPr>
            <a:xfrm>
              <a:off x="5503228" y="3905443"/>
              <a:ext cx="556979" cy="297908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24" name="Freeform 125">
              <a:extLst>
                <a:ext uri="{FF2B5EF4-FFF2-40B4-BE49-F238E27FC236}">
                  <a16:creationId xmlns:a16="http://schemas.microsoft.com/office/drawing/2014/main" id="{D0671275-FB08-490A-8A3C-FFB9FA867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03" y="2516568"/>
              <a:ext cx="606107" cy="470408"/>
            </a:xfrm>
            <a:custGeom>
              <a:avLst/>
              <a:gdLst>
                <a:gd name="T0" fmla="*/ 606108 w 606107"/>
                <a:gd name="T1" fmla="*/ 344297 h 470408"/>
                <a:gd name="T2" fmla="*/ 606108 w 606107"/>
                <a:gd name="T3" fmla="*/ 384048 h 470408"/>
                <a:gd name="T4" fmla="*/ 323469 w 606107"/>
                <a:gd name="T5" fmla="*/ 470408 h 470408"/>
                <a:gd name="T6" fmla="*/ 0 w 606107"/>
                <a:gd name="T7" fmla="*/ 0 h 470408"/>
                <a:gd name="T8" fmla="*/ 61341 w 606107"/>
                <a:gd name="T9" fmla="*/ 199199 h 470408"/>
                <a:gd name="T10" fmla="*/ 318199 w 606107"/>
                <a:gd name="T11" fmla="*/ 410210 h 470408"/>
                <a:gd name="T12" fmla="*/ 602488 w 606107"/>
                <a:gd name="T13" fmla="*/ 346837 h 470408"/>
                <a:gd name="T14" fmla="*/ 602107 w 606107"/>
                <a:gd name="T15" fmla="*/ 337883 h 470408"/>
                <a:gd name="T16" fmla="*/ 606108 w 606107"/>
                <a:gd name="T17" fmla="*/ 344297 h 470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5" name="Freeform 126">
              <a:extLst>
                <a:ext uri="{FF2B5EF4-FFF2-40B4-BE49-F238E27FC236}">
                  <a16:creationId xmlns:a16="http://schemas.microsoft.com/office/drawing/2014/main" id="{7C889391-9A88-4566-AAFB-C9F019234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358" y="1655508"/>
              <a:ext cx="222313" cy="142684"/>
            </a:xfrm>
            <a:custGeom>
              <a:avLst/>
              <a:gdLst>
                <a:gd name="T0" fmla="*/ 222314 w 222313"/>
                <a:gd name="T1" fmla="*/ 121730 h 142684"/>
                <a:gd name="T2" fmla="*/ 222314 w 222313"/>
                <a:gd name="T3" fmla="*/ 121730 h 142684"/>
                <a:gd name="T4" fmla="*/ 215074 w 222313"/>
                <a:gd name="T5" fmla="*/ 142685 h 142684"/>
                <a:gd name="T6" fmla="*/ 0 w 222313"/>
                <a:gd name="T7" fmla="*/ 54991 h 142684"/>
                <a:gd name="T8" fmla="*/ 33210 w 222313"/>
                <a:gd name="T9" fmla="*/ 0 h 142684"/>
                <a:gd name="T10" fmla="*/ 55308 w 222313"/>
                <a:gd name="T11" fmla="*/ 5842 h 142684"/>
                <a:gd name="T12" fmla="*/ 77279 w 222313"/>
                <a:gd name="T13" fmla="*/ 34608 h 142684"/>
                <a:gd name="T14" fmla="*/ 80645 w 222313"/>
                <a:gd name="T15" fmla="*/ 38290 h 142684"/>
                <a:gd name="T16" fmla="*/ 84645 w 222313"/>
                <a:gd name="T17" fmla="*/ 42609 h 142684"/>
                <a:gd name="T18" fmla="*/ 120586 w 222313"/>
                <a:gd name="T19" fmla="*/ 74486 h 142684"/>
                <a:gd name="T20" fmla="*/ 124587 w 222313"/>
                <a:gd name="T21" fmla="*/ 77407 h 142684"/>
                <a:gd name="T22" fmla="*/ 129413 w 222313"/>
                <a:gd name="T23" fmla="*/ 80836 h 142684"/>
                <a:gd name="T24" fmla="*/ 134302 w 222313"/>
                <a:gd name="T25" fmla="*/ 84074 h 142684"/>
                <a:gd name="T26" fmla="*/ 179133 w 222313"/>
                <a:gd name="T27" fmla="*/ 107823 h 142684"/>
                <a:gd name="T28" fmla="*/ 185102 w 222313"/>
                <a:gd name="T29" fmla="*/ 110236 h 142684"/>
                <a:gd name="T30" fmla="*/ 191198 w 222313"/>
                <a:gd name="T31" fmla="*/ 112522 h 142684"/>
                <a:gd name="T32" fmla="*/ 197358 w 222313"/>
                <a:gd name="T33" fmla="*/ 114681 h 142684"/>
                <a:gd name="T34" fmla="*/ 203327 w 222313"/>
                <a:gd name="T35" fmla="*/ 116649 h 142684"/>
                <a:gd name="T36" fmla="*/ 204216 w 222313"/>
                <a:gd name="T37" fmla="*/ 116904 h 142684"/>
                <a:gd name="T38" fmla="*/ 212725 w 222313"/>
                <a:gd name="T39" fmla="*/ 119317 h 142684"/>
                <a:gd name="T40" fmla="*/ 212915 w 222313"/>
                <a:gd name="T41" fmla="*/ 119443 h 142684"/>
                <a:gd name="T42" fmla="*/ 222314 w 222313"/>
                <a:gd name="T43" fmla="*/ 121730 h 1426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6" name="Freeform 127">
              <a:extLst>
                <a:ext uri="{FF2B5EF4-FFF2-40B4-BE49-F238E27FC236}">
                  <a16:creationId xmlns:a16="http://schemas.microsoft.com/office/drawing/2014/main" id="{0DF44F5F-12BF-45BF-84F8-02915409B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80" y="2901442"/>
              <a:ext cx="278764" cy="108394"/>
            </a:xfrm>
            <a:custGeom>
              <a:avLst/>
              <a:gdLst>
                <a:gd name="T0" fmla="*/ 86424 w 278764"/>
                <a:gd name="T1" fmla="*/ 108394 h 108394"/>
                <a:gd name="T2" fmla="*/ 278765 w 278764"/>
                <a:gd name="T3" fmla="*/ 36766 h 108394"/>
                <a:gd name="T4" fmla="*/ 269875 w 278764"/>
                <a:gd name="T5" fmla="*/ 24003 h 108394"/>
                <a:gd name="T6" fmla="*/ 0 w 278764"/>
                <a:gd name="T7" fmla="*/ 0 h 108394"/>
                <a:gd name="T8" fmla="*/ 81407 w 278764"/>
                <a:gd name="T9" fmla="*/ 108394 h 108394"/>
                <a:gd name="T10" fmla="*/ 86424 w 278764"/>
                <a:gd name="T11" fmla="*/ 108394 h 1083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7" name="Freeform 128">
              <a:extLst>
                <a:ext uri="{FF2B5EF4-FFF2-40B4-BE49-F238E27FC236}">
                  <a16:creationId xmlns:a16="http://schemas.microsoft.com/office/drawing/2014/main" id="{5B128420-41B3-4064-9BE5-DBB61C345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003" y="1608645"/>
              <a:ext cx="79184" cy="125730"/>
            </a:xfrm>
            <a:custGeom>
              <a:avLst/>
              <a:gdLst>
                <a:gd name="T0" fmla="*/ 0 w 79184"/>
                <a:gd name="T1" fmla="*/ 107569 h 125730"/>
                <a:gd name="T2" fmla="*/ 79184 w 79184"/>
                <a:gd name="T3" fmla="*/ 0 h 125730"/>
                <a:gd name="T4" fmla="*/ 42037 w 79184"/>
                <a:gd name="T5" fmla="*/ 125730 h 1257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lnTo>
                    <a:pt x="0" y="107569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8" name="Freeform 129">
              <a:extLst>
                <a:ext uri="{FF2B5EF4-FFF2-40B4-BE49-F238E27FC236}">
                  <a16:creationId xmlns:a16="http://schemas.microsoft.com/office/drawing/2014/main" id="{5BFF116C-4FF5-4FA9-8CFA-6A6C24874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421" y="4236656"/>
              <a:ext cx="853501" cy="341693"/>
            </a:xfrm>
            <a:custGeom>
              <a:avLst/>
              <a:gdLst>
                <a:gd name="T0" fmla="*/ 853502 w 853501"/>
                <a:gd name="T1" fmla="*/ 256477 h 341693"/>
                <a:gd name="T2" fmla="*/ 720152 w 853501"/>
                <a:gd name="T3" fmla="*/ 341694 h 341693"/>
                <a:gd name="T4" fmla="*/ 375473 w 853501"/>
                <a:gd name="T5" fmla="*/ 304483 h 341693"/>
                <a:gd name="T6" fmla="*/ 163384 w 853501"/>
                <a:gd name="T7" fmla="*/ 277241 h 341693"/>
                <a:gd name="T8" fmla="*/ 27240 w 853501"/>
                <a:gd name="T9" fmla="*/ 151193 h 341693"/>
                <a:gd name="T10" fmla="*/ 189 w 853501"/>
                <a:gd name="T11" fmla="*/ 24447 h 341693"/>
                <a:gd name="T12" fmla="*/ 19493 w 853501"/>
                <a:gd name="T13" fmla="*/ 0 h 341693"/>
                <a:gd name="T14" fmla="*/ 46099 w 853501"/>
                <a:gd name="T15" fmla="*/ 96329 h 341693"/>
                <a:gd name="T16" fmla="*/ 853502 w 853501"/>
                <a:gd name="T17" fmla="*/ 256477 h 3416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A4D8E4AB-49E7-4154-852E-115FDB24AC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00938" y="1768475"/>
            <a:ext cx="3832225" cy="1049338"/>
          </a:xfrm>
        </p:spPr>
        <p:txBody>
          <a:bodyPr/>
          <a:lstStyle/>
          <a:p>
            <a:r>
              <a:rPr lang="en-ID" altLang="en-US"/>
              <a:t>My Father Told Me</a:t>
            </a:r>
            <a:br>
              <a:rPr lang="en-ID" altLang="en-US"/>
            </a:br>
            <a:r>
              <a:rPr lang="en-ID" altLang="en-US"/>
              <a:t>What It’s Feel Like</a:t>
            </a:r>
            <a:endParaRPr lang="en-US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046DB593-2133-4E08-B7F9-CAD4D834F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1146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EDB1140-305E-41AE-8C20-E3B1F09F5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938" y="1430338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D542769-BC04-4775-ABD9-B0FDB1C09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2865438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FD70701-82C4-48EA-97E1-F912053E7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430713"/>
            <a:ext cx="28670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C02350A5-316E-4480-8125-2C5F9B406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1814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F37D91BC-1506-4149-A085-7FE8A0E79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3082925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CB51BA31-6C9A-4DFA-AB1C-B31BD39BE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4335463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2E28F647-ECF3-44B1-BCF4-374FDC1ED74C}"/>
              </a:ext>
            </a:extLst>
          </p:cNvPr>
          <p:cNvGrpSpPr>
            <a:grpSpLocks/>
          </p:cNvGrpSpPr>
          <p:nvPr/>
        </p:nvGrpSpPr>
        <p:grpSpPr bwMode="auto">
          <a:xfrm>
            <a:off x="7693025" y="3259138"/>
            <a:ext cx="400050" cy="379412"/>
            <a:chOff x="2435240" y="1871709"/>
            <a:chExt cx="646785" cy="615610"/>
          </a:xfrm>
        </p:grpSpPr>
        <p:sp>
          <p:nvSpPr>
            <p:cNvPr id="33812" name="Freeform: Shape 733">
              <a:extLst>
                <a:ext uri="{FF2B5EF4-FFF2-40B4-BE49-F238E27FC236}">
                  <a16:creationId xmlns:a16="http://schemas.microsoft.com/office/drawing/2014/main" id="{FDB224B8-C7AA-40A6-9398-C903842EB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3" name="Freeform: Shape 734">
              <a:extLst>
                <a:ext uri="{FF2B5EF4-FFF2-40B4-BE49-F238E27FC236}">
                  <a16:creationId xmlns:a16="http://schemas.microsoft.com/office/drawing/2014/main" id="{8AF6D45B-3C49-4979-BB56-C4888721E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4" name="Freeform: Shape 735">
              <a:extLst>
                <a:ext uri="{FF2B5EF4-FFF2-40B4-BE49-F238E27FC236}">
                  <a16:creationId xmlns:a16="http://schemas.microsoft.com/office/drawing/2014/main" id="{A3D45967-1470-456B-9F5C-7D74F89EF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5" name="Freeform: Shape 736">
              <a:extLst>
                <a:ext uri="{FF2B5EF4-FFF2-40B4-BE49-F238E27FC236}">
                  <a16:creationId xmlns:a16="http://schemas.microsoft.com/office/drawing/2014/main" id="{530E821D-C2D2-4DE2-96AC-5D298BECF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6" name="Freeform: Shape 737">
              <a:extLst>
                <a:ext uri="{FF2B5EF4-FFF2-40B4-BE49-F238E27FC236}">
                  <a16:creationId xmlns:a16="http://schemas.microsoft.com/office/drawing/2014/main" id="{A2039814-4A97-4FCC-9C96-C9E8891D7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7" name="Freeform: Shape 738">
              <a:extLst>
                <a:ext uri="{FF2B5EF4-FFF2-40B4-BE49-F238E27FC236}">
                  <a16:creationId xmlns:a16="http://schemas.microsoft.com/office/drawing/2014/main" id="{CCC3A248-592D-4845-BE64-D808FE392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8" name="Freeform: Shape 739">
              <a:extLst>
                <a:ext uri="{FF2B5EF4-FFF2-40B4-BE49-F238E27FC236}">
                  <a16:creationId xmlns:a16="http://schemas.microsoft.com/office/drawing/2014/main" id="{8CD1A648-6B7C-445B-A1C6-FA427659A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9" name="Freeform: Shape 740">
              <a:extLst>
                <a:ext uri="{FF2B5EF4-FFF2-40B4-BE49-F238E27FC236}">
                  <a16:creationId xmlns:a16="http://schemas.microsoft.com/office/drawing/2014/main" id="{A79AF37E-EFA0-4C96-89B4-28C889204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E170980-5E4B-4B18-A930-0633EC401E0E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1F8D26FD-D530-4AC3-9E00-907D53627F9C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2018EDC4-6E12-4036-828F-6589C10F9570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AAFED9F5-3E3C-4FB0-BD8D-57F0344797E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D4D7D4DE-146A-43AD-9970-A4FDE9268931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57C4189A-9BA7-47E5-B2F8-5C365FF9AAA4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4484688"/>
            <a:ext cx="350837" cy="407987"/>
            <a:chOff x="3429382" y="2755889"/>
            <a:chExt cx="568401" cy="663135"/>
          </a:xfrm>
        </p:grpSpPr>
        <p:sp>
          <p:nvSpPr>
            <p:cNvPr id="33805" name="Freeform: Shape 962">
              <a:extLst>
                <a:ext uri="{FF2B5EF4-FFF2-40B4-BE49-F238E27FC236}">
                  <a16:creationId xmlns:a16="http://schemas.microsoft.com/office/drawing/2014/main" id="{423256C9-021C-462E-B9BF-0CDC1C03B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6" name="Freeform: Shape 963">
              <a:extLst>
                <a:ext uri="{FF2B5EF4-FFF2-40B4-BE49-F238E27FC236}">
                  <a16:creationId xmlns:a16="http://schemas.microsoft.com/office/drawing/2014/main" id="{869E5651-4F12-406F-9EBA-79CF79158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7" name="Freeform: Shape 964">
              <a:extLst>
                <a:ext uri="{FF2B5EF4-FFF2-40B4-BE49-F238E27FC236}">
                  <a16:creationId xmlns:a16="http://schemas.microsoft.com/office/drawing/2014/main" id="{CEEB2DB7-42B4-41E5-9BD5-6EFDBF1C2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8" name="Freeform: Shape 965">
              <a:extLst>
                <a:ext uri="{FF2B5EF4-FFF2-40B4-BE49-F238E27FC236}">
                  <a16:creationId xmlns:a16="http://schemas.microsoft.com/office/drawing/2014/main" id="{0AC08FF1-C998-423C-B5AD-25F7EC486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9" name="Freeform: Shape 966">
              <a:extLst>
                <a:ext uri="{FF2B5EF4-FFF2-40B4-BE49-F238E27FC236}">
                  <a16:creationId xmlns:a16="http://schemas.microsoft.com/office/drawing/2014/main" id="{7A943382-883F-4FD6-A487-75AAC665D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0" name="Freeform: Shape 967">
              <a:extLst>
                <a:ext uri="{FF2B5EF4-FFF2-40B4-BE49-F238E27FC236}">
                  <a16:creationId xmlns:a16="http://schemas.microsoft.com/office/drawing/2014/main" id="{43B159F5-39D5-489C-9CD6-4599853A8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9331161C-5F14-4B00-839F-C7BA0DE32EFD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3AFBB07B-727B-4240-9678-718AB71E23F8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8ABAC91D-34C1-4135-9771-11E952B919C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59363C4D-B988-453F-B1C3-89A1AAF898B8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F28CB5EB-1D92-4A15-873A-39D935A2A5C4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134F488B-C0AE-4BDF-982A-0A342994A0C2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8C35FE63-F671-407A-BA47-D076646BF66D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6979F50E-3034-4DD6-8A6B-1BB0FF1A788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DEF8FCEE-8B01-4B03-BBDC-F3130E24198A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2F0398DB-E94D-4CCD-A293-BBD419F56875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6BD3330A-F892-4303-8056-44008516F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 animBg="1"/>
      <p:bldP spid="134" grpId="0"/>
      <p:bldP spid="135" grpId="0"/>
      <p:bldP spid="136" grpId="0"/>
      <p:bldP spid="137" grpId="0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F2B4C8CC-1E2E-4A2D-A7D0-3E9286715D21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604963"/>
            <a:ext cx="4737100" cy="3648075"/>
            <a:chOff x="3486277" y="1142968"/>
            <a:chExt cx="6610223" cy="5093493"/>
          </a:xfrm>
        </p:grpSpPr>
        <p:sp>
          <p:nvSpPr>
            <p:cNvPr id="34824" name="Freeform 4">
              <a:extLst>
                <a:ext uri="{FF2B5EF4-FFF2-40B4-BE49-F238E27FC236}">
                  <a16:creationId xmlns:a16="http://schemas.microsoft.com/office/drawing/2014/main" id="{2340A082-4AE0-46E5-940E-72BD056C5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0" y="1888236"/>
              <a:ext cx="805942" cy="783716"/>
            </a:xfrm>
            <a:custGeom>
              <a:avLst/>
              <a:gdLst>
                <a:gd name="T0" fmla="*/ 805942 w 805942"/>
                <a:gd name="T1" fmla="*/ 391859 h 783716"/>
                <a:gd name="T2" fmla="*/ 402971 w 805942"/>
                <a:gd name="T3" fmla="*/ 783717 h 783716"/>
                <a:gd name="T4" fmla="*/ 0 w 805942"/>
                <a:gd name="T5" fmla="*/ 391859 h 783716"/>
                <a:gd name="T6" fmla="*/ 402971 w 805942"/>
                <a:gd name="T7" fmla="*/ 0 h 783716"/>
                <a:gd name="T8" fmla="*/ 805942 w 805942"/>
                <a:gd name="T9" fmla="*/ 391859 h 7837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5" name="Freeform 5">
              <a:extLst>
                <a:ext uri="{FF2B5EF4-FFF2-40B4-BE49-F238E27FC236}">
                  <a16:creationId xmlns:a16="http://schemas.microsoft.com/office/drawing/2014/main" id="{465493DE-CE9A-4519-95CA-3B9EF00F1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280" y="1142968"/>
              <a:ext cx="6180344" cy="4981542"/>
            </a:xfrm>
            <a:custGeom>
              <a:avLst/>
              <a:gdLst>
                <a:gd name="T0" fmla="*/ 6032608 w 6180344"/>
                <a:gd name="T1" fmla="*/ 4981543 h 4981542"/>
                <a:gd name="T2" fmla="*/ 5769781 w 6180344"/>
                <a:gd name="T3" fmla="*/ 3557555 h 4981542"/>
                <a:gd name="T4" fmla="*/ 5308581 w 6180344"/>
                <a:gd name="T5" fmla="*/ 3191795 h 4981542"/>
                <a:gd name="T6" fmla="*/ 5162976 w 6180344"/>
                <a:gd name="T7" fmla="*/ 2524156 h 4981542"/>
                <a:gd name="T8" fmla="*/ 4604302 w 6180344"/>
                <a:gd name="T9" fmla="*/ 512413 h 4981542"/>
                <a:gd name="T10" fmla="*/ 3090970 w 6180344"/>
                <a:gd name="T11" fmla="*/ 30384 h 4981542"/>
                <a:gd name="T12" fmla="*/ 1897043 w 6180344"/>
                <a:gd name="T13" fmla="*/ 1055084 h 4981542"/>
                <a:gd name="T14" fmla="*/ 1680635 w 6180344"/>
                <a:gd name="T15" fmla="*/ 1566005 h 4981542"/>
                <a:gd name="T16" fmla="*/ 855198 w 6180344"/>
                <a:gd name="T17" fmla="*/ 2019458 h 4981542"/>
                <a:gd name="T18" fmla="*/ 593705 w 6180344"/>
                <a:gd name="T19" fmla="*/ 3079654 h 4981542"/>
                <a:gd name="T20" fmla="*/ 454005 w 6180344"/>
                <a:gd name="T21" fmla="*/ 4179538 h 4981542"/>
                <a:gd name="T22" fmla="*/ 112884 w 6180344"/>
                <a:gd name="T23" fmla="*/ 4529232 h 4981542"/>
                <a:gd name="T24" fmla="*/ 47796 w 6180344"/>
                <a:gd name="T25" fmla="*/ 4975002 h 4981542"/>
                <a:gd name="T26" fmla="*/ 6032608 w 6180344"/>
                <a:gd name="T27" fmla="*/ 4981543 h 49815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35960B7F-51D1-4323-BD48-DAE741E09117}"/>
                </a:ext>
              </a:extLst>
            </p:cNvPr>
            <p:cNvSpPr/>
            <p:nvPr/>
          </p:nvSpPr>
          <p:spPr>
            <a:xfrm>
              <a:off x="3486277" y="6041410"/>
              <a:ext cx="6610223" cy="195051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27" name="Freeform 7">
              <a:extLst>
                <a:ext uri="{FF2B5EF4-FFF2-40B4-BE49-F238E27FC236}">
                  <a16:creationId xmlns:a16="http://schemas.microsoft.com/office/drawing/2014/main" id="{0B17C096-C8B1-4FE7-8388-B9C20DBB7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216" y="2189597"/>
              <a:ext cx="2796977" cy="3931284"/>
            </a:xfrm>
            <a:custGeom>
              <a:avLst/>
              <a:gdLst>
                <a:gd name="T0" fmla="*/ 2655868 w 2796977"/>
                <a:gd name="T1" fmla="*/ 1373895 h 3931284"/>
                <a:gd name="T2" fmla="*/ 2622214 w 2796977"/>
                <a:gd name="T3" fmla="*/ 1411043 h 3931284"/>
                <a:gd name="T4" fmla="*/ 2300015 w 2796977"/>
                <a:gd name="T5" fmla="*/ 2224986 h 3931284"/>
                <a:gd name="T6" fmla="*/ 2318683 w 2796977"/>
                <a:gd name="T7" fmla="*/ 2578681 h 3931284"/>
                <a:gd name="T8" fmla="*/ 2319445 w 2796977"/>
                <a:gd name="T9" fmla="*/ 2878020 h 3931284"/>
                <a:gd name="T10" fmla="*/ 1812842 w 2796977"/>
                <a:gd name="T11" fmla="*/ 3931167 h 3931284"/>
                <a:gd name="T12" fmla="*/ 1704003 w 2796977"/>
                <a:gd name="T13" fmla="*/ 3768417 h 3931284"/>
                <a:gd name="T14" fmla="*/ 1721339 w 2796977"/>
                <a:gd name="T15" fmla="*/ 3585791 h 3931284"/>
                <a:gd name="T16" fmla="*/ 1707559 w 2796977"/>
                <a:gd name="T17" fmla="*/ 2756354 h 3931284"/>
                <a:gd name="T18" fmla="*/ 1398505 w 2796977"/>
                <a:gd name="T19" fmla="*/ 2320807 h 3931284"/>
                <a:gd name="T20" fmla="*/ 1089450 w 2796977"/>
                <a:gd name="T21" fmla="*/ 2756354 h 3931284"/>
                <a:gd name="T22" fmla="*/ 1075734 w 2796977"/>
                <a:gd name="T23" fmla="*/ 3585791 h 3931284"/>
                <a:gd name="T24" fmla="*/ 1093133 w 2796977"/>
                <a:gd name="T25" fmla="*/ 3766956 h 3931284"/>
                <a:gd name="T26" fmla="*/ 984167 w 2796977"/>
                <a:gd name="T27" fmla="*/ 3931167 h 3931284"/>
                <a:gd name="T28" fmla="*/ 478262 w 2796977"/>
                <a:gd name="T29" fmla="*/ 2578617 h 3931284"/>
                <a:gd name="T30" fmla="*/ 174796 w 2796977"/>
                <a:gd name="T31" fmla="*/ 1410979 h 3931284"/>
                <a:gd name="T32" fmla="*/ 143808 w 2796977"/>
                <a:gd name="T33" fmla="*/ 1377070 h 3931284"/>
                <a:gd name="T34" fmla="*/ 22968 w 2796977"/>
                <a:gd name="T35" fmla="*/ 718258 h 3931284"/>
                <a:gd name="T36" fmla="*/ 499154 w 2796977"/>
                <a:gd name="T37" fmla="*/ 73 h 3931284"/>
                <a:gd name="T38" fmla="*/ 1126026 w 2796977"/>
                <a:gd name="T39" fmla="*/ 356943 h 3931284"/>
                <a:gd name="T40" fmla="*/ 1398505 w 2796977"/>
                <a:gd name="T41" fmla="*/ 423300 h 3931284"/>
                <a:gd name="T42" fmla="*/ 2297855 w 2796977"/>
                <a:gd name="T43" fmla="*/ 73 h 3931284"/>
                <a:gd name="T44" fmla="*/ 2655868 w 2796977"/>
                <a:gd name="T45" fmla="*/ 1373895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8" name="Freeform 8">
              <a:extLst>
                <a:ext uri="{FF2B5EF4-FFF2-40B4-BE49-F238E27FC236}">
                  <a16:creationId xmlns:a16="http://schemas.microsoft.com/office/drawing/2014/main" id="{75F8604A-C357-4ECB-91A3-64FE6B8D6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960" y="3566667"/>
              <a:ext cx="949325" cy="2554213"/>
            </a:xfrm>
            <a:custGeom>
              <a:avLst/>
              <a:gdLst>
                <a:gd name="T0" fmla="*/ 949325 w 949325"/>
                <a:gd name="T1" fmla="*/ 2389886 h 2554213"/>
                <a:gd name="T2" fmla="*/ 840359 w 949325"/>
                <a:gd name="T3" fmla="*/ 2554097 h 2554213"/>
                <a:gd name="T4" fmla="*/ 334455 w 949325"/>
                <a:gd name="T5" fmla="*/ 1201547 h 2554213"/>
                <a:gd name="T6" fmla="*/ 30988 w 949325"/>
                <a:gd name="T7" fmla="*/ 33909 h 2554213"/>
                <a:gd name="T8" fmla="*/ 0 w 949325"/>
                <a:gd name="T9" fmla="*/ 0 h 2554213"/>
                <a:gd name="T10" fmla="*/ 354394 w 949325"/>
                <a:gd name="T11" fmla="*/ 470535 h 2554213"/>
                <a:gd name="T12" fmla="*/ 421449 w 949325"/>
                <a:gd name="T13" fmla="*/ 1392619 h 2554213"/>
                <a:gd name="T14" fmla="*/ 600266 w 949325"/>
                <a:gd name="T15" fmla="*/ 2290953 h 2554213"/>
                <a:gd name="T16" fmla="*/ 781876 w 949325"/>
                <a:gd name="T17" fmla="*/ 2433257 h 2554213"/>
                <a:gd name="T18" fmla="*/ 949325 w 949325"/>
                <a:gd name="T19" fmla="*/ 238988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9" name="Freeform 9">
              <a:extLst>
                <a:ext uri="{FF2B5EF4-FFF2-40B4-BE49-F238E27FC236}">
                  <a16:creationId xmlns:a16="http://schemas.microsoft.com/office/drawing/2014/main" id="{E520F2D7-EA4D-4D0F-AD5A-04776E3B1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155" y="3563302"/>
              <a:ext cx="951864" cy="2557515"/>
            </a:xfrm>
            <a:custGeom>
              <a:avLst/>
              <a:gdLst>
                <a:gd name="T0" fmla="*/ 596011 w 951864"/>
                <a:gd name="T1" fmla="*/ 851217 h 2557515"/>
                <a:gd name="T2" fmla="*/ 614680 w 951864"/>
                <a:gd name="T3" fmla="*/ 1204913 h 2557515"/>
                <a:gd name="T4" fmla="*/ 615442 w 951864"/>
                <a:gd name="T5" fmla="*/ 1504251 h 2557515"/>
                <a:gd name="T6" fmla="*/ 108839 w 951864"/>
                <a:gd name="T7" fmla="*/ 2557399 h 2557515"/>
                <a:gd name="T8" fmla="*/ 0 w 951864"/>
                <a:gd name="T9" fmla="*/ 2394649 h 2557515"/>
                <a:gd name="T10" fmla="*/ 165735 w 951864"/>
                <a:gd name="T11" fmla="*/ 2436432 h 2557515"/>
                <a:gd name="T12" fmla="*/ 347345 w 951864"/>
                <a:gd name="T13" fmla="*/ 2294128 h 2557515"/>
                <a:gd name="T14" fmla="*/ 526098 w 951864"/>
                <a:gd name="T15" fmla="*/ 1395794 h 2557515"/>
                <a:gd name="T16" fmla="*/ 593217 w 951864"/>
                <a:gd name="T17" fmla="*/ 473710 h 2557515"/>
                <a:gd name="T18" fmla="*/ 951865 w 951864"/>
                <a:gd name="T19" fmla="*/ 0 h 2557515"/>
                <a:gd name="T20" fmla="*/ 918210 w 951864"/>
                <a:gd name="T21" fmla="*/ 37147 h 2557515"/>
                <a:gd name="T22" fmla="*/ 596011 w 951864"/>
                <a:gd name="T23" fmla="*/ 851217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0" name="Freeform 10">
              <a:extLst>
                <a:ext uri="{FF2B5EF4-FFF2-40B4-BE49-F238E27FC236}">
                  <a16:creationId xmlns:a16="http://schemas.microsoft.com/office/drawing/2014/main" id="{BBDBA4A8-B3AD-4529-B965-1B08EAC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112" y="4413821"/>
              <a:ext cx="618631" cy="532129"/>
            </a:xfrm>
            <a:custGeom>
              <a:avLst/>
              <a:gdLst>
                <a:gd name="T0" fmla="*/ 618599 w 618631"/>
                <a:gd name="T1" fmla="*/ 532130 h 532129"/>
                <a:gd name="T2" fmla="*/ 618599 w 618631"/>
                <a:gd name="T3" fmla="*/ 532130 h 532129"/>
                <a:gd name="T4" fmla="*/ 309481 w 618631"/>
                <a:gd name="T5" fmla="*/ 96583 h 532129"/>
                <a:gd name="T6" fmla="*/ 427 w 618631"/>
                <a:gd name="T7" fmla="*/ 532130 h 532129"/>
                <a:gd name="T8" fmla="*/ 302115 w 618631"/>
                <a:gd name="T9" fmla="*/ 0 h 532129"/>
                <a:gd name="T10" fmla="*/ 618599 w 618631"/>
                <a:gd name="T11" fmla="*/ 532130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1" name="Freeform 11">
              <a:extLst>
                <a:ext uri="{FF2B5EF4-FFF2-40B4-BE49-F238E27FC236}">
                  <a16:creationId xmlns:a16="http://schemas.microsoft.com/office/drawing/2014/main" id="{4232B7FD-2B4A-4101-BDA7-1BAE0E60F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4208" y="1708911"/>
              <a:ext cx="588073" cy="571563"/>
            </a:xfrm>
            <a:custGeom>
              <a:avLst/>
              <a:gdLst>
                <a:gd name="T0" fmla="*/ 19431 w 588073"/>
                <a:gd name="T1" fmla="*/ 201676 h 571563"/>
                <a:gd name="T2" fmla="*/ 187008 w 588073"/>
                <a:gd name="T3" fmla="*/ 201676 h 571563"/>
                <a:gd name="T4" fmla="*/ 206439 w 588073"/>
                <a:gd name="T5" fmla="*/ 182817 h 571563"/>
                <a:gd name="T6" fmla="*/ 206439 w 588073"/>
                <a:gd name="T7" fmla="*/ 18860 h 571563"/>
                <a:gd name="T8" fmla="*/ 225870 w 588073"/>
                <a:gd name="T9" fmla="*/ 0 h 571563"/>
                <a:gd name="T10" fmla="*/ 361124 w 588073"/>
                <a:gd name="T11" fmla="*/ 0 h 571563"/>
                <a:gd name="T12" fmla="*/ 380556 w 588073"/>
                <a:gd name="T13" fmla="*/ 18860 h 571563"/>
                <a:gd name="T14" fmla="*/ 380556 w 588073"/>
                <a:gd name="T15" fmla="*/ 182817 h 571563"/>
                <a:gd name="T16" fmla="*/ 399986 w 588073"/>
                <a:gd name="T17" fmla="*/ 201676 h 571563"/>
                <a:gd name="T18" fmla="*/ 568643 w 588073"/>
                <a:gd name="T19" fmla="*/ 201676 h 571563"/>
                <a:gd name="T20" fmla="*/ 588073 w 588073"/>
                <a:gd name="T21" fmla="*/ 220536 h 571563"/>
                <a:gd name="T22" fmla="*/ 588073 w 588073"/>
                <a:gd name="T23" fmla="*/ 352044 h 571563"/>
                <a:gd name="T24" fmla="*/ 568643 w 588073"/>
                <a:gd name="T25" fmla="*/ 370904 h 571563"/>
                <a:gd name="T26" fmla="*/ 399986 w 588073"/>
                <a:gd name="T27" fmla="*/ 370904 h 571563"/>
                <a:gd name="T28" fmla="*/ 380556 w 588073"/>
                <a:gd name="T29" fmla="*/ 389763 h 571563"/>
                <a:gd name="T30" fmla="*/ 380556 w 588073"/>
                <a:gd name="T31" fmla="*/ 552704 h 571563"/>
                <a:gd name="T32" fmla="*/ 361124 w 588073"/>
                <a:gd name="T33" fmla="*/ 571564 h 571563"/>
                <a:gd name="T34" fmla="*/ 225870 w 588073"/>
                <a:gd name="T35" fmla="*/ 571564 h 571563"/>
                <a:gd name="T36" fmla="*/ 206439 w 588073"/>
                <a:gd name="T37" fmla="*/ 552704 h 571563"/>
                <a:gd name="T38" fmla="*/ 206439 w 588073"/>
                <a:gd name="T39" fmla="*/ 389763 h 571563"/>
                <a:gd name="T40" fmla="*/ 187008 w 588073"/>
                <a:gd name="T41" fmla="*/ 370904 h 571563"/>
                <a:gd name="T42" fmla="*/ 19431 w 588073"/>
                <a:gd name="T43" fmla="*/ 370904 h 571563"/>
                <a:gd name="T44" fmla="*/ 0 w 588073"/>
                <a:gd name="T45" fmla="*/ 352044 h 571563"/>
                <a:gd name="T46" fmla="*/ 0 w 588073"/>
                <a:gd name="T47" fmla="*/ 220536 h 571563"/>
                <a:gd name="T48" fmla="*/ 19431 w 588073"/>
                <a:gd name="T49" fmla="*/ 201676 h 5715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2" name="Freeform 12">
              <a:extLst>
                <a:ext uri="{FF2B5EF4-FFF2-40B4-BE49-F238E27FC236}">
                  <a16:creationId xmlns:a16="http://schemas.microsoft.com/office/drawing/2014/main" id="{A0648652-4CB3-43E3-B1F9-EA1BC3F7D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155" y="1391602"/>
              <a:ext cx="248856" cy="242189"/>
            </a:xfrm>
            <a:custGeom>
              <a:avLst/>
              <a:gdLst>
                <a:gd name="T0" fmla="*/ 8192 w 248856"/>
                <a:gd name="T1" fmla="*/ 85471 h 242189"/>
                <a:gd name="T2" fmla="*/ 79185 w 248856"/>
                <a:gd name="T3" fmla="*/ 85471 h 242189"/>
                <a:gd name="T4" fmla="*/ 87376 w 248856"/>
                <a:gd name="T5" fmla="*/ 77470 h 242189"/>
                <a:gd name="T6" fmla="*/ 87376 w 248856"/>
                <a:gd name="T7" fmla="*/ 8001 h 242189"/>
                <a:gd name="T8" fmla="*/ 95568 w 248856"/>
                <a:gd name="T9" fmla="*/ 0 h 242189"/>
                <a:gd name="T10" fmla="*/ 152845 w 248856"/>
                <a:gd name="T11" fmla="*/ 0 h 242189"/>
                <a:gd name="T12" fmla="*/ 161037 w 248856"/>
                <a:gd name="T13" fmla="*/ 8001 h 242189"/>
                <a:gd name="T14" fmla="*/ 161037 w 248856"/>
                <a:gd name="T15" fmla="*/ 77470 h 242189"/>
                <a:gd name="T16" fmla="*/ 169228 w 248856"/>
                <a:gd name="T17" fmla="*/ 85471 h 242189"/>
                <a:gd name="T18" fmla="*/ 240665 w 248856"/>
                <a:gd name="T19" fmla="*/ 85471 h 242189"/>
                <a:gd name="T20" fmla="*/ 248857 w 248856"/>
                <a:gd name="T21" fmla="*/ 93472 h 242189"/>
                <a:gd name="T22" fmla="*/ 248857 w 248856"/>
                <a:gd name="T23" fmla="*/ 149162 h 242189"/>
                <a:gd name="T24" fmla="*/ 240665 w 248856"/>
                <a:gd name="T25" fmla="*/ 157163 h 242189"/>
                <a:gd name="T26" fmla="*/ 169228 w 248856"/>
                <a:gd name="T27" fmla="*/ 157163 h 242189"/>
                <a:gd name="T28" fmla="*/ 161037 w 248856"/>
                <a:gd name="T29" fmla="*/ 165164 h 242189"/>
                <a:gd name="T30" fmla="*/ 161037 w 248856"/>
                <a:gd name="T31" fmla="*/ 234188 h 242189"/>
                <a:gd name="T32" fmla="*/ 152845 w 248856"/>
                <a:gd name="T33" fmla="*/ 242189 h 242189"/>
                <a:gd name="T34" fmla="*/ 95568 w 248856"/>
                <a:gd name="T35" fmla="*/ 242189 h 242189"/>
                <a:gd name="T36" fmla="*/ 87376 w 248856"/>
                <a:gd name="T37" fmla="*/ 234188 h 242189"/>
                <a:gd name="T38" fmla="*/ 87376 w 248856"/>
                <a:gd name="T39" fmla="*/ 165164 h 242189"/>
                <a:gd name="T40" fmla="*/ 79185 w 248856"/>
                <a:gd name="T41" fmla="*/ 157163 h 242189"/>
                <a:gd name="T42" fmla="*/ 8192 w 248856"/>
                <a:gd name="T43" fmla="*/ 157163 h 242189"/>
                <a:gd name="T44" fmla="*/ 1 w 248856"/>
                <a:gd name="T45" fmla="*/ 149162 h 242189"/>
                <a:gd name="T46" fmla="*/ 1 w 248856"/>
                <a:gd name="T47" fmla="*/ 93472 h 242189"/>
                <a:gd name="T48" fmla="*/ 8192 w 248856"/>
                <a:gd name="T49" fmla="*/ 85471 h 2421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84880ABA-C77A-4DBA-8E2D-CE33CF5CD60F}"/>
                </a:ext>
              </a:extLst>
            </p:cNvPr>
            <p:cNvSpPr/>
            <p:nvPr/>
          </p:nvSpPr>
          <p:spPr>
            <a:xfrm>
              <a:off x="8924648" y="2745489"/>
              <a:ext cx="108545" cy="161804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34" name="Freeform 14">
              <a:extLst>
                <a:ext uri="{FF2B5EF4-FFF2-40B4-BE49-F238E27FC236}">
                  <a16:creationId xmlns:a16="http://schemas.microsoft.com/office/drawing/2014/main" id="{21F22009-072B-4E6F-BF54-9686191FA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7345" y="3466972"/>
              <a:ext cx="901" cy="6667"/>
            </a:xfrm>
            <a:custGeom>
              <a:avLst/>
              <a:gdLst>
                <a:gd name="T0" fmla="*/ 13 w 901"/>
                <a:gd name="T1" fmla="*/ 0 h 6667"/>
                <a:gd name="T2" fmla="*/ 902 w 901"/>
                <a:gd name="T3" fmla="*/ 6668 h 6667"/>
                <a:gd name="T4" fmla="*/ 13 w 901"/>
                <a:gd name="T5" fmla="*/ 0 h 66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4835" name="Graphic 2">
              <a:extLst>
                <a:ext uri="{FF2B5EF4-FFF2-40B4-BE49-F238E27FC236}">
                  <a16:creationId xmlns:a16="http://schemas.microsoft.com/office/drawing/2014/main" id="{DC2EE807-EA2E-427C-92F4-A334A47EC1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34841" name="Graphic 2">
                <a:extLst>
                  <a:ext uri="{FF2B5EF4-FFF2-40B4-BE49-F238E27FC236}">
                    <a16:creationId xmlns:a16="http://schemas.microsoft.com/office/drawing/2014/main" id="{B5120141-D36E-48DC-8A76-6EC5A7457C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34843" name="Freeform 17">
                  <a:extLst>
                    <a:ext uri="{FF2B5EF4-FFF2-40B4-BE49-F238E27FC236}">
                      <a16:creationId xmlns:a16="http://schemas.microsoft.com/office/drawing/2014/main" id="{5158DBFA-6B9D-47D9-8191-A465BC1E2B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1019 w 24574"/>
                    <a:gd name="T1" fmla="*/ 3429 h 56578"/>
                    <a:gd name="T2" fmla="*/ 24574 w 24574"/>
                    <a:gd name="T3" fmla="*/ 11874 h 56578"/>
                    <a:gd name="T4" fmla="*/ 24574 w 24574"/>
                    <a:gd name="T5" fmla="*/ 44704 h 56578"/>
                    <a:gd name="T6" fmla="*/ 12319 w 24574"/>
                    <a:gd name="T7" fmla="*/ 56579 h 56578"/>
                    <a:gd name="T8" fmla="*/ 0 w 24574"/>
                    <a:gd name="T9" fmla="*/ 44704 h 56578"/>
                    <a:gd name="T10" fmla="*/ 0 w 24574"/>
                    <a:gd name="T11" fmla="*/ 11874 h 56578"/>
                    <a:gd name="T12" fmla="*/ 12319 w 24574"/>
                    <a:gd name="T13" fmla="*/ 0 h 56578"/>
                    <a:gd name="T14" fmla="*/ 21019 w 24574"/>
                    <a:gd name="T15" fmla="*/ 3429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4" name="Freeform 18">
                  <a:extLst>
                    <a:ext uri="{FF2B5EF4-FFF2-40B4-BE49-F238E27FC236}">
                      <a16:creationId xmlns:a16="http://schemas.microsoft.com/office/drawing/2014/main" id="{FC2AAF5B-6180-4972-A0B2-88DEBEC3B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27749 w 55498"/>
                    <a:gd name="T1" fmla="*/ 0 h 116395"/>
                    <a:gd name="T2" fmla="*/ 55499 w 55498"/>
                    <a:gd name="T3" fmla="*/ 116395 h 116395"/>
                    <a:gd name="T4" fmla="*/ 0 w 55498"/>
                    <a:gd name="T5" fmla="*/ 116395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5" name="Freeform 19">
                  <a:extLst>
                    <a:ext uri="{FF2B5EF4-FFF2-40B4-BE49-F238E27FC236}">
                      <a16:creationId xmlns:a16="http://schemas.microsoft.com/office/drawing/2014/main" id="{204D6C83-4B28-4E08-98F0-F8F3C10164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260" y="2553589"/>
                  <a:ext cx="230822" cy="71246"/>
                </a:xfrm>
                <a:custGeom>
                  <a:avLst/>
                  <a:gdLst>
                    <a:gd name="T0" fmla="*/ 230822 w 230822"/>
                    <a:gd name="T1" fmla="*/ 0 h 71246"/>
                    <a:gd name="T2" fmla="*/ 230822 w 230822"/>
                    <a:gd name="T3" fmla="*/ 33909 h 71246"/>
                    <a:gd name="T4" fmla="*/ 115380 w 230822"/>
                    <a:gd name="T5" fmla="*/ 71247 h 71246"/>
                    <a:gd name="T6" fmla="*/ 0 w 230822"/>
                    <a:gd name="T7" fmla="*/ 33909 h 71246"/>
                    <a:gd name="T8" fmla="*/ 0 w 230822"/>
                    <a:gd name="T9" fmla="*/ 0 h 71246"/>
                    <a:gd name="T10" fmla="*/ 113602 w 230822"/>
                    <a:gd name="T11" fmla="*/ 33909 h 71246"/>
                    <a:gd name="T12" fmla="*/ 117284 w 230822"/>
                    <a:gd name="T13" fmla="*/ 33909 h 71246"/>
                    <a:gd name="T14" fmla="*/ 230822 w 230822"/>
                    <a:gd name="T15" fmla="*/ 0 h 7124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6" name="Freeform 20">
                  <a:extLst>
                    <a:ext uri="{FF2B5EF4-FFF2-40B4-BE49-F238E27FC236}">
                      <a16:creationId xmlns:a16="http://schemas.microsoft.com/office/drawing/2014/main" id="{EB8C355C-4D0B-43EA-8DDB-6D1B1A4D9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387" y="2587498"/>
                  <a:ext cx="230822" cy="242125"/>
                </a:xfrm>
                <a:custGeom>
                  <a:avLst/>
                  <a:gdLst>
                    <a:gd name="T0" fmla="*/ 230695 w 230822"/>
                    <a:gd name="T1" fmla="*/ 108140 h 242125"/>
                    <a:gd name="T2" fmla="*/ 166624 w 230822"/>
                    <a:gd name="T3" fmla="*/ 141351 h 242125"/>
                    <a:gd name="T4" fmla="*/ 176403 w 230822"/>
                    <a:gd name="T5" fmla="*/ 226504 h 242125"/>
                    <a:gd name="T6" fmla="*/ 118555 w 230822"/>
                    <a:gd name="T7" fmla="*/ 242125 h 242125"/>
                    <a:gd name="T8" fmla="*/ 112205 w 230822"/>
                    <a:gd name="T9" fmla="*/ 242125 h 242125"/>
                    <a:gd name="T10" fmla="*/ 53784 w 230822"/>
                    <a:gd name="T11" fmla="*/ 226187 h 242125"/>
                    <a:gd name="T12" fmla="*/ 63500 w 230822"/>
                    <a:gd name="T13" fmla="*/ 141288 h 242125"/>
                    <a:gd name="T14" fmla="*/ 0 w 230822"/>
                    <a:gd name="T15" fmla="*/ 108394 h 242125"/>
                    <a:gd name="T16" fmla="*/ 0 w 230822"/>
                    <a:gd name="T17" fmla="*/ 0 h 242125"/>
                    <a:gd name="T18" fmla="*/ 115380 w 230822"/>
                    <a:gd name="T19" fmla="*/ 37338 h 242125"/>
                    <a:gd name="T20" fmla="*/ 230822 w 230822"/>
                    <a:gd name="T21" fmla="*/ 0 h 242125"/>
                    <a:gd name="T22" fmla="*/ 230822 w 230822"/>
                    <a:gd name="T23" fmla="*/ 108140 h 2421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lnTo>
                        <a:pt x="230695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7" name="Freeform 21">
                  <a:extLst>
                    <a:ext uri="{FF2B5EF4-FFF2-40B4-BE49-F238E27FC236}">
                      <a16:creationId xmlns:a16="http://schemas.microsoft.com/office/drawing/2014/main" id="{FEC38ACE-441B-49C1-84ED-7E006ECC7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4487" y="2098611"/>
                  <a:ext cx="408558" cy="488950"/>
                </a:xfrm>
                <a:custGeom>
                  <a:avLst/>
                  <a:gdLst>
                    <a:gd name="T0" fmla="*/ 268351 w 408558"/>
                    <a:gd name="T1" fmla="*/ 0 h 488950"/>
                    <a:gd name="T2" fmla="*/ 0 w 408558"/>
                    <a:gd name="T3" fmla="*/ 118618 h 488950"/>
                    <a:gd name="T4" fmla="*/ 0 w 408558"/>
                    <a:gd name="T5" fmla="*/ 292100 h 488950"/>
                    <a:gd name="T6" fmla="*/ 88836 w 408558"/>
                    <a:gd name="T7" fmla="*/ 455041 h 488950"/>
                    <a:gd name="T8" fmla="*/ 202438 w 408558"/>
                    <a:gd name="T9" fmla="*/ 488950 h 488950"/>
                    <a:gd name="T10" fmla="*/ 206121 w 408558"/>
                    <a:gd name="T11" fmla="*/ 488950 h 488950"/>
                    <a:gd name="T12" fmla="*/ 319722 w 408558"/>
                    <a:gd name="T13" fmla="*/ 455041 h 488950"/>
                    <a:gd name="T14" fmla="*/ 408559 w 408558"/>
                    <a:gd name="T15" fmla="*/ 292164 h 488950"/>
                    <a:gd name="T16" fmla="*/ 408559 w 408558"/>
                    <a:gd name="T17" fmla="*/ 9081 h 488950"/>
                    <a:gd name="T18" fmla="*/ 268351 w 408558"/>
                    <a:gd name="T19" fmla="*/ 0 h 488950"/>
                    <a:gd name="T20" fmla="*/ 130619 w 408558"/>
                    <a:gd name="T21" fmla="*/ 183134 h 488950"/>
                    <a:gd name="T22" fmla="*/ 118364 w 408558"/>
                    <a:gd name="T23" fmla="*/ 195009 h 488950"/>
                    <a:gd name="T24" fmla="*/ 106045 w 408558"/>
                    <a:gd name="T25" fmla="*/ 183134 h 488950"/>
                    <a:gd name="T26" fmla="*/ 106045 w 408558"/>
                    <a:gd name="T27" fmla="*/ 150305 h 488950"/>
                    <a:gd name="T28" fmla="*/ 118364 w 408558"/>
                    <a:gd name="T29" fmla="*/ 138430 h 488950"/>
                    <a:gd name="T30" fmla="*/ 127000 w 408558"/>
                    <a:gd name="T31" fmla="*/ 141923 h 488950"/>
                    <a:gd name="T32" fmla="*/ 130556 w 408558"/>
                    <a:gd name="T33" fmla="*/ 150368 h 488950"/>
                    <a:gd name="T34" fmla="*/ 130556 w 408558"/>
                    <a:gd name="T35" fmla="*/ 183134 h 488950"/>
                    <a:gd name="T36" fmla="*/ 194818 w 408558"/>
                    <a:gd name="T37" fmla="*/ 280416 h 488950"/>
                    <a:gd name="T38" fmla="*/ 222568 w 408558"/>
                    <a:gd name="T39" fmla="*/ 164021 h 488950"/>
                    <a:gd name="T40" fmla="*/ 250317 w 408558"/>
                    <a:gd name="T41" fmla="*/ 280416 h 488950"/>
                    <a:gd name="T42" fmla="*/ 194818 w 408558"/>
                    <a:gd name="T43" fmla="*/ 280416 h 4889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lnTo>
                        <a:pt x="130619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8" name="Freeform 22">
                  <a:extLst>
                    <a:ext uri="{FF2B5EF4-FFF2-40B4-BE49-F238E27FC236}">
                      <a16:creationId xmlns:a16="http://schemas.microsoft.com/office/drawing/2014/main" id="{00C4F554-D320-4D51-8F76-C42B4F35B3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55499 w 55498"/>
                    <a:gd name="T1" fmla="*/ 116395 h 116395"/>
                    <a:gd name="T2" fmla="*/ 0 w 55498"/>
                    <a:gd name="T3" fmla="*/ 116395 h 116395"/>
                    <a:gd name="T4" fmla="*/ 27749 w 55498"/>
                    <a:gd name="T5" fmla="*/ 0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lnTo>
                        <a:pt x="55499" y="116395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9" name="Freeform 23">
                  <a:extLst>
                    <a:ext uri="{FF2B5EF4-FFF2-40B4-BE49-F238E27FC236}">
                      <a16:creationId xmlns:a16="http://schemas.microsoft.com/office/drawing/2014/main" id="{4D628B40-97D4-444B-893E-3A297F7DC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4574 w 24574"/>
                    <a:gd name="T1" fmla="*/ 11874 h 56578"/>
                    <a:gd name="T2" fmla="*/ 24574 w 24574"/>
                    <a:gd name="T3" fmla="*/ 44704 h 56578"/>
                    <a:gd name="T4" fmla="*/ 12319 w 24574"/>
                    <a:gd name="T5" fmla="*/ 56579 h 56578"/>
                    <a:gd name="T6" fmla="*/ 0 w 24574"/>
                    <a:gd name="T7" fmla="*/ 44704 h 56578"/>
                    <a:gd name="T8" fmla="*/ 0 w 24574"/>
                    <a:gd name="T9" fmla="*/ 11874 h 56578"/>
                    <a:gd name="T10" fmla="*/ 12319 w 24574"/>
                    <a:gd name="T11" fmla="*/ 0 h 56578"/>
                    <a:gd name="T12" fmla="*/ 20955 w 24574"/>
                    <a:gd name="T13" fmla="*/ 3492 h 56578"/>
                    <a:gd name="T14" fmla="*/ 24574 w 24574"/>
                    <a:gd name="T15" fmla="*/ 11874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0" name="Freeform 24">
                  <a:extLst>
                    <a:ext uri="{FF2B5EF4-FFF2-40B4-BE49-F238E27FC236}">
                      <a16:creationId xmlns:a16="http://schemas.microsoft.com/office/drawing/2014/main" id="{4B31633B-4F37-4F22-94F4-630AD82596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3377" y="2226685"/>
                  <a:ext cx="68893" cy="52011"/>
                </a:xfrm>
                <a:custGeom>
                  <a:avLst/>
                  <a:gdLst>
                    <a:gd name="T0" fmla="*/ 59184 w 68893"/>
                    <a:gd name="T1" fmla="*/ 52012 h 52011"/>
                    <a:gd name="T2" fmla="*/ 58739 w 68893"/>
                    <a:gd name="T3" fmla="*/ 51948 h 52011"/>
                    <a:gd name="T4" fmla="*/ 2796 w 68893"/>
                    <a:gd name="T5" fmla="*/ 48138 h 52011"/>
                    <a:gd name="T6" fmla="*/ 255 w 68893"/>
                    <a:gd name="T7" fmla="*/ 46741 h 52011"/>
                    <a:gd name="T8" fmla="*/ 700 w 68893"/>
                    <a:gd name="T9" fmla="*/ 43947 h 52011"/>
                    <a:gd name="T10" fmla="*/ 65343 w 68893"/>
                    <a:gd name="T11" fmla="*/ 196 h 52011"/>
                    <a:gd name="T12" fmla="*/ 68645 w 68893"/>
                    <a:gd name="T13" fmla="*/ 1402 h 52011"/>
                    <a:gd name="T14" fmla="*/ 67629 w 68893"/>
                    <a:gd name="T15" fmla="*/ 4704 h 52011"/>
                    <a:gd name="T16" fmla="*/ 65597 w 68893"/>
                    <a:gd name="T17" fmla="*/ 5847 h 52011"/>
                    <a:gd name="T18" fmla="*/ 64200 w 68893"/>
                    <a:gd name="T19" fmla="*/ 6165 h 52011"/>
                    <a:gd name="T20" fmla="*/ 9082 w 68893"/>
                    <a:gd name="T21" fmla="*/ 42741 h 52011"/>
                    <a:gd name="T22" fmla="*/ 59691 w 68893"/>
                    <a:gd name="T23" fmla="*/ 47059 h 52011"/>
                    <a:gd name="T24" fmla="*/ 61787 w 68893"/>
                    <a:gd name="T25" fmla="*/ 49980 h 52011"/>
                    <a:gd name="T26" fmla="*/ 59184 w 68893"/>
                    <a:gd name="T27" fmla="*/ 52012 h 5201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1" name="Freeform 25">
                  <a:extLst>
                    <a:ext uri="{FF2B5EF4-FFF2-40B4-BE49-F238E27FC236}">
                      <a16:creationId xmlns:a16="http://schemas.microsoft.com/office/drawing/2014/main" id="{5B0FA8BC-5456-4E58-872D-CF65AE0ECB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2377" y="2460974"/>
                  <a:ext cx="121604" cy="23843"/>
                </a:xfrm>
                <a:custGeom>
                  <a:avLst/>
                  <a:gdLst>
                    <a:gd name="T0" fmla="*/ 58709 w 121604"/>
                    <a:gd name="T1" fmla="*/ 23844 h 23843"/>
                    <a:gd name="T2" fmla="*/ 860 w 121604"/>
                    <a:gd name="T3" fmla="*/ 4413 h 23843"/>
                    <a:gd name="T4" fmla="*/ 670 w 121604"/>
                    <a:gd name="T5" fmla="*/ 857 h 23843"/>
                    <a:gd name="T6" fmla="*/ 4353 w 121604"/>
                    <a:gd name="T7" fmla="*/ 666 h 23843"/>
                    <a:gd name="T8" fmla="*/ 117637 w 121604"/>
                    <a:gd name="T9" fmla="*/ 412 h 23843"/>
                    <a:gd name="T10" fmla="*/ 121193 w 121604"/>
                    <a:gd name="T11" fmla="*/ 1174 h 23843"/>
                    <a:gd name="T12" fmla="*/ 120431 w 121604"/>
                    <a:gd name="T13" fmla="*/ 4667 h 23843"/>
                    <a:gd name="T14" fmla="*/ 58709 w 121604"/>
                    <a:gd name="T15" fmla="*/ 23844 h 238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2" name="Freeform 26">
                  <a:extLst>
                    <a:ext uri="{FF2B5EF4-FFF2-40B4-BE49-F238E27FC236}">
                      <a16:creationId xmlns:a16="http://schemas.microsoft.com/office/drawing/2014/main" id="{2609A764-6800-40F7-B3D6-ACD3D266E1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2859" y="2251265"/>
                  <a:ext cx="71564" cy="139064"/>
                </a:xfrm>
                <a:custGeom>
                  <a:avLst/>
                  <a:gdLst>
                    <a:gd name="T0" fmla="*/ 71565 w 71564"/>
                    <a:gd name="T1" fmla="*/ 0 h 139064"/>
                    <a:gd name="T2" fmla="*/ 71565 w 71564"/>
                    <a:gd name="T3" fmla="*/ 139065 h 139064"/>
                    <a:gd name="T4" fmla="*/ 0 w 71564"/>
                    <a:gd name="T5" fmla="*/ 69533 h 139064"/>
                    <a:gd name="T6" fmla="*/ 13589 w 71564"/>
                    <a:gd name="T7" fmla="*/ 28765 h 139064"/>
                    <a:gd name="T8" fmla="*/ 71565 w 71564"/>
                    <a:gd name="T9" fmla="*/ 0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3" name="Freeform 27">
                  <a:extLst>
                    <a:ext uri="{FF2B5EF4-FFF2-40B4-BE49-F238E27FC236}">
                      <a16:creationId xmlns:a16="http://schemas.microsoft.com/office/drawing/2014/main" id="{177AE112-CBBB-4059-BD2E-7384E46AC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2919" y="2251329"/>
                  <a:ext cx="71564" cy="139064"/>
                </a:xfrm>
                <a:custGeom>
                  <a:avLst/>
                  <a:gdLst>
                    <a:gd name="T0" fmla="*/ 71565 w 71564"/>
                    <a:gd name="T1" fmla="*/ 69532 h 139064"/>
                    <a:gd name="T2" fmla="*/ 0 w 71564"/>
                    <a:gd name="T3" fmla="*/ 139065 h 139064"/>
                    <a:gd name="T4" fmla="*/ 0 w 71564"/>
                    <a:gd name="T5" fmla="*/ 0 h 139064"/>
                    <a:gd name="T6" fmla="*/ 45720 w 71564"/>
                    <a:gd name="T7" fmla="*/ 16065 h 139064"/>
                    <a:gd name="T8" fmla="*/ 71565 w 71564"/>
                    <a:gd name="T9" fmla="*/ 69532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4" name="Freeform 28">
                  <a:extLst>
                    <a:ext uri="{FF2B5EF4-FFF2-40B4-BE49-F238E27FC236}">
                      <a16:creationId xmlns:a16="http://schemas.microsoft.com/office/drawing/2014/main" id="{598E44CC-F2BA-4107-BBCC-4489D1B7B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1823" y="1836094"/>
                  <a:ext cx="593535" cy="443936"/>
                </a:xfrm>
                <a:custGeom>
                  <a:avLst/>
                  <a:gdLst>
                    <a:gd name="T0" fmla="*/ 526433 w 593535"/>
                    <a:gd name="T1" fmla="*/ 276931 h 443936"/>
                    <a:gd name="T2" fmla="*/ 546880 w 593535"/>
                    <a:gd name="T3" fmla="*/ 431236 h 443936"/>
                    <a:gd name="T4" fmla="*/ 501159 w 593535"/>
                    <a:gd name="T5" fmla="*/ 415171 h 443936"/>
                    <a:gd name="T6" fmla="*/ 501159 w 593535"/>
                    <a:gd name="T7" fmla="*/ 271470 h 443936"/>
                    <a:gd name="T8" fmla="*/ 361015 w 593535"/>
                    <a:gd name="T9" fmla="*/ 262517 h 443936"/>
                    <a:gd name="T10" fmla="*/ 92664 w 593535"/>
                    <a:gd name="T11" fmla="*/ 381135 h 443936"/>
                    <a:gd name="T12" fmla="*/ 92664 w 593535"/>
                    <a:gd name="T13" fmla="*/ 415171 h 443936"/>
                    <a:gd name="T14" fmla="*/ 34688 w 593535"/>
                    <a:gd name="T15" fmla="*/ 443936 h 443936"/>
                    <a:gd name="T16" fmla="*/ 60660 w 593535"/>
                    <a:gd name="T17" fmla="*/ 193238 h 443936"/>
                    <a:gd name="T18" fmla="*/ 183595 w 593535"/>
                    <a:gd name="T19" fmla="*/ 29726 h 443936"/>
                    <a:gd name="T20" fmla="*/ 380445 w 593535"/>
                    <a:gd name="T21" fmla="*/ 74684 h 443936"/>
                    <a:gd name="T22" fmla="*/ 518177 w 593535"/>
                    <a:gd name="T23" fmla="*/ 6421 h 443936"/>
                    <a:gd name="T24" fmla="*/ 526433 w 593535"/>
                    <a:gd name="T25" fmla="*/ 276931 h 4439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5" name="Freeform 29">
                  <a:extLst>
                    <a:ext uri="{FF2B5EF4-FFF2-40B4-BE49-F238E27FC236}">
                      <a16:creationId xmlns:a16="http://schemas.microsoft.com/office/drawing/2014/main" id="{85C25D5A-77CE-4092-ACB6-9F8E8D5DFC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5432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63627 h 195008"/>
                    <a:gd name="T2" fmla="*/ 201676 w 211328"/>
                    <a:gd name="T3" fmla="*/ 148527 h 195008"/>
                    <a:gd name="T4" fmla="*/ 196342 w 211328"/>
                    <a:gd name="T5" fmla="*/ 195009 h 195008"/>
                    <a:gd name="T6" fmla="*/ 0 w 211328"/>
                    <a:gd name="T7" fmla="*/ 92901 h 195008"/>
                    <a:gd name="T8" fmla="*/ 88329 w 211328"/>
                    <a:gd name="T9" fmla="*/ 0 h 195008"/>
                    <a:gd name="T10" fmla="*/ 147828 w 211328"/>
                    <a:gd name="T11" fmla="*/ 30798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lnTo>
                        <a:pt x="211328" y="636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6" name="Freeform 30">
                  <a:extLst>
                    <a:ext uri="{FF2B5EF4-FFF2-40B4-BE49-F238E27FC236}">
                      <a16:creationId xmlns:a16="http://schemas.microsoft.com/office/drawing/2014/main" id="{7A33AA29-D70D-4800-8BC6-1556CC424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20011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92901 h 195008"/>
                    <a:gd name="T2" fmla="*/ 15049 w 211328"/>
                    <a:gd name="T3" fmla="*/ 195009 h 195008"/>
                    <a:gd name="T4" fmla="*/ 9716 w 211328"/>
                    <a:gd name="T5" fmla="*/ 148844 h 195008"/>
                    <a:gd name="T6" fmla="*/ 0 w 211328"/>
                    <a:gd name="T7" fmla="*/ 63627 h 195008"/>
                    <a:gd name="T8" fmla="*/ 64071 w 211328"/>
                    <a:gd name="T9" fmla="*/ 30480 h 195008"/>
                    <a:gd name="T10" fmla="*/ 122936 w 211328"/>
                    <a:gd name="T11" fmla="*/ 0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lnTo>
                        <a:pt x="211328" y="9290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7" name="Freeform 31">
                  <a:extLst>
                    <a:ext uri="{FF2B5EF4-FFF2-40B4-BE49-F238E27FC236}">
                      <a16:creationId xmlns:a16="http://schemas.microsoft.com/office/drawing/2014/main" id="{9A1662CB-CD96-4E09-B5D0-854E56158F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886" y="2757995"/>
                  <a:ext cx="570864" cy="1686455"/>
                </a:xfrm>
                <a:custGeom>
                  <a:avLst/>
                  <a:gdLst>
                    <a:gd name="T0" fmla="*/ 548950 w 570864"/>
                    <a:gd name="T1" fmla="*/ 1206373 h 1686455"/>
                    <a:gd name="T2" fmla="*/ 532947 w 570864"/>
                    <a:gd name="T3" fmla="*/ 1633030 h 1686455"/>
                    <a:gd name="T4" fmla="*/ 203827 w 570864"/>
                    <a:gd name="T5" fmla="*/ 1683639 h 1686455"/>
                    <a:gd name="T6" fmla="*/ 126230 w 570864"/>
                    <a:gd name="T7" fmla="*/ 1678559 h 1686455"/>
                    <a:gd name="T8" fmla="*/ 182237 w 570864"/>
                    <a:gd name="T9" fmla="*/ 1079881 h 1686455"/>
                    <a:gd name="T10" fmla="*/ 2977 w 570864"/>
                    <a:gd name="T11" fmla="*/ 532892 h 1686455"/>
                    <a:gd name="T12" fmla="*/ 364482 w 570864"/>
                    <a:gd name="T13" fmla="*/ 0 h 1686455"/>
                    <a:gd name="T14" fmla="*/ 560760 w 570864"/>
                    <a:gd name="T15" fmla="*/ 102108 h 1686455"/>
                    <a:gd name="T16" fmla="*/ 548950 w 570864"/>
                    <a:gd name="T17" fmla="*/ 1206373 h 16864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8" name="Freeform 32">
                  <a:extLst>
                    <a:ext uri="{FF2B5EF4-FFF2-40B4-BE49-F238E27FC236}">
                      <a16:creationId xmlns:a16="http://schemas.microsoft.com/office/drawing/2014/main" id="{DB871548-C505-4C67-9E5A-4A5EF85623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3680" y="3192589"/>
                  <a:ext cx="108616" cy="690880"/>
                </a:xfrm>
                <a:custGeom>
                  <a:avLst/>
                  <a:gdLst>
                    <a:gd name="T0" fmla="*/ 108442 w 108616"/>
                    <a:gd name="T1" fmla="*/ 437261 h 690880"/>
                    <a:gd name="T2" fmla="*/ 106982 w 108616"/>
                    <a:gd name="T3" fmla="*/ 433959 h 690880"/>
                    <a:gd name="T4" fmla="*/ 103616 w 108616"/>
                    <a:gd name="T5" fmla="*/ 435356 h 690880"/>
                    <a:gd name="T6" fmla="*/ 85011 w 108616"/>
                    <a:gd name="T7" fmla="*/ 480695 h 690880"/>
                    <a:gd name="T8" fmla="*/ 17447 w 108616"/>
                    <a:gd name="T9" fmla="*/ 418465 h 690880"/>
                    <a:gd name="T10" fmla="*/ 17447 w 108616"/>
                    <a:gd name="T11" fmla="*/ 2540 h 690880"/>
                    <a:gd name="T12" fmla="*/ 14843 w 108616"/>
                    <a:gd name="T13" fmla="*/ 0 h 690880"/>
                    <a:gd name="T14" fmla="*/ 12239 w 108616"/>
                    <a:gd name="T15" fmla="*/ 2540 h 690880"/>
                    <a:gd name="T16" fmla="*/ 12239 w 108616"/>
                    <a:gd name="T17" fmla="*/ 419545 h 690880"/>
                    <a:gd name="T18" fmla="*/ 13065 w 108616"/>
                    <a:gd name="T19" fmla="*/ 421386 h 690880"/>
                    <a:gd name="T20" fmla="*/ 82978 w 108616"/>
                    <a:gd name="T21" fmla="*/ 485775 h 690880"/>
                    <a:gd name="T22" fmla="*/ 175 w 108616"/>
                    <a:gd name="T23" fmla="*/ 687388 h 690880"/>
                    <a:gd name="T24" fmla="*/ 1635 w 108616"/>
                    <a:gd name="T25" fmla="*/ 690689 h 690880"/>
                    <a:gd name="T26" fmla="*/ 2588 w 108616"/>
                    <a:gd name="T27" fmla="*/ 690880 h 690880"/>
                    <a:gd name="T28" fmla="*/ 5000 w 108616"/>
                    <a:gd name="T29" fmla="*/ 689293 h 690880"/>
                    <a:gd name="T30" fmla="*/ 88503 w 108616"/>
                    <a:gd name="T31" fmla="*/ 486029 h 690880"/>
                    <a:gd name="T32" fmla="*/ 88503 w 108616"/>
                    <a:gd name="T33" fmla="*/ 485966 h 690880"/>
                    <a:gd name="T34" fmla="*/ 108442 w 108616"/>
                    <a:gd name="T35" fmla="*/ 437261 h 69088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9" name="Freeform 33">
                  <a:extLst>
                    <a:ext uri="{FF2B5EF4-FFF2-40B4-BE49-F238E27FC236}">
                      <a16:creationId xmlns:a16="http://schemas.microsoft.com/office/drawing/2014/main" id="{A3FAD216-F636-457C-94F1-07D5AEB39B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5060" y="2757995"/>
                  <a:ext cx="730122" cy="1678493"/>
                </a:xfrm>
                <a:custGeom>
                  <a:avLst/>
                  <a:gdLst>
                    <a:gd name="T0" fmla="*/ 479616 w 730122"/>
                    <a:gd name="T1" fmla="*/ 810958 h 1678493"/>
                    <a:gd name="T2" fmla="*/ 730123 w 730122"/>
                    <a:gd name="T3" fmla="*/ 262001 h 1678493"/>
                    <a:gd name="T4" fmla="*/ 729679 w 730122"/>
                    <a:gd name="T5" fmla="*/ 226187 h 1678493"/>
                    <a:gd name="T6" fmla="*/ 624332 w 730122"/>
                    <a:gd name="T7" fmla="*/ 214567 h 1678493"/>
                    <a:gd name="T8" fmla="*/ 483680 w 730122"/>
                    <a:gd name="T9" fmla="*/ 503619 h 1678493"/>
                    <a:gd name="T10" fmla="*/ 418973 w 730122"/>
                    <a:gd name="T11" fmla="*/ 201613 h 1678493"/>
                    <a:gd name="T12" fmla="*/ 196279 w 730122"/>
                    <a:gd name="T13" fmla="*/ 0 h 1678493"/>
                    <a:gd name="T14" fmla="*/ 0 w 730122"/>
                    <a:gd name="T15" fmla="*/ 102108 h 1678493"/>
                    <a:gd name="T16" fmla="*/ 43117 w 730122"/>
                    <a:gd name="T17" fmla="*/ 1206310 h 1678493"/>
                    <a:gd name="T18" fmla="*/ 102553 w 730122"/>
                    <a:gd name="T19" fmla="*/ 1635379 h 1678493"/>
                    <a:gd name="T20" fmla="*/ 395478 w 730122"/>
                    <a:gd name="T21" fmla="*/ 1675448 h 1678493"/>
                    <a:gd name="T22" fmla="*/ 481330 w 730122"/>
                    <a:gd name="T23" fmla="*/ 1667510 h 1678493"/>
                    <a:gd name="T24" fmla="*/ 372173 w 730122"/>
                    <a:gd name="T25" fmla="*/ 856107 h 1678493"/>
                    <a:gd name="T26" fmla="*/ 360997 w 730122"/>
                    <a:gd name="T27" fmla="*/ 772858 h 1678493"/>
                    <a:gd name="T28" fmla="*/ 479616 w 730122"/>
                    <a:gd name="T29" fmla="*/ 810958 h 1678493"/>
                    <a:gd name="T30" fmla="*/ 249745 w 730122"/>
                    <a:gd name="T31" fmla="*/ 1405319 h 1678493"/>
                    <a:gd name="T32" fmla="*/ 140716 w 730122"/>
                    <a:gd name="T33" fmla="*/ 1225614 h 1678493"/>
                    <a:gd name="T34" fmla="*/ 140716 w 730122"/>
                    <a:gd name="T35" fmla="*/ 1180084 h 1678493"/>
                    <a:gd name="T36" fmla="*/ 358775 w 730122"/>
                    <a:gd name="T37" fmla="*/ 1180084 h 1678493"/>
                    <a:gd name="T38" fmla="*/ 358775 w 730122"/>
                    <a:gd name="T39" fmla="*/ 1225614 h 1678493"/>
                    <a:gd name="T40" fmla="*/ 249745 w 730122"/>
                    <a:gd name="T41" fmla="*/ 1405319 h 167849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0" name="Freeform 34">
                  <a:extLst>
                    <a:ext uri="{FF2B5EF4-FFF2-40B4-BE49-F238E27FC236}">
                      <a16:creationId xmlns:a16="http://schemas.microsoft.com/office/drawing/2014/main" id="{51F80411-C87E-4B20-AD1B-A3A59CEF13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9393" y="2945828"/>
                  <a:ext cx="105346" cy="38417"/>
                </a:xfrm>
                <a:custGeom>
                  <a:avLst/>
                  <a:gdLst>
                    <a:gd name="T0" fmla="*/ 105346 w 105346"/>
                    <a:gd name="T1" fmla="*/ 38417 h 38417"/>
                    <a:gd name="T2" fmla="*/ 0 w 105346"/>
                    <a:gd name="T3" fmla="*/ 26797 h 38417"/>
                    <a:gd name="T4" fmla="*/ 13017 w 105346"/>
                    <a:gd name="T5" fmla="*/ 0 h 38417"/>
                    <a:gd name="T6" fmla="*/ 104203 w 105346"/>
                    <a:gd name="T7" fmla="*/ 9589 h 38417"/>
                    <a:gd name="T8" fmla="*/ 105346 w 105346"/>
                    <a:gd name="T9" fmla="*/ 38417 h 384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1" name="Freeform 35">
                  <a:extLst>
                    <a:ext uri="{FF2B5EF4-FFF2-40B4-BE49-F238E27FC236}">
                      <a16:creationId xmlns:a16="http://schemas.microsoft.com/office/drawing/2014/main" id="{09B114A1-AF82-4721-9D07-21B6E65F5E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112" y="3983609"/>
                  <a:ext cx="219394" cy="179704"/>
                </a:xfrm>
                <a:custGeom>
                  <a:avLst/>
                  <a:gdLst>
                    <a:gd name="T0" fmla="*/ 109694 w 219394"/>
                    <a:gd name="T1" fmla="*/ 179705 h 179704"/>
                    <a:gd name="T2" fmla="*/ 665 w 219394"/>
                    <a:gd name="T3" fmla="*/ 0 h 179704"/>
                    <a:gd name="T4" fmla="*/ 218723 w 219394"/>
                    <a:gd name="T5" fmla="*/ 0 h 179704"/>
                    <a:gd name="T6" fmla="*/ 109694 w 219394"/>
                    <a:gd name="T7" fmla="*/ 179705 h 17970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F6A9F233-33FE-4EF8-BA59-F17FD088748A}"/>
                    </a:ext>
                  </a:extLst>
                </p:cNvPr>
                <p:cNvSpPr/>
                <p:nvPr/>
              </p:nvSpPr>
              <p:spPr>
                <a:xfrm>
                  <a:off x="8089509" y="2814200"/>
                  <a:ext cx="188295" cy="1154790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863" name="Freeform 37">
                  <a:extLst>
                    <a:ext uri="{FF2B5EF4-FFF2-40B4-BE49-F238E27FC236}">
                      <a16:creationId xmlns:a16="http://schemas.microsoft.com/office/drawing/2014/main" id="{CADC18FF-DD7C-4DA9-B296-9A6D7E4FD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320" y="2603734"/>
                  <a:ext cx="188030" cy="351837"/>
                </a:xfrm>
                <a:custGeom>
                  <a:avLst/>
                  <a:gdLst>
                    <a:gd name="T0" fmla="*/ 188031 w 188030"/>
                    <a:gd name="T1" fmla="*/ 304630 h 351837"/>
                    <a:gd name="T2" fmla="*/ 124276 w 188030"/>
                    <a:gd name="T3" fmla="*/ 351747 h 351837"/>
                    <a:gd name="T4" fmla="*/ 33090 w 188030"/>
                    <a:gd name="T5" fmla="*/ 342159 h 351837"/>
                    <a:gd name="T6" fmla="*/ 22931 w 188030"/>
                    <a:gd name="T7" fmla="*/ 195981 h 351837"/>
                    <a:gd name="T8" fmla="*/ 578 w 188030"/>
                    <a:gd name="T9" fmla="*/ 10625 h 351837"/>
                    <a:gd name="T10" fmla="*/ 9976 w 188030"/>
                    <a:gd name="T11" fmla="*/ 274 h 351837"/>
                    <a:gd name="T12" fmla="*/ 95956 w 188030"/>
                    <a:gd name="T13" fmla="*/ 98001 h 351837"/>
                    <a:gd name="T14" fmla="*/ 101036 w 188030"/>
                    <a:gd name="T15" fmla="*/ 111717 h 351837"/>
                    <a:gd name="T16" fmla="*/ 88526 w 188030"/>
                    <a:gd name="T17" fmla="*/ 142006 h 351837"/>
                    <a:gd name="T18" fmla="*/ 188031 w 188030"/>
                    <a:gd name="T19" fmla="*/ 304630 h 3518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4" name="Freeform 38">
                  <a:extLst>
                    <a:ext uri="{FF2B5EF4-FFF2-40B4-BE49-F238E27FC236}">
                      <a16:creationId xmlns:a16="http://schemas.microsoft.com/office/drawing/2014/main" id="{944B6DB2-B39E-4A38-A1C9-03826ACF92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7845" y="2690223"/>
                  <a:ext cx="139415" cy="198470"/>
                </a:xfrm>
                <a:custGeom>
                  <a:avLst/>
                  <a:gdLst>
                    <a:gd name="T0" fmla="*/ 129858 w 139415"/>
                    <a:gd name="T1" fmla="*/ 175405 h 198470"/>
                    <a:gd name="T2" fmla="*/ 129604 w 139415"/>
                    <a:gd name="T3" fmla="*/ 176040 h 198470"/>
                    <a:gd name="T4" fmla="*/ 104775 w 139415"/>
                    <a:gd name="T5" fmla="*/ 196677 h 198470"/>
                    <a:gd name="T6" fmla="*/ 73978 w 139415"/>
                    <a:gd name="T7" fmla="*/ 193502 h 198470"/>
                    <a:gd name="T8" fmla="*/ 47752 w 139415"/>
                    <a:gd name="T9" fmla="*/ 157942 h 198470"/>
                    <a:gd name="T10" fmla="*/ 64 w 139415"/>
                    <a:gd name="T11" fmla="*/ 55580 h 198470"/>
                    <a:gd name="T12" fmla="*/ 0 w 139415"/>
                    <a:gd name="T13" fmla="*/ 55517 h 198470"/>
                    <a:gd name="T14" fmla="*/ 12510 w 139415"/>
                    <a:gd name="T15" fmla="*/ 25227 h 198470"/>
                    <a:gd name="T16" fmla="*/ 16891 w 139415"/>
                    <a:gd name="T17" fmla="*/ 18941 h 198470"/>
                    <a:gd name="T18" fmla="*/ 53848 w 139415"/>
                    <a:gd name="T19" fmla="*/ 81 h 198470"/>
                    <a:gd name="T20" fmla="*/ 98616 w 139415"/>
                    <a:gd name="T21" fmla="*/ 35514 h 198470"/>
                    <a:gd name="T22" fmla="*/ 134874 w 139415"/>
                    <a:gd name="T23" fmla="*/ 99586 h 198470"/>
                    <a:gd name="T24" fmla="*/ 129858 w 139415"/>
                    <a:gd name="T25" fmla="*/ 175405 h 1984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5" name="Freeform 39">
                  <a:extLst>
                    <a:ext uri="{FF2B5EF4-FFF2-40B4-BE49-F238E27FC236}">
                      <a16:creationId xmlns:a16="http://schemas.microsoft.com/office/drawing/2014/main" id="{87AB1F49-8B4E-4593-BEAA-7F54CE0D0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4714" y="3964368"/>
                  <a:ext cx="899414" cy="2010819"/>
                </a:xfrm>
                <a:custGeom>
                  <a:avLst/>
                  <a:gdLst>
                    <a:gd name="T0" fmla="*/ 899414 w 899414"/>
                    <a:gd name="T1" fmla="*/ 1991678 h 2010819"/>
                    <a:gd name="T2" fmla="*/ 881761 w 899414"/>
                    <a:gd name="T3" fmla="*/ 2002600 h 2010819"/>
                    <a:gd name="T4" fmla="*/ 809561 w 899414"/>
                    <a:gd name="T5" fmla="*/ 1999488 h 2010819"/>
                    <a:gd name="T6" fmla="*/ 803211 w 899414"/>
                    <a:gd name="T7" fmla="*/ 1997075 h 2010819"/>
                    <a:gd name="T8" fmla="*/ 445516 w 899414"/>
                    <a:gd name="T9" fmla="*/ 319977 h 2010819"/>
                    <a:gd name="T10" fmla="*/ 205232 w 899414"/>
                    <a:gd name="T11" fmla="*/ 1984439 h 2010819"/>
                    <a:gd name="T12" fmla="*/ 182118 w 899414"/>
                    <a:gd name="T13" fmla="*/ 1996059 h 2010819"/>
                    <a:gd name="T14" fmla="*/ 104457 w 899414"/>
                    <a:gd name="T15" fmla="*/ 2004885 h 2010819"/>
                    <a:gd name="T16" fmla="*/ 92456 w 899414"/>
                    <a:gd name="T17" fmla="*/ 1984439 h 2010819"/>
                    <a:gd name="T18" fmla="*/ 0 w 899414"/>
                    <a:gd name="T19" fmla="*/ 477266 h 2010819"/>
                    <a:gd name="T20" fmla="*/ 329120 w 899414"/>
                    <a:gd name="T21" fmla="*/ 426657 h 2010819"/>
                    <a:gd name="T22" fmla="*/ 345122 w 899414"/>
                    <a:gd name="T23" fmla="*/ 0 h 2010819"/>
                    <a:gd name="T24" fmla="*/ 345186 w 899414"/>
                    <a:gd name="T25" fmla="*/ 0 h 2010819"/>
                    <a:gd name="T26" fmla="*/ 533464 w 899414"/>
                    <a:gd name="T27" fmla="*/ 0 h 2010819"/>
                    <a:gd name="T28" fmla="*/ 592900 w 899414"/>
                    <a:gd name="T29" fmla="*/ 429070 h 2010819"/>
                    <a:gd name="T30" fmla="*/ 885825 w 899414"/>
                    <a:gd name="T31" fmla="*/ 469138 h 2010819"/>
                    <a:gd name="T32" fmla="*/ 899414 w 899414"/>
                    <a:gd name="T33" fmla="*/ 1991678 h 201081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6" name="Freeform 40">
                  <a:extLst>
                    <a:ext uri="{FF2B5EF4-FFF2-40B4-BE49-F238E27FC236}">
                      <a16:creationId xmlns:a16="http://schemas.microsoft.com/office/drawing/2014/main" id="{2EC5EBA3-5EC5-4119-82C6-C5E00C08D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9234" y="5960427"/>
                  <a:ext cx="77660" cy="82789"/>
                </a:xfrm>
                <a:custGeom>
                  <a:avLst/>
                  <a:gdLst>
                    <a:gd name="T0" fmla="*/ 77660 w 77660"/>
                    <a:gd name="T1" fmla="*/ 0 h 82789"/>
                    <a:gd name="T2" fmla="*/ 77660 w 77660"/>
                    <a:gd name="T3" fmla="*/ 72009 h 82789"/>
                    <a:gd name="T4" fmla="*/ 5588 w 77660"/>
                    <a:gd name="T5" fmla="*/ 72009 h 82789"/>
                    <a:gd name="T6" fmla="*/ 0 w 77660"/>
                    <a:gd name="T7" fmla="*/ 8826 h 82789"/>
                    <a:gd name="T8" fmla="*/ 77660 w 77660"/>
                    <a:gd name="T9" fmla="*/ 0 h 8278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7" name="Freeform 41">
                  <a:extLst>
                    <a:ext uri="{FF2B5EF4-FFF2-40B4-BE49-F238E27FC236}">
                      <a16:creationId xmlns:a16="http://schemas.microsoft.com/office/drawing/2014/main" id="{7DDE546B-38EE-47DD-B485-C9909E9C88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8791" y="6032436"/>
                  <a:ext cx="387291" cy="120269"/>
                </a:xfrm>
                <a:custGeom>
                  <a:avLst/>
                  <a:gdLst>
                    <a:gd name="T0" fmla="*/ 387286 w 387291"/>
                    <a:gd name="T1" fmla="*/ 120269 h 120269"/>
                    <a:gd name="T2" fmla="*/ 286512 w 387291"/>
                    <a:gd name="T3" fmla="*/ 120269 h 120269"/>
                    <a:gd name="T4" fmla="*/ 262509 w 387291"/>
                    <a:gd name="T5" fmla="*/ 81788 h 120269"/>
                    <a:gd name="T6" fmla="*/ 0 w 387291"/>
                    <a:gd name="T7" fmla="*/ 111506 h 120269"/>
                    <a:gd name="T8" fmla="*/ 0 w 387291"/>
                    <a:gd name="T9" fmla="*/ 61151 h 120269"/>
                    <a:gd name="T10" fmla="*/ 256032 w 387291"/>
                    <a:gd name="T11" fmla="*/ 0 h 120269"/>
                    <a:gd name="T12" fmla="*/ 328104 w 387291"/>
                    <a:gd name="T13" fmla="*/ 0 h 120269"/>
                    <a:gd name="T14" fmla="*/ 387286 w 387291"/>
                    <a:gd name="T15" fmla="*/ 120269 h 12026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8" name="Freeform 42">
                  <a:extLst>
                    <a:ext uri="{FF2B5EF4-FFF2-40B4-BE49-F238E27FC236}">
                      <a16:creationId xmlns:a16="http://schemas.microsoft.com/office/drawing/2014/main" id="{88BABB66-2141-4234-B399-3F24B3BEC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4275" y="5963920"/>
                  <a:ext cx="72199" cy="79360"/>
                </a:xfrm>
                <a:custGeom>
                  <a:avLst/>
                  <a:gdLst>
                    <a:gd name="T0" fmla="*/ 72199 w 72199"/>
                    <a:gd name="T1" fmla="*/ 3111 h 79360"/>
                    <a:gd name="T2" fmla="*/ 72072 w 72199"/>
                    <a:gd name="T3" fmla="*/ 68580 h 79360"/>
                    <a:gd name="T4" fmla="*/ 0 w 72199"/>
                    <a:gd name="T5" fmla="*/ 68580 h 79360"/>
                    <a:gd name="T6" fmla="*/ 0 w 72199"/>
                    <a:gd name="T7" fmla="*/ 0 h 79360"/>
                    <a:gd name="T8" fmla="*/ 72199 w 72199"/>
                    <a:gd name="T9" fmla="*/ 3111 h 79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9" name="Freeform 43">
                  <a:extLst>
                    <a:ext uri="{FF2B5EF4-FFF2-40B4-BE49-F238E27FC236}">
                      <a16:creationId xmlns:a16="http://schemas.microsoft.com/office/drawing/2014/main" id="{68444E4F-CBEB-4FCC-AE09-443D9E339B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50" y="6032500"/>
                  <a:ext cx="387229" cy="120205"/>
                </a:xfrm>
                <a:custGeom>
                  <a:avLst/>
                  <a:gdLst>
                    <a:gd name="T0" fmla="*/ 387230 w 387229"/>
                    <a:gd name="T1" fmla="*/ 61087 h 120205"/>
                    <a:gd name="T2" fmla="*/ 387230 w 387229"/>
                    <a:gd name="T3" fmla="*/ 111442 h 120205"/>
                    <a:gd name="T4" fmla="*/ 124784 w 387229"/>
                    <a:gd name="T5" fmla="*/ 81724 h 120205"/>
                    <a:gd name="T6" fmla="*/ 100780 w 387229"/>
                    <a:gd name="T7" fmla="*/ 120205 h 120205"/>
                    <a:gd name="T8" fmla="*/ 6 w 387229"/>
                    <a:gd name="T9" fmla="*/ 120205 h 120205"/>
                    <a:gd name="T10" fmla="*/ 59188 w 387229"/>
                    <a:gd name="T11" fmla="*/ 0 h 120205"/>
                    <a:gd name="T12" fmla="*/ 131261 w 387229"/>
                    <a:gd name="T13" fmla="*/ 0 h 120205"/>
                    <a:gd name="T14" fmla="*/ 387230 w 387229"/>
                    <a:gd name="T15" fmla="*/ 61087 h 12020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70" name="Freeform 44">
                  <a:extLst>
                    <a:ext uri="{FF2B5EF4-FFF2-40B4-BE49-F238E27FC236}">
                      <a16:creationId xmlns:a16="http://schemas.microsoft.com/office/drawing/2014/main" id="{1ED96B34-4BD9-4123-B919-A405AD3BEF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777" y="3938079"/>
                  <a:ext cx="218058" cy="45529"/>
                </a:xfrm>
                <a:custGeom>
                  <a:avLst/>
                  <a:gdLst>
                    <a:gd name="T0" fmla="*/ 0 w 218058"/>
                    <a:gd name="T1" fmla="*/ 0 h 45529"/>
                    <a:gd name="T2" fmla="*/ 218059 w 218058"/>
                    <a:gd name="T3" fmla="*/ 0 h 45529"/>
                    <a:gd name="T4" fmla="*/ 218059 w 218058"/>
                    <a:gd name="T5" fmla="*/ 45529 h 45529"/>
                    <a:gd name="T6" fmla="*/ 0 w 218058"/>
                    <a:gd name="T7" fmla="*/ 45529 h 455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</p:grpSp>
          <p:sp>
            <p:nvSpPr>
              <p:cNvPr id="34842" name="Freeform 45">
                <a:extLst>
                  <a:ext uri="{FF2B5EF4-FFF2-40B4-BE49-F238E27FC236}">
                    <a16:creationId xmlns:a16="http://schemas.microsoft.com/office/drawing/2014/main" id="{47BD5F89-A321-4181-AA4D-122DBEDA6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247" y="3020060"/>
                <a:ext cx="376872" cy="549100"/>
              </a:xfrm>
              <a:custGeom>
                <a:avLst/>
                <a:gdLst>
                  <a:gd name="T0" fmla="*/ 376872 w 376872"/>
                  <a:gd name="T1" fmla="*/ 0 h 549100"/>
                  <a:gd name="T2" fmla="*/ 126365 w 376872"/>
                  <a:gd name="T3" fmla="*/ 548957 h 549100"/>
                  <a:gd name="T4" fmla="*/ 7683 w 376872"/>
                  <a:gd name="T5" fmla="*/ 510921 h 549100"/>
                  <a:gd name="T6" fmla="*/ 0 w 376872"/>
                  <a:gd name="T7" fmla="*/ 453771 h 549100"/>
                  <a:gd name="T8" fmla="*/ 158306 w 376872"/>
                  <a:gd name="T9" fmla="*/ 495744 h 549100"/>
                  <a:gd name="T10" fmla="*/ 376872 w 376872"/>
                  <a:gd name="T11" fmla="*/ 0 h 549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4836" name="Freeform 46">
              <a:extLst>
                <a:ext uri="{FF2B5EF4-FFF2-40B4-BE49-F238E27FC236}">
                  <a16:creationId xmlns:a16="http://schemas.microsoft.com/office/drawing/2014/main" id="{DC282352-35B0-4FBD-AE11-82C512EFB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24" y="2293620"/>
              <a:ext cx="267334" cy="259968"/>
            </a:xfrm>
            <a:custGeom>
              <a:avLst/>
              <a:gdLst>
                <a:gd name="T0" fmla="*/ 267335 w 267334"/>
                <a:gd name="T1" fmla="*/ 129985 h 259968"/>
                <a:gd name="T2" fmla="*/ 133667 w 267334"/>
                <a:gd name="T3" fmla="*/ 259969 h 259968"/>
                <a:gd name="T4" fmla="*/ 0 w 267334"/>
                <a:gd name="T5" fmla="*/ 129985 h 259968"/>
                <a:gd name="T6" fmla="*/ 133667 w 267334"/>
                <a:gd name="T7" fmla="*/ 0 h 259968"/>
                <a:gd name="T8" fmla="*/ 267335 w 267334"/>
                <a:gd name="T9" fmla="*/ 129985 h 2599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7" name="Freeform 47">
              <a:extLst>
                <a:ext uri="{FF2B5EF4-FFF2-40B4-BE49-F238E27FC236}">
                  <a16:creationId xmlns:a16="http://schemas.microsoft.com/office/drawing/2014/main" id="{41BBD6DB-5D03-4815-AF8F-013E1B4B2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884" y="1573974"/>
              <a:ext cx="633095" cy="615632"/>
            </a:xfrm>
            <a:custGeom>
              <a:avLst/>
              <a:gdLst>
                <a:gd name="T0" fmla="*/ 316802 w 633095"/>
                <a:gd name="T1" fmla="*/ 615633 h 615632"/>
                <a:gd name="T2" fmla="*/ 316357 w 633095"/>
                <a:gd name="T3" fmla="*/ 615633 h 615632"/>
                <a:gd name="T4" fmla="*/ 0 w 633095"/>
                <a:gd name="T5" fmla="*/ 308039 h 615632"/>
                <a:gd name="T6" fmla="*/ 0 w 633095"/>
                <a:gd name="T7" fmla="*/ 307848 h 615632"/>
                <a:gd name="T8" fmla="*/ 316547 w 633095"/>
                <a:gd name="T9" fmla="*/ 0 h 615632"/>
                <a:gd name="T10" fmla="*/ 316547 w 633095"/>
                <a:gd name="T11" fmla="*/ 0 h 615632"/>
                <a:gd name="T12" fmla="*/ 633095 w 633095"/>
                <a:gd name="T13" fmla="*/ 307848 h 615632"/>
                <a:gd name="T14" fmla="*/ 633095 w 633095"/>
                <a:gd name="T15" fmla="*/ 308039 h 615632"/>
                <a:gd name="T16" fmla="*/ 316802 w 633095"/>
                <a:gd name="T17" fmla="*/ 615633 h 6156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8" name="Freeform 48">
              <a:extLst>
                <a:ext uri="{FF2B5EF4-FFF2-40B4-BE49-F238E27FC236}">
                  <a16:creationId xmlns:a16="http://schemas.microsoft.com/office/drawing/2014/main" id="{5C40195F-4F78-4845-BF7E-955C69A0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253" y="4257040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7 h 234188"/>
                <a:gd name="T6" fmla="*/ 0 w 240919"/>
                <a:gd name="T7" fmla="*/ 117094 h 234188"/>
                <a:gd name="T8" fmla="*/ 120460 w 240919"/>
                <a:gd name="T9" fmla="*/ 0 h 234188"/>
                <a:gd name="T10" fmla="*/ 120460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7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9" name="Freeform 49">
              <a:extLst>
                <a:ext uri="{FF2B5EF4-FFF2-40B4-BE49-F238E27FC236}">
                  <a16:creationId xmlns:a16="http://schemas.microsoft.com/office/drawing/2014/main" id="{4CAD3669-81C1-404E-A7EE-A08B95317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730" y="3677729"/>
              <a:ext cx="240918" cy="234188"/>
            </a:xfrm>
            <a:custGeom>
              <a:avLst/>
              <a:gdLst>
                <a:gd name="T0" fmla="*/ 120523 w 240918"/>
                <a:gd name="T1" fmla="*/ 234188 h 234188"/>
                <a:gd name="T2" fmla="*/ 120332 w 240918"/>
                <a:gd name="T3" fmla="*/ 234188 h 234188"/>
                <a:gd name="T4" fmla="*/ 0 w 240918"/>
                <a:gd name="T5" fmla="*/ 117158 h 234188"/>
                <a:gd name="T6" fmla="*/ 0 w 240918"/>
                <a:gd name="T7" fmla="*/ 117094 h 234188"/>
                <a:gd name="T8" fmla="*/ 120459 w 240918"/>
                <a:gd name="T9" fmla="*/ 0 h 234188"/>
                <a:gd name="T10" fmla="*/ 120459 w 240918"/>
                <a:gd name="T11" fmla="*/ 0 h 234188"/>
                <a:gd name="T12" fmla="*/ 240919 w 240918"/>
                <a:gd name="T13" fmla="*/ 117094 h 234188"/>
                <a:gd name="T14" fmla="*/ 240919 w 240918"/>
                <a:gd name="T15" fmla="*/ 117158 h 234188"/>
                <a:gd name="T16" fmla="*/ 120523 w 240918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40" name="Freeform 50">
              <a:extLst>
                <a:ext uri="{FF2B5EF4-FFF2-40B4-BE49-F238E27FC236}">
                  <a16:creationId xmlns:a16="http://schemas.microsoft.com/office/drawing/2014/main" id="{C561D90C-811D-4CF6-94AD-D1828861F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794" y="1573974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8 h 234188"/>
                <a:gd name="T6" fmla="*/ 0 w 240919"/>
                <a:gd name="T7" fmla="*/ 117094 h 234188"/>
                <a:gd name="T8" fmla="*/ 120459 w 240919"/>
                <a:gd name="T9" fmla="*/ 0 h 234188"/>
                <a:gd name="T10" fmla="*/ 120459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8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2E5F109-7B74-4428-83AE-11EE30534C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9788" y="2662238"/>
            <a:ext cx="2720975" cy="1533525"/>
          </a:xfrm>
        </p:spPr>
        <p:txBody>
          <a:bodyPr/>
          <a:lstStyle/>
          <a:p>
            <a:r>
              <a:rPr lang="en-US" altLang="en-US"/>
              <a:t>We Provide</a:t>
            </a:r>
            <a:br>
              <a:rPr lang="en-US" altLang="en-US"/>
            </a:br>
            <a:r>
              <a:rPr lang="en-US" altLang="en-US"/>
              <a:t>You The Best</a:t>
            </a:r>
            <a:br>
              <a:rPr lang="en-US" altLang="en-US"/>
            </a:br>
            <a:r>
              <a:rPr lang="en-US" altLang="en-US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990052B-2A7F-4265-A6B9-C35CC9C63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563" y="1970088"/>
            <a:ext cx="24638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767AF63-1FE0-4B1E-B17F-17BCE6BD6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75" y="4333875"/>
            <a:ext cx="24638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86B7D4-1DDC-473D-A0CD-ACE89D382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1435100"/>
            <a:ext cx="1925638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7CBBE2B-33B7-40CE-B72A-CF71FEBE2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084763"/>
            <a:ext cx="1927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i="1"/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409A9BF7-F8F2-4E19-B7AE-85ECE6ABA17A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352550"/>
            <a:ext cx="5045075" cy="4152900"/>
            <a:chOff x="4110177" y="1679364"/>
            <a:chExt cx="4250615" cy="3499272"/>
          </a:xfrm>
        </p:grpSpPr>
        <p:sp>
          <p:nvSpPr>
            <p:cNvPr id="35872" name="Freeform 4">
              <a:extLst>
                <a:ext uri="{FF2B5EF4-FFF2-40B4-BE49-F238E27FC236}">
                  <a16:creationId xmlns:a16="http://schemas.microsoft.com/office/drawing/2014/main" id="{6B4B0E69-7891-47EA-8E56-23F396A96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53" y="2199671"/>
              <a:ext cx="679125" cy="679124"/>
            </a:xfrm>
            <a:custGeom>
              <a:avLst/>
              <a:gdLst>
                <a:gd name="T0" fmla="*/ 17833 w 1211580"/>
                <a:gd name="T1" fmla="*/ 239651 h 1211579"/>
                <a:gd name="T2" fmla="*/ 220573 w 1211580"/>
                <a:gd name="T3" fmla="*/ 239651 h 1211579"/>
                <a:gd name="T4" fmla="*/ 238406 w 1211580"/>
                <a:gd name="T5" fmla="*/ 221819 h 1211579"/>
                <a:gd name="T6" fmla="*/ 238406 w 1211580"/>
                <a:gd name="T7" fmla="*/ 17832 h 1211579"/>
                <a:gd name="T8" fmla="*/ 256238 w 1211580"/>
                <a:gd name="T9" fmla="*/ 0 h 1211579"/>
                <a:gd name="T10" fmla="*/ 421641 w 1211580"/>
                <a:gd name="T11" fmla="*/ 0 h 1211579"/>
                <a:gd name="T12" fmla="*/ 439473 w 1211580"/>
                <a:gd name="T13" fmla="*/ 17832 h 1211579"/>
                <a:gd name="T14" fmla="*/ 439473 w 1211580"/>
                <a:gd name="T15" fmla="*/ 221819 h 1211579"/>
                <a:gd name="T16" fmla="*/ 457306 w 1211580"/>
                <a:gd name="T17" fmla="*/ 239651 h 1211579"/>
                <a:gd name="T18" fmla="*/ 661293 w 1211580"/>
                <a:gd name="T19" fmla="*/ 239651 h 1211579"/>
                <a:gd name="T20" fmla="*/ 679125 w 1211580"/>
                <a:gd name="T21" fmla="*/ 257484 h 1211579"/>
                <a:gd name="T22" fmla="*/ 679125 w 1211580"/>
                <a:gd name="T23" fmla="*/ 422887 h 1211579"/>
                <a:gd name="T24" fmla="*/ 661293 w 1211580"/>
                <a:gd name="T25" fmla="*/ 440719 h 1211579"/>
                <a:gd name="T26" fmla="*/ 457306 w 1211580"/>
                <a:gd name="T27" fmla="*/ 440719 h 1211579"/>
                <a:gd name="T28" fmla="*/ 439473 w 1211580"/>
                <a:gd name="T29" fmla="*/ 458551 h 1211579"/>
                <a:gd name="T30" fmla="*/ 439473 w 1211580"/>
                <a:gd name="T31" fmla="*/ 661292 h 1211579"/>
                <a:gd name="T32" fmla="*/ 421641 w 1211580"/>
                <a:gd name="T33" fmla="*/ 679125 h 1211579"/>
                <a:gd name="T34" fmla="*/ 256238 w 1211580"/>
                <a:gd name="T35" fmla="*/ 679125 h 1211579"/>
                <a:gd name="T36" fmla="*/ 238406 w 1211580"/>
                <a:gd name="T37" fmla="*/ 661292 h 1211579"/>
                <a:gd name="T38" fmla="*/ 238406 w 1211580"/>
                <a:gd name="T39" fmla="*/ 458551 h 1211579"/>
                <a:gd name="T40" fmla="*/ 220573 w 1211580"/>
                <a:gd name="T41" fmla="*/ 440719 h 1211579"/>
                <a:gd name="T42" fmla="*/ 17833 w 1211580"/>
                <a:gd name="T43" fmla="*/ 440719 h 1211579"/>
                <a:gd name="T44" fmla="*/ 0 w 1211580"/>
                <a:gd name="T45" fmla="*/ 422887 h 1211579"/>
                <a:gd name="T46" fmla="*/ 0 w 1211580"/>
                <a:gd name="T47" fmla="*/ 257484 h 1211579"/>
                <a:gd name="T48" fmla="*/ 17833 w 1211580"/>
                <a:gd name="T49" fmla="*/ 239651 h 12115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3" name="Freeform 5">
              <a:extLst>
                <a:ext uri="{FF2B5EF4-FFF2-40B4-BE49-F238E27FC236}">
                  <a16:creationId xmlns:a16="http://schemas.microsoft.com/office/drawing/2014/main" id="{58A5B036-6103-4E69-987D-9B1C08BE2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402" y="1993406"/>
              <a:ext cx="266987" cy="266987"/>
            </a:xfrm>
            <a:custGeom>
              <a:avLst/>
              <a:gdLst>
                <a:gd name="T0" fmla="*/ 7012 w 476313"/>
                <a:gd name="T1" fmla="*/ 94216 h 476313"/>
                <a:gd name="T2" fmla="*/ 86706 w 476313"/>
                <a:gd name="T3" fmla="*/ 94216 h 476313"/>
                <a:gd name="T4" fmla="*/ 93718 w 476313"/>
                <a:gd name="T5" fmla="*/ 87204 h 476313"/>
                <a:gd name="T6" fmla="*/ 93718 w 476313"/>
                <a:gd name="T7" fmla="*/ 7012 h 476313"/>
                <a:gd name="T8" fmla="*/ 100730 w 476313"/>
                <a:gd name="T9" fmla="*/ 0 h 476313"/>
                <a:gd name="T10" fmla="*/ 165759 w 476313"/>
                <a:gd name="T11" fmla="*/ 0 h 476313"/>
                <a:gd name="T12" fmla="*/ 172771 w 476313"/>
                <a:gd name="T13" fmla="*/ 7012 h 476313"/>
                <a:gd name="T14" fmla="*/ 172771 w 476313"/>
                <a:gd name="T15" fmla="*/ 87204 h 476313"/>
                <a:gd name="T16" fmla="*/ 179783 w 476313"/>
                <a:gd name="T17" fmla="*/ 94216 h 476313"/>
                <a:gd name="T18" fmla="*/ 259975 w 476313"/>
                <a:gd name="T19" fmla="*/ 94216 h 476313"/>
                <a:gd name="T20" fmla="*/ 266988 w 476313"/>
                <a:gd name="T21" fmla="*/ 101228 h 476313"/>
                <a:gd name="T22" fmla="*/ 266988 w 476313"/>
                <a:gd name="T23" fmla="*/ 166257 h 476313"/>
                <a:gd name="T24" fmla="*/ 259975 w 476313"/>
                <a:gd name="T25" fmla="*/ 173269 h 476313"/>
                <a:gd name="T26" fmla="*/ 179783 w 476313"/>
                <a:gd name="T27" fmla="*/ 173269 h 476313"/>
                <a:gd name="T28" fmla="*/ 172771 w 476313"/>
                <a:gd name="T29" fmla="*/ 180281 h 476313"/>
                <a:gd name="T30" fmla="*/ 172771 w 476313"/>
                <a:gd name="T31" fmla="*/ 259975 h 476313"/>
                <a:gd name="T32" fmla="*/ 165759 w 476313"/>
                <a:gd name="T33" fmla="*/ 266987 h 476313"/>
                <a:gd name="T34" fmla="*/ 100730 w 476313"/>
                <a:gd name="T35" fmla="*/ 266987 h 476313"/>
                <a:gd name="T36" fmla="*/ 93718 w 476313"/>
                <a:gd name="T37" fmla="*/ 259975 h 476313"/>
                <a:gd name="T38" fmla="*/ 93718 w 476313"/>
                <a:gd name="T39" fmla="*/ 180281 h 476313"/>
                <a:gd name="T40" fmla="*/ 86706 w 476313"/>
                <a:gd name="T41" fmla="*/ 173269 h 476313"/>
                <a:gd name="T42" fmla="*/ 7012 w 476313"/>
                <a:gd name="T43" fmla="*/ 173269 h 476313"/>
                <a:gd name="T44" fmla="*/ 0 w 476313"/>
                <a:gd name="T45" fmla="*/ 166257 h 476313"/>
                <a:gd name="T46" fmla="*/ 0 w 476313"/>
                <a:gd name="T47" fmla="*/ 101228 h 476313"/>
                <a:gd name="T48" fmla="*/ 7012 w 476313"/>
                <a:gd name="T49" fmla="*/ 94216 h 476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4" name="Freeform 6">
              <a:extLst>
                <a:ext uri="{FF2B5EF4-FFF2-40B4-BE49-F238E27FC236}">
                  <a16:creationId xmlns:a16="http://schemas.microsoft.com/office/drawing/2014/main" id="{631A24EF-7583-4ED2-B5DD-74339649F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77" y="2049822"/>
              <a:ext cx="3128814" cy="3128814"/>
            </a:xfrm>
            <a:custGeom>
              <a:avLst/>
              <a:gdLst>
                <a:gd name="T0" fmla="*/ 3128814 w 5581904"/>
                <a:gd name="T1" fmla="*/ 1564407 h 5581904"/>
                <a:gd name="T2" fmla="*/ 1564407 w 5581904"/>
                <a:gd name="T3" fmla="*/ 3128814 h 5581904"/>
                <a:gd name="T4" fmla="*/ 0 w 5581904"/>
                <a:gd name="T5" fmla="*/ 1564407 h 5581904"/>
                <a:gd name="T6" fmla="*/ 1564407 w 5581904"/>
                <a:gd name="T7" fmla="*/ 0 h 5581904"/>
                <a:gd name="T8" fmla="*/ 3128814 w 5581904"/>
                <a:gd name="T9" fmla="*/ 1564407 h 5581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5875" name="Graphic 2">
              <a:extLst>
                <a:ext uri="{FF2B5EF4-FFF2-40B4-BE49-F238E27FC236}">
                  <a16:creationId xmlns:a16="http://schemas.microsoft.com/office/drawing/2014/main" id="{3DCA0ECB-5BCA-4243-A425-1B6BC09CC5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35924" name="Freeform 131">
                <a:extLst>
                  <a:ext uri="{FF2B5EF4-FFF2-40B4-BE49-F238E27FC236}">
                    <a16:creationId xmlns:a16="http://schemas.microsoft.com/office/drawing/2014/main" id="{AEF0884E-B8FB-45CC-8B33-A23BB553D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059221"/>
                <a:ext cx="656080" cy="823994"/>
              </a:xfrm>
              <a:custGeom>
                <a:avLst/>
                <a:gdLst>
                  <a:gd name="T0" fmla="*/ 655546 w 656080"/>
                  <a:gd name="T1" fmla="*/ 728934 h 823994"/>
                  <a:gd name="T2" fmla="*/ 328013 w 656080"/>
                  <a:gd name="T3" fmla="*/ 823994 h 823994"/>
                  <a:gd name="T4" fmla="*/ 244637 w 656080"/>
                  <a:gd name="T5" fmla="*/ 815231 h 823994"/>
                  <a:gd name="T6" fmla="*/ 10005 w 656080"/>
                  <a:gd name="T7" fmla="*/ 728934 h 823994"/>
                  <a:gd name="T8" fmla="*/ 162 w 656080"/>
                  <a:gd name="T9" fmla="*/ 520654 h 823994"/>
                  <a:gd name="T10" fmla="*/ 416 w 656080"/>
                  <a:gd name="T11" fmla="*/ 507256 h 823994"/>
                  <a:gd name="T12" fmla="*/ 300771 w 656080"/>
                  <a:gd name="T13" fmla="*/ 81 h 823994"/>
                  <a:gd name="T14" fmla="*/ 585886 w 656080"/>
                  <a:gd name="T15" fmla="*/ 244810 h 823994"/>
                  <a:gd name="T16" fmla="*/ 653895 w 656080"/>
                  <a:gd name="T17" fmla="*/ 610444 h 823994"/>
                  <a:gd name="T18" fmla="*/ 655546 w 656080"/>
                  <a:gd name="T19" fmla="*/ 728934 h 8239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5" name="Freeform 132">
                <a:extLst>
                  <a:ext uri="{FF2B5EF4-FFF2-40B4-BE49-F238E27FC236}">
                    <a16:creationId xmlns:a16="http://schemas.microsoft.com/office/drawing/2014/main" id="{705406D0-D278-4583-A79F-D4D10365B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059221"/>
                <a:ext cx="656097" cy="823994"/>
              </a:xfrm>
              <a:custGeom>
                <a:avLst/>
                <a:gdLst>
                  <a:gd name="T0" fmla="*/ 655727 w 656097"/>
                  <a:gd name="T1" fmla="*/ 579773 h 823994"/>
                  <a:gd name="T2" fmla="*/ 646075 w 656097"/>
                  <a:gd name="T3" fmla="*/ 728935 h 823994"/>
                  <a:gd name="T4" fmla="*/ 328067 w 656097"/>
                  <a:gd name="T5" fmla="*/ 823994 h 823994"/>
                  <a:gd name="T6" fmla="*/ 265266 w 656097"/>
                  <a:gd name="T7" fmla="*/ 818914 h 823994"/>
                  <a:gd name="T8" fmla="*/ 535 w 656097"/>
                  <a:gd name="T9" fmla="*/ 728935 h 823994"/>
                  <a:gd name="T10" fmla="*/ 2185 w 656097"/>
                  <a:gd name="T11" fmla="*/ 610444 h 823994"/>
                  <a:gd name="T12" fmla="*/ 8409 w 656097"/>
                  <a:gd name="T13" fmla="*/ 528211 h 823994"/>
                  <a:gd name="T14" fmla="*/ 8409 w 656097"/>
                  <a:gd name="T15" fmla="*/ 528148 h 823994"/>
                  <a:gd name="T16" fmla="*/ 355309 w 656097"/>
                  <a:gd name="T17" fmla="*/ 82 h 823994"/>
                  <a:gd name="T18" fmla="*/ 655918 w 656097"/>
                  <a:gd name="T19" fmla="*/ 520655 h 823994"/>
                  <a:gd name="T20" fmla="*/ 655727 w 656097"/>
                  <a:gd name="T21" fmla="*/ 579773 h 8239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6" name="Freeform 133">
                <a:extLst>
                  <a:ext uri="{FF2B5EF4-FFF2-40B4-BE49-F238E27FC236}">
                    <a16:creationId xmlns:a16="http://schemas.microsoft.com/office/drawing/2014/main" id="{E2991B12-EB99-412B-8270-EFB7BBBE1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2806206"/>
                <a:ext cx="883104" cy="1108949"/>
              </a:xfrm>
              <a:custGeom>
                <a:avLst/>
                <a:gdLst>
                  <a:gd name="T0" fmla="*/ 882403 w 883104"/>
                  <a:gd name="T1" fmla="*/ 980997 h 1108949"/>
                  <a:gd name="T2" fmla="*/ 441523 w 883104"/>
                  <a:gd name="T3" fmla="*/ 1108950 h 1108949"/>
                  <a:gd name="T4" fmla="*/ 13532 w 883104"/>
                  <a:gd name="T5" fmla="*/ 980997 h 1108949"/>
                  <a:gd name="T6" fmla="*/ 3690 w 883104"/>
                  <a:gd name="T7" fmla="*/ 863141 h 1108949"/>
                  <a:gd name="T8" fmla="*/ 7 w 883104"/>
                  <a:gd name="T9" fmla="*/ 725790 h 1108949"/>
                  <a:gd name="T10" fmla="*/ 404819 w 883104"/>
                  <a:gd name="T11" fmla="*/ 113 h 1108949"/>
                  <a:gd name="T12" fmla="*/ 871862 w 883104"/>
                  <a:gd name="T13" fmla="*/ 711630 h 1108949"/>
                  <a:gd name="T14" fmla="*/ 880688 w 883104"/>
                  <a:gd name="T15" fmla="*/ 832090 h 1108949"/>
                  <a:gd name="T16" fmla="*/ 882403 w 883104"/>
                  <a:gd name="T17" fmla="*/ 980997 h 11089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7" name="Freeform 134">
                <a:extLst>
                  <a:ext uri="{FF2B5EF4-FFF2-40B4-BE49-F238E27FC236}">
                    <a16:creationId xmlns:a16="http://schemas.microsoft.com/office/drawing/2014/main" id="{B86D3B38-71D0-4C76-9DDB-FFFBEB354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2806206"/>
                <a:ext cx="883093" cy="1108949"/>
              </a:xfrm>
              <a:custGeom>
                <a:avLst/>
                <a:gdLst>
                  <a:gd name="T0" fmla="*/ 879414 w 883093"/>
                  <a:gd name="T1" fmla="*/ 863141 h 1108949"/>
                  <a:gd name="T2" fmla="*/ 869571 w 883093"/>
                  <a:gd name="T3" fmla="*/ 980997 h 1108949"/>
                  <a:gd name="T4" fmla="*/ 514035 w 883093"/>
                  <a:gd name="T5" fmla="*/ 1103743 h 1108949"/>
                  <a:gd name="T6" fmla="*/ 441581 w 883093"/>
                  <a:gd name="T7" fmla="*/ 1108950 h 1108949"/>
                  <a:gd name="T8" fmla="*/ 701 w 883093"/>
                  <a:gd name="T9" fmla="*/ 980997 h 1108949"/>
                  <a:gd name="T10" fmla="*/ 2416 w 883093"/>
                  <a:gd name="T11" fmla="*/ 832090 h 1108949"/>
                  <a:gd name="T12" fmla="*/ 14671 w 883093"/>
                  <a:gd name="T13" fmla="*/ 680134 h 1108949"/>
                  <a:gd name="T14" fmla="*/ 478284 w 883093"/>
                  <a:gd name="T15" fmla="*/ 113 h 1108949"/>
                  <a:gd name="T16" fmla="*/ 882716 w 883093"/>
                  <a:gd name="T17" fmla="*/ 691373 h 1108949"/>
                  <a:gd name="T18" fmla="*/ 879414 w 883093"/>
                  <a:gd name="T19" fmla="*/ 863141 h 11089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8" name="Freeform 135">
                <a:extLst>
                  <a:ext uri="{FF2B5EF4-FFF2-40B4-BE49-F238E27FC236}">
                    <a16:creationId xmlns:a16="http://schemas.microsoft.com/office/drawing/2014/main" id="{FD9ED4BF-3238-4A22-BB41-71D139698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2701735"/>
                <a:ext cx="995891" cy="1258378"/>
              </a:xfrm>
              <a:custGeom>
                <a:avLst/>
                <a:gdLst>
                  <a:gd name="T0" fmla="*/ 995892 w 995891"/>
                  <a:gd name="T1" fmla="*/ 1059751 h 1258378"/>
                  <a:gd name="T2" fmla="*/ 995066 w 995891"/>
                  <a:gd name="T3" fmla="*/ 1113218 h 1258378"/>
                  <a:gd name="T4" fmla="*/ 603399 w 995891"/>
                  <a:gd name="T5" fmla="*/ 1248981 h 1258378"/>
                  <a:gd name="T6" fmla="*/ 497925 w 995891"/>
                  <a:gd name="T7" fmla="*/ 1258379 h 1258378"/>
                  <a:gd name="T8" fmla="*/ 15262 w 995891"/>
                  <a:gd name="T9" fmla="*/ 1113218 h 1258378"/>
                  <a:gd name="T10" fmla="*/ 2117 w 995891"/>
                  <a:gd name="T11" fmla="*/ 936370 h 1258378"/>
                  <a:gd name="T12" fmla="*/ 1292 w 995891"/>
                  <a:gd name="T13" fmla="*/ 750061 h 1258378"/>
                  <a:gd name="T14" fmla="*/ 1292 w 995891"/>
                  <a:gd name="T15" fmla="*/ 749871 h 1258378"/>
                  <a:gd name="T16" fmla="*/ 456587 w 995891"/>
                  <a:gd name="T17" fmla="*/ 126 h 1258378"/>
                  <a:gd name="T18" fmla="*/ 956586 w 995891"/>
                  <a:gd name="T19" fmla="*/ 620267 h 1258378"/>
                  <a:gd name="T20" fmla="*/ 995892 w 995891"/>
                  <a:gd name="T21" fmla="*/ 1059751 h 12583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9" name="Freeform 136">
                <a:extLst>
                  <a:ext uri="{FF2B5EF4-FFF2-40B4-BE49-F238E27FC236}">
                    <a16:creationId xmlns:a16="http://schemas.microsoft.com/office/drawing/2014/main" id="{1992AAD1-11C5-4998-AF2E-897B6F8E5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2701735"/>
                <a:ext cx="995894" cy="1258378"/>
              </a:xfrm>
              <a:custGeom>
                <a:avLst/>
                <a:gdLst>
                  <a:gd name="T0" fmla="*/ 993775 w 995894"/>
                  <a:gd name="T1" fmla="*/ 936370 h 1258378"/>
                  <a:gd name="T2" fmla="*/ 980631 w 995894"/>
                  <a:gd name="T3" fmla="*/ 1113217 h 1258378"/>
                  <a:gd name="T4" fmla="*/ 497967 w 995894"/>
                  <a:gd name="T5" fmla="*/ 1258378 h 1258378"/>
                  <a:gd name="T6" fmla="*/ 826 w 995894"/>
                  <a:gd name="T7" fmla="*/ 1113217 h 1258378"/>
                  <a:gd name="T8" fmla="*/ 0 w 995894"/>
                  <a:gd name="T9" fmla="*/ 1059750 h 1258378"/>
                  <a:gd name="T10" fmla="*/ 33846 w 995894"/>
                  <a:gd name="T11" fmla="*/ 650492 h 1258378"/>
                  <a:gd name="T12" fmla="*/ 539306 w 995894"/>
                  <a:gd name="T13" fmla="*/ 126 h 1258378"/>
                  <a:gd name="T14" fmla="*/ 993204 w 995894"/>
                  <a:gd name="T15" fmla="*/ 715199 h 1258378"/>
                  <a:gd name="T16" fmla="*/ 993775 w 995894"/>
                  <a:gd name="T17" fmla="*/ 936370 h 12583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0" name="Freeform 137">
                <a:extLst>
                  <a:ext uri="{FF2B5EF4-FFF2-40B4-BE49-F238E27FC236}">
                    <a16:creationId xmlns:a16="http://schemas.microsoft.com/office/drawing/2014/main" id="{433CC174-6A34-4C95-A0D4-099253477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2337963"/>
                <a:ext cx="5407513" cy="1423522"/>
              </a:xfrm>
              <a:custGeom>
                <a:avLst/>
                <a:gdLst>
                  <a:gd name="T0" fmla="*/ 5238741 w 5407513"/>
                  <a:gd name="T1" fmla="*/ 1241912 h 1423522"/>
                  <a:gd name="T2" fmla="*/ 5238677 w 5407513"/>
                  <a:gd name="T3" fmla="*/ 1241912 h 1423522"/>
                  <a:gd name="T4" fmla="*/ 4938068 w 5407513"/>
                  <a:gd name="T5" fmla="*/ 721339 h 1423522"/>
                  <a:gd name="T6" fmla="*/ 4584944 w 5407513"/>
                  <a:gd name="T7" fmla="*/ 1331701 h 1423522"/>
                  <a:gd name="T8" fmla="*/ 4579039 w 5407513"/>
                  <a:gd name="T9" fmla="*/ 1331384 h 1423522"/>
                  <a:gd name="T10" fmla="*/ 4177909 w 5407513"/>
                  <a:gd name="T11" fmla="*/ 468355 h 1423522"/>
                  <a:gd name="T12" fmla="*/ 3702041 w 5407513"/>
                  <a:gd name="T13" fmla="*/ 1300332 h 1423522"/>
                  <a:gd name="T14" fmla="*/ 3697532 w 5407513"/>
                  <a:gd name="T15" fmla="*/ 1300142 h 1423522"/>
                  <a:gd name="T16" fmla="*/ 3243062 w 5407513"/>
                  <a:gd name="T17" fmla="*/ 363898 h 1423522"/>
                  <a:gd name="T18" fmla="*/ 2703757 w 5407513"/>
                  <a:gd name="T19" fmla="*/ 1423522 h 1423522"/>
                  <a:gd name="T20" fmla="*/ 2164452 w 5407513"/>
                  <a:gd name="T21" fmla="*/ 363898 h 1423522"/>
                  <a:gd name="T22" fmla="*/ 1709982 w 5407513"/>
                  <a:gd name="T23" fmla="*/ 1300142 h 1423522"/>
                  <a:gd name="T24" fmla="*/ 1705473 w 5407513"/>
                  <a:gd name="T25" fmla="*/ 1300332 h 1423522"/>
                  <a:gd name="T26" fmla="*/ 1229604 w 5407513"/>
                  <a:gd name="T27" fmla="*/ 468355 h 1423522"/>
                  <a:gd name="T28" fmla="*/ 828475 w 5407513"/>
                  <a:gd name="T29" fmla="*/ 1331384 h 1423522"/>
                  <a:gd name="T30" fmla="*/ 822569 w 5407513"/>
                  <a:gd name="T31" fmla="*/ 1331701 h 1423522"/>
                  <a:gd name="T32" fmla="*/ 469446 w 5407513"/>
                  <a:gd name="T33" fmla="*/ 721339 h 1423522"/>
                  <a:gd name="T34" fmla="*/ 168837 w 5407513"/>
                  <a:gd name="T35" fmla="*/ 1241912 h 1423522"/>
                  <a:gd name="T36" fmla="*/ 168773 w 5407513"/>
                  <a:gd name="T37" fmla="*/ 1241912 h 1423522"/>
                  <a:gd name="T38" fmla="*/ 93335 w 5407513"/>
                  <a:gd name="T39" fmla="*/ 587037 h 1423522"/>
                  <a:gd name="T40" fmla="*/ 2703757 w 5407513"/>
                  <a:gd name="T41" fmla="*/ 10647 h 1423522"/>
                  <a:gd name="T42" fmla="*/ 5314179 w 5407513"/>
                  <a:gd name="T43" fmla="*/ 587037 h 1423522"/>
                  <a:gd name="T44" fmla="*/ 5238741 w 5407513"/>
                  <a:gd name="T45" fmla="*/ 1241912 h 14235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1" name="Freeform 138">
                <a:extLst>
                  <a:ext uri="{FF2B5EF4-FFF2-40B4-BE49-F238E27FC236}">
                    <a16:creationId xmlns:a16="http://schemas.microsoft.com/office/drawing/2014/main" id="{D9965D38-9B50-4A67-8502-3AE275EA7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178" y="2131314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2" name="Freeform 139">
                <a:extLst>
                  <a:ext uri="{FF2B5EF4-FFF2-40B4-BE49-F238E27FC236}">
                    <a16:creationId xmlns:a16="http://schemas.microsoft.com/office/drawing/2014/main" id="{FB6A50F7-7F88-45F6-A905-03AD07190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237" y="3378462"/>
                <a:ext cx="258064" cy="258048"/>
              </a:xfrm>
              <a:custGeom>
                <a:avLst/>
                <a:gdLst>
                  <a:gd name="T0" fmla="*/ 240657 w 258064"/>
                  <a:gd name="T1" fmla="*/ 225861 h 258048"/>
                  <a:gd name="T2" fmla="*/ 56444 w 258064"/>
                  <a:gd name="T3" fmla="*/ 257739 h 258048"/>
                  <a:gd name="T4" fmla="*/ 32187 w 258064"/>
                  <a:gd name="T5" fmla="*/ 240657 h 258048"/>
                  <a:gd name="T6" fmla="*/ 310 w 258064"/>
                  <a:gd name="T7" fmla="*/ 56443 h 258048"/>
                  <a:gd name="T8" fmla="*/ 17391 w 258064"/>
                  <a:gd name="T9" fmla="*/ 32186 h 258048"/>
                  <a:gd name="T10" fmla="*/ 201605 w 258064"/>
                  <a:gd name="T11" fmla="*/ 310 h 258048"/>
                  <a:gd name="T12" fmla="*/ 225862 w 258064"/>
                  <a:gd name="T13" fmla="*/ 17391 h 258048"/>
                  <a:gd name="T14" fmla="*/ 257739 w 258064"/>
                  <a:gd name="T15" fmla="*/ 201604 h 258048"/>
                  <a:gd name="T16" fmla="*/ 240657 w 258064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3" name="Freeform 140">
                <a:extLst>
                  <a:ext uri="{FF2B5EF4-FFF2-40B4-BE49-F238E27FC236}">
                    <a16:creationId xmlns:a16="http://schemas.microsoft.com/office/drawing/2014/main" id="{E9E33EC7-7AD7-4C67-9398-D81476BFDFF5}"/>
                  </a:ext>
                </a:extLst>
              </p:cNvPr>
              <p:cNvSpPr>
                <a:spLocks/>
              </p:cNvSpPr>
              <p:nvPr/>
            </p:nvSpPr>
            <p:spPr bwMode="auto">
              <a:xfrm rot="-588989">
                <a:off x="4324996" y="3450137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40 w 114939"/>
                  <a:gd name="T3" fmla="*/ 0 h 114939"/>
                  <a:gd name="T4" fmla="*/ 114940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4" name="Freeform 141">
                <a:extLst>
                  <a:ext uri="{FF2B5EF4-FFF2-40B4-BE49-F238E27FC236}">
                    <a16:creationId xmlns:a16="http://schemas.microsoft.com/office/drawing/2014/main" id="{92D3EDCA-E046-465D-B84C-F13A49763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87" y="3276815"/>
                <a:ext cx="251028" cy="251029"/>
              </a:xfrm>
              <a:custGeom>
                <a:avLst/>
                <a:gdLst>
                  <a:gd name="T0" fmla="*/ 231687 w 251028"/>
                  <a:gd name="T1" fmla="*/ 232449 h 251029"/>
                  <a:gd name="T2" fmla="*/ 41948 w 251028"/>
                  <a:gd name="T3" fmla="*/ 250927 h 251029"/>
                  <a:gd name="T4" fmla="*/ 18581 w 251028"/>
                  <a:gd name="T5" fmla="*/ 231687 h 251029"/>
                  <a:gd name="T6" fmla="*/ 102 w 251028"/>
                  <a:gd name="T7" fmla="*/ 41949 h 251029"/>
                  <a:gd name="T8" fmla="*/ 19343 w 251028"/>
                  <a:gd name="T9" fmla="*/ 18581 h 251029"/>
                  <a:gd name="T10" fmla="*/ 209081 w 251028"/>
                  <a:gd name="T11" fmla="*/ 102 h 251029"/>
                  <a:gd name="T12" fmla="*/ 232448 w 251028"/>
                  <a:gd name="T13" fmla="*/ 19343 h 251029"/>
                  <a:gd name="T14" fmla="*/ 250927 w 251028"/>
                  <a:gd name="T15" fmla="*/ 209081 h 251029"/>
                  <a:gd name="T16" fmla="*/ 231687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5" name="Freeform 142">
                <a:extLst>
                  <a:ext uri="{FF2B5EF4-FFF2-40B4-BE49-F238E27FC236}">
                    <a16:creationId xmlns:a16="http://schemas.microsoft.com/office/drawing/2014/main" id="{87B43313-3AD6-4FCC-83BE-719D9C9EA62E}"/>
                  </a:ext>
                </a:extLst>
              </p:cNvPr>
              <p:cNvSpPr>
                <a:spLocks/>
              </p:cNvSpPr>
              <p:nvPr/>
            </p:nvSpPr>
            <p:spPr bwMode="auto">
              <a:xfrm rot="-333297">
                <a:off x="5126162" y="334391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1 w 117220"/>
                  <a:gd name="T3" fmla="*/ 0 h 117220"/>
                  <a:gd name="T4" fmla="*/ 117221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6" name="Freeform 143">
                <a:extLst>
                  <a:ext uri="{FF2B5EF4-FFF2-40B4-BE49-F238E27FC236}">
                    <a16:creationId xmlns:a16="http://schemas.microsoft.com/office/drawing/2014/main" id="{5F8AD43A-5A8D-4B18-8CB3-1CEFD6F0E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490" y="3212460"/>
                <a:ext cx="259470" cy="259470"/>
              </a:xfrm>
              <a:custGeom>
                <a:avLst/>
                <a:gdLst>
                  <a:gd name="T0" fmla="*/ 236542 w 259470"/>
                  <a:gd name="T1" fmla="*/ 255338 h 259470"/>
                  <a:gd name="T2" fmla="*/ 28008 w 259470"/>
                  <a:gd name="T3" fmla="*/ 259466 h 259470"/>
                  <a:gd name="T4" fmla="*/ 4132 w 259470"/>
                  <a:gd name="T5" fmla="*/ 236542 h 259470"/>
                  <a:gd name="T6" fmla="*/ 5 w 259470"/>
                  <a:gd name="T7" fmla="*/ 28008 h 259470"/>
                  <a:gd name="T8" fmla="*/ 22928 w 259470"/>
                  <a:gd name="T9" fmla="*/ 4132 h 259470"/>
                  <a:gd name="T10" fmla="*/ 231462 w 259470"/>
                  <a:gd name="T11" fmla="*/ 5 h 259470"/>
                  <a:gd name="T12" fmla="*/ 255338 w 259470"/>
                  <a:gd name="T13" fmla="*/ 22928 h 259470"/>
                  <a:gd name="T14" fmla="*/ 259466 w 259470"/>
                  <a:gd name="T15" fmla="*/ 231462 h 259470"/>
                  <a:gd name="T16" fmla="*/ 236542 w 259470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7" name="Freeform 144">
                <a:extLst>
                  <a:ext uri="{FF2B5EF4-FFF2-40B4-BE49-F238E27FC236}">
                    <a16:creationId xmlns:a16="http://schemas.microsoft.com/office/drawing/2014/main" id="{7F8ECA6C-8227-4B0A-927D-1CC658BD971E}"/>
                  </a:ext>
                </a:extLst>
              </p:cNvPr>
              <p:cNvSpPr>
                <a:spLocks/>
              </p:cNvSpPr>
              <p:nvPr/>
            </p:nvSpPr>
            <p:spPr bwMode="auto">
              <a:xfrm rot="-68416">
                <a:off x="6058004" y="3278195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8" name="Freeform 145">
                <a:extLst>
                  <a:ext uri="{FF2B5EF4-FFF2-40B4-BE49-F238E27FC236}">
                    <a16:creationId xmlns:a16="http://schemas.microsoft.com/office/drawing/2014/main" id="{40D1955C-7AEB-4B41-B577-F1E183402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5065" y="3378462"/>
                <a:ext cx="258048" cy="258048"/>
              </a:xfrm>
              <a:custGeom>
                <a:avLst/>
                <a:gdLst>
                  <a:gd name="T0" fmla="*/ 17391 w 258048"/>
                  <a:gd name="T1" fmla="*/ 225861 h 258048"/>
                  <a:gd name="T2" fmla="*/ 201604 w 258048"/>
                  <a:gd name="T3" fmla="*/ 257739 h 258048"/>
                  <a:gd name="T4" fmla="*/ 225862 w 258048"/>
                  <a:gd name="T5" fmla="*/ 240657 h 258048"/>
                  <a:gd name="T6" fmla="*/ 257739 w 258048"/>
                  <a:gd name="T7" fmla="*/ 56443 h 258048"/>
                  <a:gd name="T8" fmla="*/ 240657 w 258048"/>
                  <a:gd name="T9" fmla="*/ 32186 h 258048"/>
                  <a:gd name="T10" fmla="*/ 56444 w 258048"/>
                  <a:gd name="T11" fmla="*/ 310 h 258048"/>
                  <a:gd name="T12" fmla="*/ 32187 w 258048"/>
                  <a:gd name="T13" fmla="*/ 17391 h 258048"/>
                  <a:gd name="T14" fmla="*/ 310 w 258048"/>
                  <a:gd name="T15" fmla="*/ 201604 h 258048"/>
                  <a:gd name="T16" fmla="*/ 17391 w 258048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9" name="Freeform 146">
                <a:extLst>
                  <a:ext uri="{FF2B5EF4-FFF2-40B4-BE49-F238E27FC236}">
                    <a16:creationId xmlns:a16="http://schemas.microsoft.com/office/drawing/2014/main" id="{BD781427-C9BA-4FF1-811F-88AE0FE2D1CF}"/>
                  </a:ext>
                </a:extLst>
              </p:cNvPr>
              <p:cNvSpPr>
                <a:spLocks/>
              </p:cNvSpPr>
              <p:nvPr/>
            </p:nvSpPr>
            <p:spPr bwMode="auto">
              <a:xfrm rot="-4811011">
                <a:off x="8786842" y="3449683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39 w 114939"/>
                  <a:gd name="T3" fmla="*/ 0 h 114939"/>
                  <a:gd name="T4" fmla="*/ 114939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0" name="Freeform 147">
                <a:extLst>
                  <a:ext uri="{FF2B5EF4-FFF2-40B4-BE49-F238E27FC236}">
                    <a16:creationId xmlns:a16="http://schemas.microsoft.com/office/drawing/2014/main" id="{3EB43935-4175-4C1C-A66F-4CE2E230F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998" y="3276815"/>
                <a:ext cx="251028" cy="251029"/>
              </a:xfrm>
              <a:custGeom>
                <a:avLst/>
                <a:gdLst>
                  <a:gd name="T0" fmla="*/ 19342 w 251028"/>
                  <a:gd name="T1" fmla="*/ 232449 h 251029"/>
                  <a:gd name="T2" fmla="*/ 209080 w 251028"/>
                  <a:gd name="T3" fmla="*/ 250927 h 251029"/>
                  <a:gd name="T4" fmla="*/ 232448 w 251028"/>
                  <a:gd name="T5" fmla="*/ 231687 h 251029"/>
                  <a:gd name="T6" fmla="*/ 250927 w 251028"/>
                  <a:gd name="T7" fmla="*/ 41949 h 251029"/>
                  <a:gd name="T8" fmla="*/ 231686 w 251028"/>
                  <a:gd name="T9" fmla="*/ 18581 h 251029"/>
                  <a:gd name="T10" fmla="*/ 41948 w 251028"/>
                  <a:gd name="T11" fmla="*/ 102 h 251029"/>
                  <a:gd name="T12" fmla="*/ 18580 w 251028"/>
                  <a:gd name="T13" fmla="*/ 19343 h 251029"/>
                  <a:gd name="T14" fmla="*/ 102 w 251028"/>
                  <a:gd name="T15" fmla="*/ 209081 h 251029"/>
                  <a:gd name="T16" fmla="*/ 19342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1" name="Freeform 148">
                <a:extLst>
                  <a:ext uri="{FF2B5EF4-FFF2-40B4-BE49-F238E27FC236}">
                    <a16:creationId xmlns:a16="http://schemas.microsoft.com/office/drawing/2014/main" id="{F8627F93-BA92-42D6-9431-620187A0FCE9}"/>
                  </a:ext>
                </a:extLst>
              </p:cNvPr>
              <p:cNvSpPr>
                <a:spLocks/>
              </p:cNvSpPr>
              <p:nvPr/>
            </p:nvSpPr>
            <p:spPr bwMode="auto">
              <a:xfrm rot="-5066703">
                <a:off x="7982589" y="334360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0 w 117220"/>
                  <a:gd name="T3" fmla="*/ 0 h 117220"/>
                  <a:gd name="T4" fmla="*/ 117220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2" name="Freeform 149">
                <a:extLst>
                  <a:ext uri="{FF2B5EF4-FFF2-40B4-BE49-F238E27FC236}">
                    <a16:creationId xmlns:a16="http://schemas.microsoft.com/office/drawing/2014/main" id="{D0E3F129-78CA-40AA-83CA-B24894B63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451" y="3212460"/>
                <a:ext cx="259472" cy="259470"/>
              </a:xfrm>
              <a:custGeom>
                <a:avLst/>
                <a:gdLst>
                  <a:gd name="T0" fmla="*/ 22931 w 259472"/>
                  <a:gd name="T1" fmla="*/ 255338 h 259470"/>
                  <a:gd name="T2" fmla="*/ 231465 w 259472"/>
                  <a:gd name="T3" fmla="*/ 259466 h 259470"/>
                  <a:gd name="T4" fmla="*/ 255341 w 259472"/>
                  <a:gd name="T5" fmla="*/ 236542 h 259470"/>
                  <a:gd name="T6" fmla="*/ 259468 w 259472"/>
                  <a:gd name="T7" fmla="*/ 28008 h 259470"/>
                  <a:gd name="T8" fmla="*/ 236545 w 259472"/>
                  <a:gd name="T9" fmla="*/ 4132 h 259470"/>
                  <a:gd name="T10" fmla="*/ 28011 w 259472"/>
                  <a:gd name="T11" fmla="*/ 5 h 259470"/>
                  <a:gd name="T12" fmla="*/ 4135 w 259472"/>
                  <a:gd name="T13" fmla="*/ 22928 h 259470"/>
                  <a:gd name="T14" fmla="*/ 7 w 259472"/>
                  <a:gd name="T15" fmla="*/ 231462 h 259470"/>
                  <a:gd name="T16" fmla="*/ 22931 w 259472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3" name="Freeform 150">
                <a:extLst>
                  <a:ext uri="{FF2B5EF4-FFF2-40B4-BE49-F238E27FC236}">
                    <a16:creationId xmlns:a16="http://schemas.microsoft.com/office/drawing/2014/main" id="{583A02A8-55A7-414A-9A8E-77590BF10C69}"/>
                  </a:ext>
                </a:extLst>
              </p:cNvPr>
              <p:cNvSpPr>
                <a:spLocks/>
              </p:cNvSpPr>
              <p:nvPr/>
            </p:nvSpPr>
            <p:spPr bwMode="auto">
              <a:xfrm rot="-5331584">
                <a:off x="7039879" y="3278031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4" name="Freeform 151">
                <a:extLst>
                  <a:ext uri="{FF2B5EF4-FFF2-40B4-BE49-F238E27FC236}">
                    <a16:creationId xmlns:a16="http://schemas.microsoft.com/office/drawing/2014/main" id="{15AF1689-80DC-4484-83FC-A3C933648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304032"/>
                <a:ext cx="656080" cy="579183"/>
              </a:xfrm>
              <a:custGeom>
                <a:avLst/>
                <a:gdLst>
                  <a:gd name="T0" fmla="*/ 655546 w 656080"/>
                  <a:gd name="T1" fmla="*/ 484124 h 579183"/>
                  <a:gd name="T2" fmla="*/ 328013 w 656080"/>
                  <a:gd name="T3" fmla="*/ 579184 h 579183"/>
                  <a:gd name="T4" fmla="*/ 244637 w 656080"/>
                  <a:gd name="T5" fmla="*/ 570421 h 579183"/>
                  <a:gd name="T6" fmla="*/ 10005 w 656080"/>
                  <a:gd name="T7" fmla="*/ 484124 h 579183"/>
                  <a:gd name="T8" fmla="*/ 162 w 656080"/>
                  <a:gd name="T9" fmla="*/ 275844 h 579183"/>
                  <a:gd name="T10" fmla="*/ 416 w 656080"/>
                  <a:gd name="T11" fmla="*/ 262446 h 579183"/>
                  <a:gd name="T12" fmla="*/ 46771 w 656080"/>
                  <a:gd name="T13" fmla="*/ 403289 h 579183"/>
                  <a:gd name="T14" fmla="*/ 249971 w 656080"/>
                  <a:gd name="T15" fmla="*/ 541401 h 579183"/>
                  <a:gd name="T16" fmla="*/ 312201 w 656080"/>
                  <a:gd name="T17" fmla="*/ 545655 h 579183"/>
                  <a:gd name="T18" fmla="*/ 563534 w 656080"/>
                  <a:gd name="T19" fmla="*/ 379603 h 579183"/>
                  <a:gd name="T20" fmla="*/ 585886 w 656080"/>
                  <a:gd name="T21" fmla="*/ 0 h 579183"/>
                  <a:gd name="T22" fmla="*/ 653895 w 656080"/>
                  <a:gd name="T23" fmla="*/ 365633 h 579183"/>
                  <a:gd name="T24" fmla="*/ 655546 w 656080"/>
                  <a:gd name="T25" fmla="*/ 484124 h 579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5" name="Freeform 152">
                <a:extLst>
                  <a:ext uri="{FF2B5EF4-FFF2-40B4-BE49-F238E27FC236}">
                    <a16:creationId xmlns:a16="http://schemas.microsoft.com/office/drawing/2014/main" id="{7A9AE03D-A25E-41E8-8631-4B1A26260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3517836"/>
                <a:ext cx="883104" cy="397319"/>
              </a:xfrm>
              <a:custGeom>
                <a:avLst/>
                <a:gdLst>
                  <a:gd name="T0" fmla="*/ 882403 w 883104"/>
                  <a:gd name="T1" fmla="*/ 269367 h 397319"/>
                  <a:gd name="T2" fmla="*/ 441523 w 883104"/>
                  <a:gd name="T3" fmla="*/ 397320 h 397319"/>
                  <a:gd name="T4" fmla="*/ 13532 w 883104"/>
                  <a:gd name="T5" fmla="*/ 269367 h 397319"/>
                  <a:gd name="T6" fmla="*/ 3690 w 883104"/>
                  <a:gd name="T7" fmla="*/ 151511 h 397319"/>
                  <a:gd name="T8" fmla="*/ 7 w 883104"/>
                  <a:gd name="T9" fmla="*/ 14160 h 397319"/>
                  <a:gd name="T10" fmla="*/ 312681 w 883104"/>
                  <a:gd name="T11" fmla="*/ 317691 h 397319"/>
                  <a:gd name="T12" fmla="*/ 801441 w 883104"/>
                  <a:gd name="T13" fmla="*/ 157734 h 397319"/>
                  <a:gd name="T14" fmla="*/ 871862 w 883104"/>
                  <a:gd name="T15" fmla="*/ 0 h 397319"/>
                  <a:gd name="T16" fmla="*/ 880688 w 883104"/>
                  <a:gd name="T17" fmla="*/ 120460 h 397319"/>
                  <a:gd name="T18" fmla="*/ 882403 w 883104"/>
                  <a:gd name="T19" fmla="*/ 269367 h 3973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6" name="Freeform 153">
                <a:extLst>
                  <a:ext uri="{FF2B5EF4-FFF2-40B4-BE49-F238E27FC236}">
                    <a16:creationId xmlns:a16="http://schemas.microsoft.com/office/drawing/2014/main" id="{ED9E2853-2094-422C-9607-4A6A2D56E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3322002"/>
                <a:ext cx="995891" cy="638111"/>
              </a:xfrm>
              <a:custGeom>
                <a:avLst/>
                <a:gdLst>
                  <a:gd name="T0" fmla="*/ 995892 w 995891"/>
                  <a:gd name="T1" fmla="*/ 439483 h 638111"/>
                  <a:gd name="T2" fmla="*/ 995066 w 995891"/>
                  <a:gd name="T3" fmla="*/ 492951 h 638111"/>
                  <a:gd name="T4" fmla="*/ 603399 w 995891"/>
                  <a:gd name="T5" fmla="*/ 628713 h 638111"/>
                  <a:gd name="T6" fmla="*/ 497925 w 995891"/>
                  <a:gd name="T7" fmla="*/ 638111 h 638111"/>
                  <a:gd name="T8" fmla="*/ 15262 w 995891"/>
                  <a:gd name="T9" fmla="*/ 492951 h 638111"/>
                  <a:gd name="T10" fmla="*/ 2117 w 995891"/>
                  <a:gd name="T11" fmla="*/ 316103 h 638111"/>
                  <a:gd name="T12" fmla="*/ 1292 w 995891"/>
                  <a:gd name="T13" fmla="*/ 129794 h 638111"/>
                  <a:gd name="T14" fmla="*/ 99780 w 995891"/>
                  <a:gd name="T15" fmla="*/ 367284 h 638111"/>
                  <a:gd name="T16" fmla="*/ 391689 w 995891"/>
                  <a:gd name="T17" fmla="*/ 584263 h 638111"/>
                  <a:gd name="T18" fmla="*/ 598573 w 995891"/>
                  <a:gd name="T19" fmla="*/ 598233 h 638111"/>
                  <a:gd name="T20" fmla="*/ 747734 w 995891"/>
                  <a:gd name="T21" fmla="*/ 541401 h 638111"/>
                  <a:gd name="T22" fmla="*/ 894927 w 995891"/>
                  <a:gd name="T23" fmla="*/ 359473 h 638111"/>
                  <a:gd name="T24" fmla="*/ 931122 w 995891"/>
                  <a:gd name="T25" fmla="*/ 189801 h 638111"/>
                  <a:gd name="T26" fmla="*/ 956586 w 995891"/>
                  <a:gd name="T27" fmla="*/ 0 h 638111"/>
                  <a:gd name="T28" fmla="*/ 995892 w 995891"/>
                  <a:gd name="T29" fmla="*/ 439483 h 6381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7" name="Freeform 154">
                <a:extLst>
                  <a:ext uri="{FF2B5EF4-FFF2-40B4-BE49-F238E27FC236}">
                    <a16:creationId xmlns:a16="http://schemas.microsoft.com/office/drawing/2014/main" id="{68A60B5E-1923-4657-B47B-E47740BC0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3352228"/>
                <a:ext cx="995894" cy="607885"/>
              </a:xfrm>
              <a:custGeom>
                <a:avLst/>
                <a:gdLst>
                  <a:gd name="T0" fmla="*/ 993775 w 995894"/>
                  <a:gd name="T1" fmla="*/ 285877 h 607885"/>
                  <a:gd name="T2" fmla="*/ 980631 w 995894"/>
                  <a:gd name="T3" fmla="*/ 462725 h 607885"/>
                  <a:gd name="T4" fmla="*/ 497967 w 995894"/>
                  <a:gd name="T5" fmla="*/ 607886 h 607885"/>
                  <a:gd name="T6" fmla="*/ 826 w 995894"/>
                  <a:gd name="T7" fmla="*/ 462725 h 607885"/>
                  <a:gd name="T8" fmla="*/ 0 w 995894"/>
                  <a:gd name="T9" fmla="*/ 409258 h 607885"/>
                  <a:gd name="T10" fmla="*/ 33846 w 995894"/>
                  <a:gd name="T11" fmla="*/ 0 h 607885"/>
                  <a:gd name="T12" fmla="*/ 93917 w 995894"/>
                  <a:gd name="T13" fmla="*/ 256413 h 607885"/>
                  <a:gd name="T14" fmla="*/ 167005 w 995894"/>
                  <a:gd name="T15" fmla="*/ 438404 h 607885"/>
                  <a:gd name="T16" fmla="*/ 336868 w 995894"/>
                  <a:gd name="T17" fmla="*/ 531686 h 607885"/>
                  <a:gd name="T18" fmla="*/ 533972 w 995894"/>
                  <a:gd name="T19" fmla="*/ 536321 h 607885"/>
                  <a:gd name="T20" fmla="*/ 724536 w 995894"/>
                  <a:gd name="T21" fmla="*/ 505524 h 607885"/>
                  <a:gd name="T22" fmla="*/ 882333 w 995894"/>
                  <a:gd name="T23" fmla="*/ 399034 h 607885"/>
                  <a:gd name="T24" fmla="*/ 947357 w 995894"/>
                  <a:gd name="T25" fmla="*/ 237490 h 607885"/>
                  <a:gd name="T26" fmla="*/ 993204 w 995894"/>
                  <a:gd name="T27" fmla="*/ 64707 h 607885"/>
                  <a:gd name="T28" fmla="*/ 993775 w 995894"/>
                  <a:gd name="T29" fmla="*/ 285877 h 60788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8" name="Freeform 155">
                <a:extLst>
                  <a:ext uri="{FF2B5EF4-FFF2-40B4-BE49-F238E27FC236}">
                    <a16:creationId xmlns:a16="http://schemas.microsoft.com/office/drawing/2014/main" id="{5E8B892F-1CA5-4FFA-8A9A-BF5C1A836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3486340"/>
                <a:ext cx="883093" cy="428815"/>
              </a:xfrm>
              <a:custGeom>
                <a:avLst/>
                <a:gdLst>
                  <a:gd name="T0" fmla="*/ 879414 w 883093"/>
                  <a:gd name="T1" fmla="*/ 183007 h 428815"/>
                  <a:gd name="T2" fmla="*/ 869571 w 883093"/>
                  <a:gd name="T3" fmla="*/ 300863 h 428815"/>
                  <a:gd name="T4" fmla="*/ 514035 w 883093"/>
                  <a:gd name="T5" fmla="*/ 423608 h 428815"/>
                  <a:gd name="T6" fmla="*/ 441581 w 883093"/>
                  <a:gd name="T7" fmla="*/ 428815 h 428815"/>
                  <a:gd name="T8" fmla="*/ 701 w 883093"/>
                  <a:gd name="T9" fmla="*/ 300863 h 428815"/>
                  <a:gd name="T10" fmla="*/ 2416 w 883093"/>
                  <a:gd name="T11" fmla="*/ 151955 h 428815"/>
                  <a:gd name="T12" fmla="*/ 14671 w 883093"/>
                  <a:gd name="T13" fmla="*/ 0 h 428815"/>
                  <a:gd name="T14" fmla="*/ 49215 w 883093"/>
                  <a:gd name="T15" fmla="*/ 108712 h 428815"/>
                  <a:gd name="T16" fmla="*/ 215458 w 883093"/>
                  <a:gd name="T17" fmla="*/ 298513 h 428815"/>
                  <a:gd name="T18" fmla="*/ 417642 w 883093"/>
                  <a:gd name="T19" fmla="*/ 387350 h 428815"/>
                  <a:gd name="T20" fmla="*/ 509145 w 883093"/>
                  <a:gd name="T21" fmla="*/ 387223 h 428815"/>
                  <a:gd name="T22" fmla="*/ 783211 w 883093"/>
                  <a:gd name="T23" fmla="*/ 216725 h 428815"/>
                  <a:gd name="T24" fmla="*/ 882716 w 883093"/>
                  <a:gd name="T25" fmla="*/ 11239 h 428815"/>
                  <a:gd name="T26" fmla="*/ 879414 w 883093"/>
                  <a:gd name="T27" fmla="*/ 183007 h 4288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9" name="Freeform 156">
                <a:extLst>
                  <a:ext uri="{FF2B5EF4-FFF2-40B4-BE49-F238E27FC236}">
                    <a16:creationId xmlns:a16="http://schemas.microsoft.com/office/drawing/2014/main" id="{3FED7380-A3A9-43F6-87F5-C93C4843E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587432"/>
                <a:ext cx="655727" cy="295783"/>
              </a:xfrm>
              <a:custGeom>
                <a:avLst/>
                <a:gdLst>
                  <a:gd name="T0" fmla="*/ 655727 w 655727"/>
                  <a:gd name="T1" fmla="*/ 51562 h 295783"/>
                  <a:gd name="T2" fmla="*/ 646075 w 655727"/>
                  <a:gd name="T3" fmla="*/ 200723 h 295783"/>
                  <a:gd name="T4" fmla="*/ 328067 w 655727"/>
                  <a:gd name="T5" fmla="*/ 295783 h 295783"/>
                  <a:gd name="T6" fmla="*/ 265266 w 655727"/>
                  <a:gd name="T7" fmla="*/ 290703 h 295783"/>
                  <a:gd name="T8" fmla="*/ 535 w 655727"/>
                  <a:gd name="T9" fmla="*/ 200723 h 295783"/>
                  <a:gd name="T10" fmla="*/ 2185 w 655727"/>
                  <a:gd name="T11" fmla="*/ 82233 h 295783"/>
                  <a:gd name="T12" fmla="*/ 8409 w 655727"/>
                  <a:gd name="T13" fmla="*/ 0 h 295783"/>
                  <a:gd name="T14" fmla="*/ 125884 w 655727"/>
                  <a:gd name="T15" fmla="*/ 210376 h 295783"/>
                  <a:gd name="T16" fmla="*/ 267933 w 655727"/>
                  <a:gd name="T17" fmla="*/ 272097 h 295783"/>
                  <a:gd name="T18" fmla="*/ 395504 w 655727"/>
                  <a:gd name="T19" fmla="*/ 266954 h 295783"/>
                  <a:gd name="T20" fmla="*/ 583782 w 655727"/>
                  <a:gd name="T21" fmla="*/ 147891 h 295783"/>
                  <a:gd name="T22" fmla="*/ 655727 w 655727"/>
                  <a:gd name="T23" fmla="*/ 51562 h 2957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50" name="Freeform 157">
                <a:extLst>
                  <a:ext uri="{FF2B5EF4-FFF2-40B4-BE49-F238E27FC236}">
                    <a16:creationId xmlns:a16="http://schemas.microsoft.com/office/drawing/2014/main" id="{2C7F8A57-B4C3-4830-B283-884406713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805" y="3325137"/>
                <a:ext cx="5082967" cy="233911"/>
              </a:xfrm>
              <a:custGeom>
                <a:avLst/>
                <a:gdLst>
                  <a:gd name="T0" fmla="*/ 5076576 w 5082967"/>
                  <a:gd name="T1" fmla="*/ 233910 h 233911"/>
                  <a:gd name="T2" fmla="*/ 5075432 w 5082967"/>
                  <a:gd name="T3" fmla="*/ 233783 h 233911"/>
                  <a:gd name="T4" fmla="*/ 1537276 w 5082967"/>
                  <a:gd name="T5" fmla="*/ 47157 h 233911"/>
                  <a:gd name="T6" fmla="*/ 7624 w 5082967"/>
                  <a:gd name="T7" fmla="*/ 233783 h 233911"/>
                  <a:gd name="T8" fmla="*/ 131 w 5082967"/>
                  <a:gd name="T9" fmla="*/ 228894 h 233911"/>
                  <a:gd name="T10" fmla="*/ 5021 w 5082967"/>
                  <a:gd name="T11" fmla="*/ 221401 h 233911"/>
                  <a:gd name="T12" fmla="*/ 1536196 w 5082967"/>
                  <a:gd name="T13" fmla="*/ 34584 h 233911"/>
                  <a:gd name="T14" fmla="*/ 3154176 w 5082967"/>
                  <a:gd name="T15" fmla="*/ 11216 h 233911"/>
                  <a:gd name="T16" fmla="*/ 5077782 w 5082967"/>
                  <a:gd name="T17" fmla="*/ 221401 h 233911"/>
                  <a:gd name="T18" fmla="*/ 5082862 w 5082967"/>
                  <a:gd name="T19" fmla="*/ 228830 h 233911"/>
                  <a:gd name="T20" fmla="*/ 5076576 w 5082967"/>
                  <a:gd name="T21" fmla="*/ 233910 h 2339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6" name="Graphic 2">
              <a:extLst>
                <a:ext uri="{FF2B5EF4-FFF2-40B4-BE49-F238E27FC236}">
                  <a16:creationId xmlns:a16="http://schemas.microsoft.com/office/drawing/2014/main" id="{16E1D64B-A360-4A76-8380-6537480B89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35897" name="Freeform 159">
                <a:extLst>
                  <a:ext uri="{FF2B5EF4-FFF2-40B4-BE49-F238E27FC236}">
                    <a16:creationId xmlns:a16="http://schemas.microsoft.com/office/drawing/2014/main" id="{3F17B9DB-FA82-41A6-B50B-81F3AB742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4166425"/>
                <a:ext cx="656080" cy="624710"/>
              </a:xfrm>
              <a:custGeom>
                <a:avLst/>
                <a:gdLst>
                  <a:gd name="T0" fmla="*/ 655918 w 656080"/>
                  <a:gd name="T1" fmla="*/ 229934 h 624710"/>
                  <a:gd name="T2" fmla="*/ 655664 w 656080"/>
                  <a:gd name="T3" fmla="*/ 240093 h 624710"/>
                  <a:gd name="T4" fmla="*/ 648361 w 656080"/>
                  <a:gd name="T5" fmla="*/ 328740 h 624710"/>
                  <a:gd name="T6" fmla="*/ 355309 w 656080"/>
                  <a:gd name="T7" fmla="*/ 624650 h 624710"/>
                  <a:gd name="T8" fmla="*/ 70194 w 656080"/>
                  <a:gd name="T9" fmla="*/ 439103 h 624710"/>
                  <a:gd name="T10" fmla="*/ 43651 w 656080"/>
                  <a:gd name="T11" fmla="*/ 376301 h 624710"/>
                  <a:gd name="T12" fmla="*/ 2185 w 656080"/>
                  <a:gd name="T13" fmla="*/ 161861 h 624710"/>
                  <a:gd name="T14" fmla="*/ 535 w 656080"/>
                  <a:gd name="T15" fmla="*/ 72072 h 624710"/>
                  <a:gd name="T16" fmla="*/ 328067 w 656080"/>
                  <a:gd name="T17" fmla="*/ 0 h 624710"/>
                  <a:gd name="T18" fmla="*/ 411443 w 656080"/>
                  <a:gd name="T19" fmla="*/ 6604 h 624710"/>
                  <a:gd name="T20" fmla="*/ 646075 w 656080"/>
                  <a:gd name="T21" fmla="*/ 72072 h 624710"/>
                  <a:gd name="T22" fmla="*/ 655918 w 656080"/>
                  <a:gd name="T23" fmla="*/ 229934 h 6247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8" name="Freeform 160">
                <a:extLst>
                  <a:ext uri="{FF2B5EF4-FFF2-40B4-BE49-F238E27FC236}">
                    <a16:creationId xmlns:a16="http://schemas.microsoft.com/office/drawing/2014/main" id="{7F2FFF54-91B5-4300-A385-48AC5413B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07" y="4166425"/>
                <a:ext cx="656097" cy="624711"/>
              </a:xfrm>
              <a:custGeom>
                <a:avLst/>
                <a:gdLst>
                  <a:gd name="T0" fmla="*/ 653912 w 656097"/>
                  <a:gd name="T1" fmla="*/ 161861 h 624711"/>
                  <a:gd name="T2" fmla="*/ 647690 w 656097"/>
                  <a:gd name="T3" fmla="*/ 224218 h 624711"/>
                  <a:gd name="T4" fmla="*/ 647690 w 656097"/>
                  <a:gd name="T5" fmla="*/ 224282 h 624711"/>
                  <a:gd name="T6" fmla="*/ 600382 w 656097"/>
                  <a:gd name="T7" fmla="*/ 407607 h 624711"/>
                  <a:gd name="T8" fmla="*/ 300789 w 656097"/>
                  <a:gd name="T9" fmla="*/ 624650 h 624711"/>
                  <a:gd name="T10" fmla="*/ 9832 w 656097"/>
                  <a:gd name="T11" fmla="*/ 342519 h 624711"/>
                  <a:gd name="T12" fmla="*/ 180 w 656097"/>
                  <a:gd name="T13" fmla="*/ 229934 h 624711"/>
                  <a:gd name="T14" fmla="*/ 371 w 656097"/>
                  <a:gd name="T15" fmla="*/ 185166 h 624711"/>
                  <a:gd name="T16" fmla="*/ 10022 w 656097"/>
                  <a:gd name="T17" fmla="*/ 72072 h 624711"/>
                  <a:gd name="T18" fmla="*/ 328030 w 656097"/>
                  <a:gd name="T19" fmla="*/ 0 h 624711"/>
                  <a:gd name="T20" fmla="*/ 390832 w 656097"/>
                  <a:gd name="T21" fmla="*/ 3810 h 624711"/>
                  <a:gd name="T22" fmla="*/ 655564 w 656097"/>
                  <a:gd name="T23" fmla="*/ 72072 h 624711"/>
                  <a:gd name="T24" fmla="*/ 653912 w 656097"/>
                  <a:gd name="T25" fmla="*/ 161861 h 6247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9" name="Freeform 161">
                <a:extLst>
                  <a:ext uri="{FF2B5EF4-FFF2-40B4-BE49-F238E27FC236}">
                    <a16:creationId xmlns:a16="http://schemas.microsoft.com/office/drawing/2014/main" id="{521AB7E0-8883-4764-B35F-257BA3232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4142168"/>
                <a:ext cx="883103" cy="840761"/>
              </a:xfrm>
              <a:custGeom>
                <a:avLst/>
                <a:gdLst>
                  <a:gd name="T0" fmla="*/ 883097 w 883103"/>
                  <a:gd name="T1" fmla="*/ 290513 h 840761"/>
                  <a:gd name="T2" fmla="*/ 880494 w 883103"/>
                  <a:gd name="T3" fmla="*/ 366522 h 840761"/>
                  <a:gd name="T4" fmla="*/ 478284 w 883103"/>
                  <a:gd name="T5" fmla="*/ 840677 h 840761"/>
                  <a:gd name="T6" fmla="*/ 45151 w 883103"/>
                  <a:gd name="T7" fmla="*/ 464376 h 840761"/>
                  <a:gd name="T8" fmla="*/ 11242 w 883103"/>
                  <a:gd name="T9" fmla="*/ 301244 h 840761"/>
                  <a:gd name="T10" fmla="*/ 2416 w 883103"/>
                  <a:gd name="T11" fmla="*/ 209931 h 840761"/>
                  <a:gd name="T12" fmla="*/ 701 w 883103"/>
                  <a:gd name="T13" fmla="*/ 97028 h 840761"/>
                  <a:gd name="T14" fmla="*/ 441581 w 883103"/>
                  <a:gd name="T15" fmla="*/ 0 h 840761"/>
                  <a:gd name="T16" fmla="*/ 869571 w 883103"/>
                  <a:gd name="T17" fmla="*/ 97028 h 840761"/>
                  <a:gd name="T18" fmla="*/ 879414 w 883103"/>
                  <a:gd name="T19" fmla="*/ 186372 h 840761"/>
                  <a:gd name="T20" fmla="*/ 883097 w 883103"/>
                  <a:gd name="T21" fmla="*/ 290513 h 8407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0" name="Freeform 162">
                <a:extLst>
                  <a:ext uri="{FF2B5EF4-FFF2-40B4-BE49-F238E27FC236}">
                    <a16:creationId xmlns:a16="http://schemas.microsoft.com/office/drawing/2014/main" id="{5FAA181A-77CD-44E2-8BB4-E64F62055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45" y="4142168"/>
                <a:ext cx="883089" cy="840761"/>
              </a:xfrm>
              <a:custGeom>
                <a:avLst/>
                <a:gdLst>
                  <a:gd name="T0" fmla="*/ 881123 w 883089"/>
                  <a:gd name="T1" fmla="*/ 202374 h 840761"/>
                  <a:gd name="T2" fmla="*/ 880678 w 883089"/>
                  <a:gd name="T3" fmla="*/ 209931 h 840761"/>
                  <a:gd name="T4" fmla="*/ 868423 w 883089"/>
                  <a:gd name="T5" fmla="*/ 325120 h 840761"/>
                  <a:gd name="T6" fmla="*/ 830196 w 883089"/>
                  <a:gd name="T7" fmla="*/ 489141 h 840761"/>
                  <a:gd name="T8" fmla="*/ 404809 w 883089"/>
                  <a:gd name="T9" fmla="*/ 840677 h 840761"/>
                  <a:gd name="T10" fmla="*/ 10157 w 883089"/>
                  <a:gd name="T11" fmla="*/ 440817 h 840761"/>
                  <a:gd name="T12" fmla="*/ 378 w 883089"/>
                  <a:gd name="T13" fmla="*/ 316611 h 840761"/>
                  <a:gd name="T14" fmla="*/ 3680 w 883089"/>
                  <a:gd name="T15" fmla="*/ 186372 h 840761"/>
                  <a:gd name="T16" fmla="*/ 13522 w 883089"/>
                  <a:gd name="T17" fmla="*/ 97028 h 840761"/>
                  <a:gd name="T18" fmla="*/ 369059 w 883089"/>
                  <a:gd name="T19" fmla="*/ 3937 h 840761"/>
                  <a:gd name="T20" fmla="*/ 441512 w 883089"/>
                  <a:gd name="T21" fmla="*/ 0 h 840761"/>
                  <a:gd name="T22" fmla="*/ 882393 w 883089"/>
                  <a:gd name="T23" fmla="*/ 97028 h 840761"/>
                  <a:gd name="T24" fmla="*/ 881123 w 883089"/>
                  <a:gd name="T25" fmla="*/ 202374 h 840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1" name="Freeform 163">
                <a:extLst>
                  <a:ext uri="{FF2B5EF4-FFF2-40B4-BE49-F238E27FC236}">
                    <a16:creationId xmlns:a16="http://schemas.microsoft.com/office/drawing/2014/main" id="{C6DE321B-E0D8-496B-BC5C-8078B885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4108132"/>
                <a:ext cx="995892" cy="953992"/>
              </a:xfrm>
              <a:custGeom>
                <a:avLst/>
                <a:gdLst>
                  <a:gd name="T0" fmla="*/ 994601 w 995892"/>
                  <a:gd name="T1" fmla="*/ 385382 h 953992"/>
                  <a:gd name="T2" fmla="*/ 994601 w 995892"/>
                  <a:gd name="T3" fmla="*/ 385508 h 953992"/>
                  <a:gd name="T4" fmla="*/ 986092 w 995892"/>
                  <a:gd name="T5" fmla="*/ 486982 h 953992"/>
                  <a:gd name="T6" fmla="*/ 539306 w 995892"/>
                  <a:gd name="T7" fmla="*/ 953897 h 953992"/>
                  <a:gd name="T8" fmla="*/ 39307 w 995892"/>
                  <a:gd name="T9" fmla="*/ 483743 h 953992"/>
                  <a:gd name="T10" fmla="*/ 36576 w 995892"/>
                  <a:gd name="T11" fmla="*/ 472377 h 953992"/>
                  <a:gd name="T12" fmla="*/ 0 w 995892"/>
                  <a:gd name="T13" fmla="*/ 150558 h 953992"/>
                  <a:gd name="T14" fmla="*/ 826 w 995892"/>
                  <a:gd name="T15" fmla="*/ 110046 h 953992"/>
                  <a:gd name="T16" fmla="*/ 392494 w 995892"/>
                  <a:gd name="T17" fmla="*/ 7112 h 953992"/>
                  <a:gd name="T18" fmla="*/ 497967 w 995892"/>
                  <a:gd name="T19" fmla="*/ 0 h 953992"/>
                  <a:gd name="T20" fmla="*/ 980631 w 995892"/>
                  <a:gd name="T21" fmla="*/ 110046 h 953992"/>
                  <a:gd name="T22" fmla="*/ 993775 w 995892"/>
                  <a:gd name="T23" fmla="*/ 244094 h 953992"/>
                  <a:gd name="T24" fmla="*/ 994601 w 995892"/>
                  <a:gd name="T25" fmla="*/ 385382 h 9539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2" name="Freeform 164">
                <a:extLst>
                  <a:ext uri="{FF2B5EF4-FFF2-40B4-BE49-F238E27FC236}">
                    <a16:creationId xmlns:a16="http://schemas.microsoft.com/office/drawing/2014/main" id="{0898D02D-F693-46B4-9369-06031B2C4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2" y="4108132"/>
                <a:ext cx="995894" cy="953993"/>
              </a:xfrm>
              <a:custGeom>
                <a:avLst/>
                <a:gdLst>
                  <a:gd name="T0" fmla="*/ 995895 w 995894"/>
                  <a:gd name="T1" fmla="*/ 150558 h 953993"/>
                  <a:gd name="T2" fmla="*/ 962049 w 995894"/>
                  <a:gd name="T3" fmla="*/ 460820 h 953993"/>
                  <a:gd name="T4" fmla="*/ 926299 w 995894"/>
                  <a:gd name="T5" fmla="*/ 584073 h 953993"/>
                  <a:gd name="T6" fmla="*/ 926235 w 995894"/>
                  <a:gd name="T7" fmla="*/ 584200 h 953993"/>
                  <a:gd name="T8" fmla="*/ 456590 w 995894"/>
                  <a:gd name="T9" fmla="*/ 953897 h 953993"/>
                  <a:gd name="T10" fmla="*/ 28282 w 995894"/>
                  <a:gd name="T11" fmla="*/ 589725 h 953993"/>
                  <a:gd name="T12" fmla="*/ 2691 w 995894"/>
                  <a:gd name="T13" fmla="*/ 411797 h 953993"/>
                  <a:gd name="T14" fmla="*/ 2120 w 995894"/>
                  <a:gd name="T15" fmla="*/ 244094 h 953993"/>
                  <a:gd name="T16" fmla="*/ 2501 w 995894"/>
                  <a:gd name="T17" fmla="*/ 236664 h 953993"/>
                  <a:gd name="T18" fmla="*/ 15265 w 995894"/>
                  <a:gd name="T19" fmla="*/ 110046 h 953993"/>
                  <a:gd name="T20" fmla="*/ 497928 w 995894"/>
                  <a:gd name="T21" fmla="*/ 0 h 953993"/>
                  <a:gd name="T22" fmla="*/ 995069 w 995894"/>
                  <a:gd name="T23" fmla="*/ 110046 h 953993"/>
                  <a:gd name="T24" fmla="*/ 995895 w 995894"/>
                  <a:gd name="T25" fmla="*/ 150558 h 95399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3" name="Freeform 165">
                <a:extLst>
                  <a:ext uri="{FF2B5EF4-FFF2-40B4-BE49-F238E27FC236}">
                    <a16:creationId xmlns:a16="http://schemas.microsoft.com/office/drawing/2014/main" id="{853293EB-6B80-4635-A0E8-781866657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4258690"/>
                <a:ext cx="5407513" cy="1079249"/>
              </a:xfrm>
              <a:custGeom>
                <a:avLst/>
                <a:gdLst>
                  <a:gd name="T0" fmla="*/ 168773 w 5407513"/>
                  <a:gd name="T1" fmla="*/ 137668 h 1079249"/>
                  <a:gd name="T2" fmla="*/ 168837 w 5407513"/>
                  <a:gd name="T3" fmla="*/ 137668 h 1079249"/>
                  <a:gd name="T4" fmla="*/ 469446 w 5407513"/>
                  <a:gd name="T5" fmla="*/ 532321 h 1079249"/>
                  <a:gd name="T6" fmla="*/ 822569 w 5407513"/>
                  <a:gd name="T7" fmla="*/ 69596 h 1079249"/>
                  <a:gd name="T8" fmla="*/ 828475 w 5407513"/>
                  <a:gd name="T9" fmla="*/ 69850 h 1079249"/>
                  <a:gd name="T10" fmla="*/ 1229604 w 5407513"/>
                  <a:gd name="T11" fmla="*/ 724154 h 1079249"/>
                  <a:gd name="T12" fmla="*/ 1705473 w 5407513"/>
                  <a:gd name="T13" fmla="*/ 93409 h 1079249"/>
                  <a:gd name="T14" fmla="*/ 1709982 w 5407513"/>
                  <a:gd name="T15" fmla="*/ 93536 h 1079249"/>
                  <a:gd name="T16" fmla="*/ 2164452 w 5407513"/>
                  <a:gd name="T17" fmla="*/ 803339 h 1079249"/>
                  <a:gd name="T18" fmla="*/ 2703757 w 5407513"/>
                  <a:gd name="T19" fmla="*/ 0 h 1079249"/>
                  <a:gd name="T20" fmla="*/ 3243062 w 5407513"/>
                  <a:gd name="T21" fmla="*/ 803339 h 1079249"/>
                  <a:gd name="T22" fmla="*/ 3697532 w 5407513"/>
                  <a:gd name="T23" fmla="*/ 93536 h 1079249"/>
                  <a:gd name="T24" fmla="*/ 3702041 w 5407513"/>
                  <a:gd name="T25" fmla="*/ 93409 h 1079249"/>
                  <a:gd name="T26" fmla="*/ 4177909 w 5407513"/>
                  <a:gd name="T27" fmla="*/ 724154 h 1079249"/>
                  <a:gd name="T28" fmla="*/ 4579039 w 5407513"/>
                  <a:gd name="T29" fmla="*/ 69850 h 1079249"/>
                  <a:gd name="T30" fmla="*/ 4584944 w 5407513"/>
                  <a:gd name="T31" fmla="*/ 69596 h 1079249"/>
                  <a:gd name="T32" fmla="*/ 4938068 w 5407513"/>
                  <a:gd name="T33" fmla="*/ 532321 h 1079249"/>
                  <a:gd name="T34" fmla="*/ 5238677 w 5407513"/>
                  <a:gd name="T35" fmla="*/ 137668 h 1079249"/>
                  <a:gd name="T36" fmla="*/ 5238741 w 5407513"/>
                  <a:gd name="T37" fmla="*/ 137668 h 1079249"/>
                  <a:gd name="T38" fmla="*/ 5314179 w 5407513"/>
                  <a:gd name="T39" fmla="*/ 634175 h 1079249"/>
                  <a:gd name="T40" fmla="*/ 2703757 w 5407513"/>
                  <a:gd name="T41" fmla="*/ 1071182 h 1079249"/>
                  <a:gd name="T42" fmla="*/ 93335 w 5407513"/>
                  <a:gd name="T43" fmla="*/ 634175 h 1079249"/>
                  <a:gd name="T44" fmla="*/ 168773 w 5407513"/>
                  <a:gd name="T45" fmla="*/ 137668 h 10792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4" name="Freeform 166">
                <a:extLst>
                  <a:ext uri="{FF2B5EF4-FFF2-40B4-BE49-F238E27FC236}">
                    <a16:creationId xmlns:a16="http://schemas.microsoft.com/office/drawing/2014/main" id="{23544FA2-EE9D-486C-B3A8-43AAD1112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172" y="5494591"/>
                <a:ext cx="63" cy="6350"/>
              </a:xfrm>
              <a:custGeom>
                <a:avLst/>
                <a:gdLst>
                  <a:gd name="T0" fmla="*/ 0 w 63"/>
                  <a:gd name="T1" fmla="*/ 0 h 6350"/>
                  <a:gd name="T2" fmla="*/ 63 w 63"/>
                  <a:gd name="T3" fmla="*/ 0 h 63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5" name="Freeform 167">
                <a:extLst>
                  <a:ext uri="{FF2B5EF4-FFF2-40B4-BE49-F238E27FC236}">
                    <a16:creationId xmlns:a16="http://schemas.microsoft.com/office/drawing/2014/main" id="{B29AC4EA-D1D0-455D-AA38-DEC949BF7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7066" y="4353381"/>
                <a:ext cx="258046" cy="195682"/>
              </a:xfrm>
              <a:custGeom>
                <a:avLst/>
                <a:gdLst>
                  <a:gd name="T0" fmla="*/ 17390 w 258046"/>
                  <a:gd name="T1" fmla="*/ 24435 h 195682"/>
                  <a:gd name="T2" fmla="*/ 201602 w 258046"/>
                  <a:gd name="T3" fmla="*/ 242 h 195682"/>
                  <a:gd name="T4" fmla="*/ 225860 w 258046"/>
                  <a:gd name="T5" fmla="*/ 13196 h 195682"/>
                  <a:gd name="T6" fmla="*/ 257737 w 258046"/>
                  <a:gd name="T7" fmla="*/ 152896 h 195682"/>
                  <a:gd name="T8" fmla="*/ 240655 w 258046"/>
                  <a:gd name="T9" fmla="*/ 171247 h 195682"/>
                  <a:gd name="T10" fmla="*/ 56441 w 258046"/>
                  <a:gd name="T11" fmla="*/ 195441 h 195682"/>
                  <a:gd name="T12" fmla="*/ 32185 w 258046"/>
                  <a:gd name="T13" fmla="*/ 182487 h 195682"/>
                  <a:gd name="T14" fmla="*/ 308 w 258046"/>
                  <a:gd name="T15" fmla="*/ 42787 h 195682"/>
                  <a:gd name="T16" fmla="*/ 17390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6" name="Freeform 168">
                <a:extLst>
                  <a:ext uri="{FF2B5EF4-FFF2-40B4-BE49-F238E27FC236}">
                    <a16:creationId xmlns:a16="http://schemas.microsoft.com/office/drawing/2014/main" id="{9010690D-24E2-4E34-B9D2-E2AFCFDB0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667" y="4400867"/>
                <a:ext cx="132841" cy="100774"/>
              </a:xfrm>
              <a:custGeom>
                <a:avLst/>
                <a:gdLst>
                  <a:gd name="T0" fmla="*/ 0 w 132841"/>
                  <a:gd name="T1" fmla="*/ 14859 h 100774"/>
                  <a:gd name="T2" fmla="*/ 113284 w 132841"/>
                  <a:gd name="T3" fmla="*/ 0 h 100774"/>
                  <a:gd name="T4" fmla="*/ 132842 w 132841"/>
                  <a:gd name="T5" fmla="*/ 85916 h 100774"/>
                  <a:gd name="T6" fmla="*/ 19621 w 132841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lnTo>
                      <a:pt x="0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7" name="Freeform 169">
                <a:extLst>
                  <a:ext uri="{FF2B5EF4-FFF2-40B4-BE49-F238E27FC236}">
                    <a16:creationId xmlns:a16="http://schemas.microsoft.com/office/drawing/2014/main" id="{11F30F6D-C811-4C6D-8CC8-982FC219B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997" y="4435838"/>
                <a:ext cx="251028" cy="190280"/>
              </a:xfrm>
              <a:custGeom>
                <a:avLst/>
                <a:gdLst>
                  <a:gd name="T0" fmla="*/ 19342 w 251028"/>
                  <a:gd name="T1" fmla="*/ 14051 h 190280"/>
                  <a:gd name="T2" fmla="*/ 209080 w 251028"/>
                  <a:gd name="T3" fmla="*/ 81 h 190280"/>
                  <a:gd name="T4" fmla="*/ 232448 w 251028"/>
                  <a:gd name="T5" fmla="*/ 14622 h 190280"/>
                  <a:gd name="T6" fmla="*/ 250927 w 251028"/>
                  <a:gd name="T7" fmla="*/ 158514 h 190280"/>
                  <a:gd name="T8" fmla="*/ 231686 w 251028"/>
                  <a:gd name="T9" fmla="*/ 176230 h 190280"/>
                  <a:gd name="T10" fmla="*/ 41948 w 251028"/>
                  <a:gd name="T11" fmla="*/ 190200 h 190280"/>
                  <a:gd name="T12" fmla="*/ 18580 w 251028"/>
                  <a:gd name="T13" fmla="*/ 175658 h 190280"/>
                  <a:gd name="T14" fmla="*/ 102 w 251028"/>
                  <a:gd name="T15" fmla="*/ 31767 h 190280"/>
                  <a:gd name="T16" fmla="*/ 19342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8" name="Freeform 170">
                <a:extLst>
                  <a:ext uri="{FF2B5EF4-FFF2-40B4-BE49-F238E27FC236}">
                    <a16:creationId xmlns:a16="http://schemas.microsoft.com/office/drawing/2014/main" id="{4FDB355E-16DD-45D8-853C-E72A29D9D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9504" y="4482465"/>
                <a:ext cx="128015" cy="97027"/>
              </a:xfrm>
              <a:custGeom>
                <a:avLst/>
                <a:gdLst>
                  <a:gd name="T0" fmla="*/ 0 w 128015"/>
                  <a:gd name="T1" fmla="*/ 8572 h 97027"/>
                  <a:gd name="T2" fmla="*/ 116649 w 128015"/>
                  <a:gd name="T3" fmla="*/ 0 h 97027"/>
                  <a:gd name="T4" fmla="*/ 128015 w 128015"/>
                  <a:gd name="T5" fmla="*/ 88392 h 97027"/>
                  <a:gd name="T6" fmla="*/ 11366 w 128015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lnTo>
                      <a:pt x="0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9" name="Freeform 171">
                <a:extLst>
                  <a:ext uri="{FF2B5EF4-FFF2-40B4-BE49-F238E27FC236}">
                    <a16:creationId xmlns:a16="http://schemas.microsoft.com/office/drawing/2014/main" id="{740A9C8A-40D1-456D-930E-4147F4D06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453" y="4478143"/>
                <a:ext cx="259470" cy="196793"/>
              </a:xfrm>
              <a:custGeom>
                <a:avLst/>
                <a:gdLst>
                  <a:gd name="T0" fmla="*/ 22928 w 259470"/>
                  <a:gd name="T1" fmla="*/ 3178 h 196793"/>
                  <a:gd name="T2" fmla="*/ 231463 w 259470"/>
                  <a:gd name="T3" fmla="*/ 3 h 196793"/>
                  <a:gd name="T4" fmla="*/ 255339 w 259470"/>
                  <a:gd name="T5" fmla="*/ 17403 h 196793"/>
                  <a:gd name="T6" fmla="*/ 259466 w 259470"/>
                  <a:gd name="T7" fmla="*/ 175518 h 196793"/>
                  <a:gd name="T8" fmla="*/ 236542 w 259470"/>
                  <a:gd name="T9" fmla="*/ 193615 h 196793"/>
                  <a:gd name="T10" fmla="*/ 28008 w 259470"/>
                  <a:gd name="T11" fmla="*/ 196790 h 196793"/>
                  <a:gd name="T12" fmla="*/ 4132 w 259470"/>
                  <a:gd name="T13" fmla="*/ 179391 h 196793"/>
                  <a:gd name="T14" fmla="*/ 5 w 259470"/>
                  <a:gd name="T15" fmla="*/ 21276 h 196793"/>
                  <a:gd name="T16" fmla="*/ 22928 w 259470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0" name="Freeform 172">
                <a:extLst>
                  <a:ext uri="{FF2B5EF4-FFF2-40B4-BE49-F238E27FC236}">
                    <a16:creationId xmlns:a16="http://schemas.microsoft.com/office/drawing/2014/main" id="{990FB375-7885-4FDC-BEC3-433EAC7DE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783" y="4526978"/>
                <a:ext cx="130747" cy="99187"/>
              </a:xfrm>
              <a:custGeom>
                <a:avLst/>
                <a:gdLst>
                  <a:gd name="T0" fmla="*/ 0 w 130747"/>
                  <a:gd name="T1" fmla="*/ 1968 h 99187"/>
                  <a:gd name="T2" fmla="*/ 128207 w 130747"/>
                  <a:gd name="T3" fmla="*/ 0 h 99187"/>
                  <a:gd name="T4" fmla="*/ 130747 w 130747"/>
                  <a:gd name="T5" fmla="*/ 97218 h 99187"/>
                  <a:gd name="T6" fmla="*/ 2604 w 130747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lnTo>
                      <a:pt x="0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1" name="Freeform 173">
                <a:extLst>
                  <a:ext uri="{FF2B5EF4-FFF2-40B4-BE49-F238E27FC236}">
                    <a16:creationId xmlns:a16="http://schemas.microsoft.com/office/drawing/2014/main" id="{4FED908F-DA69-4C13-8ABB-A7C2E5E81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300" y="4353381"/>
                <a:ext cx="258046" cy="195682"/>
              </a:xfrm>
              <a:custGeom>
                <a:avLst/>
                <a:gdLst>
                  <a:gd name="T0" fmla="*/ 240657 w 258046"/>
                  <a:gd name="T1" fmla="*/ 24435 h 195682"/>
                  <a:gd name="T2" fmla="*/ 56444 w 258046"/>
                  <a:gd name="T3" fmla="*/ 242 h 195682"/>
                  <a:gd name="T4" fmla="*/ 32187 w 258046"/>
                  <a:gd name="T5" fmla="*/ 13196 h 195682"/>
                  <a:gd name="T6" fmla="*/ 310 w 258046"/>
                  <a:gd name="T7" fmla="*/ 152896 h 195682"/>
                  <a:gd name="T8" fmla="*/ 17391 w 258046"/>
                  <a:gd name="T9" fmla="*/ 171247 h 195682"/>
                  <a:gd name="T10" fmla="*/ 201605 w 258046"/>
                  <a:gd name="T11" fmla="*/ 195441 h 195682"/>
                  <a:gd name="T12" fmla="*/ 225862 w 258046"/>
                  <a:gd name="T13" fmla="*/ 182487 h 195682"/>
                  <a:gd name="T14" fmla="*/ 257739 w 258046"/>
                  <a:gd name="T15" fmla="*/ 42787 h 195682"/>
                  <a:gd name="T16" fmla="*/ 240657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2" name="Freeform 174">
                <a:extLst>
                  <a:ext uri="{FF2B5EF4-FFF2-40B4-BE49-F238E27FC236}">
                    <a16:creationId xmlns:a16="http://schemas.microsoft.com/office/drawing/2014/main" id="{6AC6E34D-E451-4D9B-8E46-9EB4EB32A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903" y="4400867"/>
                <a:ext cx="132842" cy="100774"/>
              </a:xfrm>
              <a:custGeom>
                <a:avLst/>
                <a:gdLst>
                  <a:gd name="T0" fmla="*/ 132842 w 132842"/>
                  <a:gd name="T1" fmla="*/ 14859 h 100774"/>
                  <a:gd name="T2" fmla="*/ 19558 w 132842"/>
                  <a:gd name="T3" fmla="*/ 0 h 100774"/>
                  <a:gd name="T4" fmla="*/ 0 w 132842"/>
                  <a:gd name="T5" fmla="*/ 85916 h 100774"/>
                  <a:gd name="T6" fmla="*/ 113221 w 132842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lnTo>
                      <a:pt x="132842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3" name="Freeform 175">
                <a:extLst>
                  <a:ext uri="{FF2B5EF4-FFF2-40B4-BE49-F238E27FC236}">
                    <a16:creationId xmlns:a16="http://schemas.microsoft.com/office/drawing/2014/main" id="{03EAC706-4580-4928-970F-44EC0C73A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86" y="4435838"/>
                <a:ext cx="251028" cy="190280"/>
              </a:xfrm>
              <a:custGeom>
                <a:avLst/>
                <a:gdLst>
                  <a:gd name="T0" fmla="*/ 231687 w 251028"/>
                  <a:gd name="T1" fmla="*/ 14051 h 190280"/>
                  <a:gd name="T2" fmla="*/ 41948 w 251028"/>
                  <a:gd name="T3" fmla="*/ 81 h 190280"/>
                  <a:gd name="T4" fmla="*/ 18581 w 251028"/>
                  <a:gd name="T5" fmla="*/ 14622 h 190280"/>
                  <a:gd name="T6" fmla="*/ 102 w 251028"/>
                  <a:gd name="T7" fmla="*/ 158514 h 190280"/>
                  <a:gd name="T8" fmla="*/ 19343 w 251028"/>
                  <a:gd name="T9" fmla="*/ 176230 h 190280"/>
                  <a:gd name="T10" fmla="*/ 209081 w 251028"/>
                  <a:gd name="T11" fmla="*/ 190200 h 190280"/>
                  <a:gd name="T12" fmla="*/ 232448 w 251028"/>
                  <a:gd name="T13" fmla="*/ 175658 h 190280"/>
                  <a:gd name="T14" fmla="*/ 250927 w 251028"/>
                  <a:gd name="T15" fmla="*/ 31767 h 190280"/>
                  <a:gd name="T16" fmla="*/ 231687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4" name="Freeform 176">
                <a:extLst>
                  <a:ext uri="{FF2B5EF4-FFF2-40B4-BE49-F238E27FC236}">
                    <a16:creationId xmlns:a16="http://schemas.microsoft.com/office/drawing/2014/main" id="{39142AFD-D23A-4745-8BB6-4CE826D27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892" y="4482465"/>
                <a:ext cx="128016" cy="97027"/>
              </a:xfrm>
              <a:custGeom>
                <a:avLst/>
                <a:gdLst>
                  <a:gd name="T0" fmla="*/ 128016 w 128016"/>
                  <a:gd name="T1" fmla="*/ 8572 h 97027"/>
                  <a:gd name="T2" fmla="*/ 11366 w 128016"/>
                  <a:gd name="T3" fmla="*/ 0 h 97027"/>
                  <a:gd name="T4" fmla="*/ 0 w 128016"/>
                  <a:gd name="T5" fmla="*/ 88392 h 97027"/>
                  <a:gd name="T6" fmla="*/ 116649 w 128016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lnTo>
                      <a:pt x="128016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5" name="Freeform 177">
                <a:extLst>
                  <a:ext uri="{FF2B5EF4-FFF2-40B4-BE49-F238E27FC236}">
                    <a16:creationId xmlns:a16="http://schemas.microsoft.com/office/drawing/2014/main" id="{3E01BA6C-BB95-464C-9EAE-00DB2BB21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489" y="4478143"/>
                <a:ext cx="259472" cy="196793"/>
              </a:xfrm>
              <a:custGeom>
                <a:avLst/>
                <a:gdLst>
                  <a:gd name="T0" fmla="*/ 236542 w 259472"/>
                  <a:gd name="T1" fmla="*/ 3178 h 196793"/>
                  <a:gd name="T2" fmla="*/ 28008 w 259472"/>
                  <a:gd name="T3" fmla="*/ 3 h 196793"/>
                  <a:gd name="T4" fmla="*/ 4132 w 259472"/>
                  <a:gd name="T5" fmla="*/ 17403 h 196793"/>
                  <a:gd name="T6" fmla="*/ 5 w 259472"/>
                  <a:gd name="T7" fmla="*/ 175518 h 196793"/>
                  <a:gd name="T8" fmla="*/ 22928 w 259472"/>
                  <a:gd name="T9" fmla="*/ 193615 h 196793"/>
                  <a:gd name="T10" fmla="*/ 231462 w 259472"/>
                  <a:gd name="T11" fmla="*/ 196790 h 196793"/>
                  <a:gd name="T12" fmla="*/ 255338 w 259472"/>
                  <a:gd name="T13" fmla="*/ 179391 h 196793"/>
                  <a:gd name="T14" fmla="*/ 259466 w 259472"/>
                  <a:gd name="T15" fmla="*/ 21276 h 196793"/>
                  <a:gd name="T16" fmla="*/ 236542 w 259472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6" name="Freeform 178">
                <a:extLst>
                  <a:ext uri="{FF2B5EF4-FFF2-40B4-BE49-F238E27FC236}">
                    <a16:creationId xmlns:a16="http://schemas.microsoft.com/office/drawing/2014/main" id="{A9023080-1F03-44B8-AE1E-5F288B01C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883" y="4526978"/>
                <a:ext cx="130746" cy="99187"/>
              </a:xfrm>
              <a:custGeom>
                <a:avLst/>
                <a:gdLst>
                  <a:gd name="T0" fmla="*/ 130746 w 130746"/>
                  <a:gd name="T1" fmla="*/ 1968 h 99187"/>
                  <a:gd name="T2" fmla="*/ 2540 w 130746"/>
                  <a:gd name="T3" fmla="*/ 0 h 99187"/>
                  <a:gd name="T4" fmla="*/ 0 w 130746"/>
                  <a:gd name="T5" fmla="*/ 97218 h 99187"/>
                  <a:gd name="T6" fmla="*/ 128207 w 130746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lnTo>
                      <a:pt x="130746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7" name="Freeform 179">
                <a:extLst>
                  <a:ext uri="{FF2B5EF4-FFF2-40B4-BE49-F238E27FC236}">
                    <a16:creationId xmlns:a16="http://schemas.microsoft.com/office/drawing/2014/main" id="{561D06DC-5154-40D9-8E67-1211B0EAC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640" y="4412107"/>
                <a:ext cx="5082967" cy="177503"/>
              </a:xfrm>
              <a:custGeom>
                <a:avLst/>
                <a:gdLst>
                  <a:gd name="T0" fmla="*/ 6392 w 5082967"/>
                  <a:gd name="T1" fmla="*/ 0 h 177503"/>
                  <a:gd name="T2" fmla="*/ 7535 w 5082967"/>
                  <a:gd name="T3" fmla="*/ 64 h 177503"/>
                  <a:gd name="T4" fmla="*/ 3545692 w 5082967"/>
                  <a:gd name="T5" fmla="*/ 141605 h 177503"/>
                  <a:gd name="T6" fmla="*/ 5075343 w 5082967"/>
                  <a:gd name="T7" fmla="*/ 127 h 177503"/>
                  <a:gd name="T8" fmla="*/ 5082837 w 5082967"/>
                  <a:gd name="T9" fmla="*/ 3873 h 177503"/>
                  <a:gd name="T10" fmla="*/ 5077947 w 5082967"/>
                  <a:gd name="T11" fmla="*/ 9589 h 177503"/>
                  <a:gd name="T12" fmla="*/ 3546771 w 5082967"/>
                  <a:gd name="T13" fmla="*/ 151257 h 177503"/>
                  <a:gd name="T14" fmla="*/ 1928791 w 5082967"/>
                  <a:gd name="T15" fmla="*/ 168973 h 177503"/>
                  <a:gd name="T16" fmla="*/ 5186 w 5082967"/>
                  <a:gd name="T17" fmla="*/ 9652 h 177503"/>
                  <a:gd name="T18" fmla="*/ 106 w 5082967"/>
                  <a:gd name="T19" fmla="*/ 4064 h 177503"/>
                  <a:gd name="T20" fmla="*/ 6392 w 5082967"/>
                  <a:gd name="T21" fmla="*/ 0 h 1775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8" name="Freeform 180">
                <a:extLst>
                  <a:ext uri="{FF2B5EF4-FFF2-40B4-BE49-F238E27FC236}">
                    <a16:creationId xmlns:a16="http://schemas.microsoft.com/office/drawing/2014/main" id="{5186606A-D77B-4A7F-8759-E1E9E15E0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939" y="4508944"/>
                <a:ext cx="590550" cy="282192"/>
              </a:xfrm>
              <a:custGeom>
                <a:avLst/>
                <a:gdLst>
                  <a:gd name="T0" fmla="*/ 317500 w 590550"/>
                  <a:gd name="T1" fmla="*/ 212725 h 282192"/>
                  <a:gd name="T2" fmla="*/ 590550 w 590550"/>
                  <a:gd name="T3" fmla="*/ 65088 h 282192"/>
                  <a:gd name="T4" fmla="*/ 290957 w 590550"/>
                  <a:gd name="T5" fmla="*/ 282130 h 282192"/>
                  <a:gd name="T6" fmla="*/ 0 w 590550"/>
                  <a:gd name="T7" fmla="*/ 0 h 282192"/>
                  <a:gd name="T8" fmla="*/ 98806 w 590550"/>
                  <a:gd name="T9" fmla="*/ 131064 h 282192"/>
                  <a:gd name="T10" fmla="*/ 317500 w 590550"/>
                  <a:gd name="T11" fmla="*/ 212725 h 282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9" name="Freeform 181">
                <a:extLst>
                  <a:ext uri="{FF2B5EF4-FFF2-40B4-BE49-F238E27FC236}">
                    <a16:creationId xmlns:a16="http://schemas.microsoft.com/office/drawing/2014/main" id="{D6030373-B353-4A92-A63D-E9BF8C4F7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402" y="4582985"/>
                <a:ext cx="820038" cy="399944"/>
              </a:xfrm>
              <a:custGeom>
                <a:avLst/>
                <a:gdLst>
                  <a:gd name="T0" fmla="*/ 820039 w 820038"/>
                  <a:gd name="T1" fmla="*/ 48324 h 399944"/>
                  <a:gd name="T2" fmla="*/ 394652 w 820038"/>
                  <a:gd name="T3" fmla="*/ 399860 h 399944"/>
                  <a:gd name="T4" fmla="*/ 0 w 820038"/>
                  <a:gd name="T5" fmla="*/ 0 h 399944"/>
                  <a:gd name="T6" fmla="*/ 212979 w 820038"/>
                  <a:gd name="T7" fmla="*/ 234505 h 399944"/>
                  <a:gd name="T8" fmla="*/ 523621 w 820038"/>
                  <a:gd name="T9" fmla="*/ 313690 h 399944"/>
                  <a:gd name="T10" fmla="*/ 820039 w 820038"/>
                  <a:gd name="T11" fmla="*/ 48324 h 3999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0" name="Freeform 182">
                <a:extLst>
                  <a:ext uri="{FF2B5EF4-FFF2-40B4-BE49-F238E27FC236}">
                    <a16:creationId xmlns:a16="http://schemas.microsoft.com/office/drawing/2014/main" id="{8B2675BE-FF2F-4817-8CFA-0609CF092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94" y="4692332"/>
                <a:ext cx="897953" cy="369793"/>
              </a:xfrm>
              <a:custGeom>
                <a:avLst/>
                <a:gdLst>
                  <a:gd name="T0" fmla="*/ 897953 w 897953"/>
                  <a:gd name="T1" fmla="*/ 0 h 369793"/>
                  <a:gd name="T2" fmla="*/ 428308 w 897953"/>
                  <a:gd name="T3" fmla="*/ 369697 h 369793"/>
                  <a:gd name="T4" fmla="*/ 0 w 897953"/>
                  <a:gd name="T5" fmla="*/ 5524 h 369793"/>
                  <a:gd name="T6" fmla="*/ 248984 w 897953"/>
                  <a:gd name="T7" fmla="*/ 226441 h 369793"/>
                  <a:gd name="T8" fmla="*/ 674560 w 897953"/>
                  <a:gd name="T9" fmla="*/ 223838 h 369793"/>
                  <a:gd name="T10" fmla="*/ 897953 w 897953"/>
                  <a:gd name="T11" fmla="*/ 0 h 3697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1" name="Freeform 183">
                <a:extLst>
                  <a:ext uri="{FF2B5EF4-FFF2-40B4-BE49-F238E27FC236}">
                    <a16:creationId xmlns:a16="http://schemas.microsoft.com/office/drawing/2014/main" id="{5B136B47-BB87-4D95-B21E-603B73304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782" y="4580509"/>
                <a:ext cx="949515" cy="481616"/>
              </a:xfrm>
              <a:custGeom>
                <a:avLst/>
                <a:gdLst>
                  <a:gd name="T0" fmla="*/ 843280 w 949515"/>
                  <a:gd name="T1" fmla="*/ 245554 h 481616"/>
                  <a:gd name="T2" fmla="*/ 949516 w 949515"/>
                  <a:gd name="T3" fmla="*/ 14605 h 481616"/>
                  <a:gd name="T4" fmla="*/ 502730 w 949515"/>
                  <a:gd name="T5" fmla="*/ 481520 h 481616"/>
                  <a:gd name="T6" fmla="*/ 2731 w 949515"/>
                  <a:gd name="T7" fmla="*/ 11366 h 481616"/>
                  <a:gd name="T8" fmla="*/ 0 w 949515"/>
                  <a:gd name="T9" fmla="*/ 0 h 481616"/>
                  <a:gd name="T10" fmla="*/ 232601 w 949515"/>
                  <a:gd name="T11" fmla="*/ 279273 h 481616"/>
                  <a:gd name="T12" fmla="*/ 591122 w 949515"/>
                  <a:gd name="T13" fmla="*/ 405638 h 481616"/>
                  <a:gd name="T14" fmla="*/ 843280 w 949515"/>
                  <a:gd name="T15" fmla="*/ 245554 h 48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2" name="Freeform 184">
                <a:extLst>
                  <a:ext uri="{FF2B5EF4-FFF2-40B4-BE49-F238E27FC236}">
                    <a16:creationId xmlns:a16="http://schemas.microsoft.com/office/drawing/2014/main" id="{A0F3CCE0-8F2B-4574-826C-D7287B4E2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226" y="4508690"/>
                <a:ext cx="835342" cy="474239"/>
              </a:xfrm>
              <a:custGeom>
                <a:avLst/>
                <a:gdLst>
                  <a:gd name="T0" fmla="*/ 749744 w 835342"/>
                  <a:gd name="T1" fmla="*/ 198818 h 474239"/>
                  <a:gd name="T2" fmla="*/ 835343 w 835342"/>
                  <a:gd name="T3" fmla="*/ 0 h 474239"/>
                  <a:gd name="T4" fmla="*/ 433133 w 835342"/>
                  <a:gd name="T5" fmla="*/ 474154 h 474239"/>
                  <a:gd name="T6" fmla="*/ 0 w 835342"/>
                  <a:gd name="T7" fmla="*/ 97853 h 474239"/>
                  <a:gd name="T8" fmla="*/ 213551 w 835342"/>
                  <a:gd name="T9" fmla="*/ 317944 h 474239"/>
                  <a:gd name="T10" fmla="*/ 582358 w 835342"/>
                  <a:gd name="T11" fmla="*/ 361124 h 474239"/>
                  <a:gd name="T12" fmla="*/ 749744 w 835342"/>
                  <a:gd name="T13" fmla="*/ 198818 h 4742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3" name="Freeform 185">
                <a:extLst>
                  <a:ext uri="{FF2B5EF4-FFF2-40B4-BE49-F238E27FC236}">
                    <a16:creationId xmlns:a16="http://schemas.microsoft.com/office/drawing/2014/main" id="{D0E545B5-2342-4978-A377-655A01302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859" y="4495165"/>
                <a:ext cx="604710" cy="295970"/>
              </a:xfrm>
              <a:custGeom>
                <a:avLst/>
                <a:gdLst>
                  <a:gd name="T0" fmla="*/ 604710 w 604710"/>
                  <a:gd name="T1" fmla="*/ 0 h 295970"/>
                  <a:gd name="T2" fmla="*/ 311659 w 604710"/>
                  <a:gd name="T3" fmla="*/ 295910 h 295970"/>
                  <a:gd name="T4" fmla="*/ 26543 w 604710"/>
                  <a:gd name="T5" fmla="*/ 110363 h 295970"/>
                  <a:gd name="T6" fmla="*/ 0 w 604710"/>
                  <a:gd name="T7" fmla="*/ 47561 h 295970"/>
                  <a:gd name="T8" fmla="*/ 216662 w 604710"/>
                  <a:gd name="T9" fmla="*/ 215963 h 295970"/>
                  <a:gd name="T10" fmla="*/ 416370 w 604710"/>
                  <a:gd name="T11" fmla="*/ 229298 h 295970"/>
                  <a:gd name="T12" fmla="*/ 548005 w 604710"/>
                  <a:gd name="T13" fmla="*/ 117348 h 295970"/>
                  <a:gd name="T14" fmla="*/ 604710 w 604710"/>
                  <a:gd name="T15" fmla="*/ 0 h 2959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7" name="Graphic 2">
              <a:extLst>
                <a:ext uri="{FF2B5EF4-FFF2-40B4-BE49-F238E27FC236}">
                  <a16:creationId xmlns:a16="http://schemas.microsoft.com/office/drawing/2014/main" id="{07B36923-6F02-448F-B0ED-E5FA588387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35892" name="Freeform 187">
                <a:extLst>
                  <a:ext uri="{FF2B5EF4-FFF2-40B4-BE49-F238E27FC236}">
                    <a16:creationId xmlns:a16="http://schemas.microsoft.com/office/drawing/2014/main" id="{2D2B4EC5-0732-4D7A-ACB5-47A906274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529" y="309625"/>
                <a:ext cx="1122680" cy="873124"/>
              </a:xfrm>
              <a:custGeom>
                <a:avLst/>
                <a:gdLst>
                  <a:gd name="T0" fmla="*/ 1122680 w 1122680"/>
                  <a:gd name="T1" fmla="*/ 245555 h 873124"/>
                  <a:gd name="T2" fmla="*/ 173355 w 1122680"/>
                  <a:gd name="T3" fmla="*/ 873125 h 873124"/>
                  <a:gd name="T4" fmla="*/ 0 w 1122680"/>
                  <a:gd name="T5" fmla="*/ 621919 h 873124"/>
                  <a:gd name="T6" fmla="*/ 940118 w 1122680"/>
                  <a:gd name="T7" fmla="*/ 0 h 873124"/>
                  <a:gd name="T8" fmla="*/ 1122680 w 1122680"/>
                  <a:gd name="T9" fmla="*/ 245555 h 873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3" name="Freeform 188">
                <a:extLst>
                  <a:ext uri="{FF2B5EF4-FFF2-40B4-BE49-F238E27FC236}">
                    <a16:creationId xmlns:a16="http://schemas.microsoft.com/office/drawing/2014/main" id="{E0CD9C52-5BD8-4A28-B57C-17CAE287A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884" y="555053"/>
                <a:ext cx="2300779" cy="3085973"/>
              </a:xfrm>
              <a:custGeom>
                <a:avLst/>
                <a:gdLst>
                  <a:gd name="T0" fmla="*/ 2295081 w 2300779"/>
                  <a:gd name="T1" fmla="*/ 3085973 h 3085973"/>
                  <a:gd name="T2" fmla="*/ 1781175 w 2300779"/>
                  <a:gd name="T3" fmla="*/ 2757361 h 3085973"/>
                  <a:gd name="T4" fmla="*/ 1261173 w 2300779"/>
                  <a:gd name="T5" fmla="*/ 2699068 h 3085973"/>
                  <a:gd name="T6" fmla="*/ 1156271 w 2300779"/>
                  <a:gd name="T7" fmla="*/ 2621407 h 3085973"/>
                  <a:gd name="T8" fmla="*/ 1149540 w 2300779"/>
                  <a:gd name="T9" fmla="*/ 2605786 h 3085973"/>
                  <a:gd name="T10" fmla="*/ 1149477 w 2300779"/>
                  <a:gd name="T11" fmla="*/ 2605786 h 3085973"/>
                  <a:gd name="T12" fmla="*/ 954088 w 2300779"/>
                  <a:gd name="T13" fmla="*/ 2562543 h 3085973"/>
                  <a:gd name="T14" fmla="*/ 801052 w 2300779"/>
                  <a:gd name="T15" fmla="*/ 2451481 h 3085973"/>
                  <a:gd name="T16" fmla="*/ 746633 w 2300779"/>
                  <a:gd name="T17" fmla="*/ 2358898 h 3085973"/>
                  <a:gd name="T18" fmla="*/ 444246 w 2300779"/>
                  <a:gd name="T19" fmla="*/ 1990090 h 3085973"/>
                  <a:gd name="T20" fmla="*/ 355282 w 2300779"/>
                  <a:gd name="T21" fmla="*/ 1675384 h 3085973"/>
                  <a:gd name="T22" fmla="*/ 0 w 2300779"/>
                  <a:gd name="T23" fmla="*/ 627571 h 3085973"/>
                  <a:gd name="T24" fmla="*/ 949325 w 2300779"/>
                  <a:gd name="T25" fmla="*/ 0 h 3085973"/>
                  <a:gd name="T26" fmla="*/ 2198561 w 2300779"/>
                  <a:gd name="T27" fmla="*/ 1488059 h 3085973"/>
                  <a:gd name="T28" fmla="*/ 2286190 w 2300779"/>
                  <a:gd name="T29" fmla="*/ 1707832 h 3085973"/>
                  <a:gd name="T30" fmla="*/ 2237295 w 2300779"/>
                  <a:gd name="T31" fmla="*/ 2478405 h 3085973"/>
                  <a:gd name="T32" fmla="*/ 1986597 w 2300779"/>
                  <a:gd name="T33" fmla="*/ 1919161 h 3085973"/>
                  <a:gd name="T34" fmla="*/ 1605344 w 2300779"/>
                  <a:gd name="T35" fmla="*/ 1658874 h 3085973"/>
                  <a:gd name="T36" fmla="*/ 1808163 w 2300779"/>
                  <a:gd name="T37" fmla="*/ 2324164 h 3085973"/>
                  <a:gd name="T38" fmla="*/ 2295081 w 2300779"/>
                  <a:gd name="T39" fmla="*/ 3085973 h 30859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4" name="Freeform 189">
                <a:extLst>
                  <a:ext uri="{FF2B5EF4-FFF2-40B4-BE49-F238E27FC236}">
                    <a16:creationId xmlns:a16="http://schemas.microsoft.com/office/drawing/2014/main" id="{7A3292BB-4C12-4042-BB7F-5C7461D03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428" y="2651696"/>
                <a:ext cx="225044" cy="510539"/>
              </a:xfrm>
              <a:custGeom>
                <a:avLst/>
                <a:gdLst>
                  <a:gd name="T0" fmla="*/ 218821 w 225044"/>
                  <a:gd name="T1" fmla="*/ 510540 h 510539"/>
                  <a:gd name="T2" fmla="*/ 211138 w 225044"/>
                  <a:gd name="T3" fmla="*/ 492760 h 510539"/>
                  <a:gd name="T4" fmla="*/ 0 w 225044"/>
                  <a:gd name="T5" fmla="*/ 2159 h 510539"/>
                  <a:gd name="T6" fmla="*/ 6414 w 225044"/>
                  <a:gd name="T7" fmla="*/ 0 h 510539"/>
                  <a:gd name="T8" fmla="*/ 217361 w 225044"/>
                  <a:gd name="T9" fmla="*/ 490093 h 510539"/>
                  <a:gd name="T10" fmla="*/ 225044 w 225044"/>
                  <a:gd name="T11" fmla="*/ 507873 h 510539"/>
                  <a:gd name="T12" fmla="*/ 218821 w 225044"/>
                  <a:gd name="T13" fmla="*/ 510540 h 5105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5" name="Freeform 190">
                <a:extLst>
                  <a:ext uri="{FF2B5EF4-FFF2-40B4-BE49-F238E27FC236}">
                    <a16:creationId xmlns:a16="http://schemas.microsoft.com/office/drawing/2014/main" id="{47E7B9CC-4681-438A-9060-6C468B0C2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213" y="2667000"/>
                <a:ext cx="145288" cy="248729"/>
              </a:xfrm>
              <a:custGeom>
                <a:avLst/>
                <a:gdLst>
                  <a:gd name="T0" fmla="*/ 139383 w 145288"/>
                  <a:gd name="T1" fmla="*/ 248730 h 248729"/>
                  <a:gd name="T2" fmla="*/ 0 w 145288"/>
                  <a:gd name="T3" fmla="*/ 190 h 248729"/>
                  <a:gd name="T4" fmla="*/ 6795 w 145288"/>
                  <a:gd name="T5" fmla="*/ 190 h 248729"/>
                  <a:gd name="T6" fmla="*/ 3429 w 145288"/>
                  <a:gd name="T7" fmla="*/ 190 h 248729"/>
                  <a:gd name="T8" fmla="*/ 6795 w 145288"/>
                  <a:gd name="T9" fmla="*/ 0 h 248729"/>
                  <a:gd name="T10" fmla="*/ 145288 w 145288"/>
                  <a:gd name="T11" fmla="*/ 245364 h 248729"/>
                  <a:gd name="T12" fmla="*/ 139383 w 145288"/>
                  <a:gd name="T13" fmla="*/ 248730 h 2487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6" name="Freeform 191">
                <a:extLst>
                  <a:ext uri="{FF2B5EF4-FFF2-40B4-BE49-F238E27FC236}">
                    <a16:creationId xmlns:a16="http://schemas.microsoft.com/office/drawing/2014/main" id="{4C7C043A-845D-4FE9-8F82-69AE26CB5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693" y="2449385"/>
                <a:ext cx="513143" cy="865886"/>
              </a:xfrm>
              <a:custGeom>
                <a:avLst/>
                <a:gdLst>
                  <a:gd name="T0" fmla="*/ 509524 w 513143"/>
                  <a:gd name="T1" fmla="*/ 865886 h 865886"/>
                  <a:gd name="T2" fmla="*/ 311150 w 513143"/>
                  <a:gd name="T3" fmla="*/ 739013 h 865886"/>
                  <a:gd name="T4" fmla="*/ 126365 w 513143"/>
                  <a:gd name="T5" fmla="*/ 484949 h 865886"/>
                  <a:gd name="T6" fmla="*/ 0 w 513143"/>
                  <a:gd name="T7" fmla="*/ 1714 h 865886"/>
                  <a:gd name="T8" fmla="*/ 6541 w 513143"/>
                  <a:gd name="T9" fmla="*/ 0 h 865886"/>
                  <a:gd name="T10" fmla="*/ 132905 w 513143"/>
                  <a:gd name="T11" fmla="*/ 483235 h 865886"/>
                  <a:gd name="T12" fmla="*/ 314770 w 513143"/>
                  <a:gd name="T13" fmla="*/ 733298 h 865886"/>
                  <a:gd name="T14" fmla="*/ 513144 w 513143"/>
                  <a:gd name="T15" fmla="*/ 860171 h 865886"/>
                  <a:gd name="T16" fmla="*/ 509524 w 513143"/>
                  <a:gd name="T17" fmla="*/ 865886 h 8658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8" name="Graphic 2">
              <a:extLst>
                <a:ext uri="{FF2B5EF4-FFF2-40B4-BE49-F238E27FC236}">
                  <a16:creationId xmlns:a16="http://schemas.microsoft.com/office/drawing/2014/main" id="{F23224E0-8A32-4791-9B67-C462622C4A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35881" name="Freeform 193">
                <a:extLst>
                  <a:ext uri="{FF2B5EF4-FFF2-40B4-BE49-F238E27FC236}">
                    <a16:creationId xmlns:a16="http://schemas.microsoft.com/office/drawing/2014/main" id="{9FBCEBD8-22D3-4C79-B7E6-BB8FB375D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867" y="3471924"/>
                <a:ext cx="507885" cy="998856"/>
              </a:xfrm>
              <a:custGeom>
                <a:avLst/>
                <a:gdLst>
                  <a:gd name="T0" fmla="*/ 507886 w 507885"/>
                  <a:gd name="T1" fmla="*/ 924689 h 998856"/>
                  <a:gd name="T2" fmla="*/ 449974 w 507885"/>
                  <a:gd name="T3" fmla="*/ 998857 h 998856"/>
                  <a:gd name="T4" fmla="*/ 20015 w 507885"/>
                  <a:gd name="T5" fmla="*/ 548324 h 998856"/>
                  <a:gd name="T6" fmla="*/ 267 w 507885"/>
                  <a:gd name="T7" fmla="*/ 491936 h 998856"/>
                  <a:gd name="T8" fmla="*/ 43002 w 507885"/>
                  <a:gd name="T9" fmla="*/ 5399 h 998856"/>
                  <a:gd name="T10" fmla="*/ 54749 w 507885"/>
                  <a:gd name="T11" fmla="*/ 5653 h 998856"/>
                  <a:gd name="T12" fmla="*/ 76467 w 507885"/>
                  <a:gd name="T13" fmla="*/ 512510 h 998856"/>
                  <a:gd name="T14" fmla="*/ 507886 w 507885"/>
                  <a:gd name="T15" fmla="*/ 924689 h 9988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2" name="Freeform 194">
                <a:extLst>
                  <a:ext uri="{FF2B5EF4-FFF2-40B4-BE49-F238E27FC236}">
                    <a16:creationId xmlns:a16="http://schemas.microsoft.com/office/drawing/2014/main" id="{5C0E3DFF-703C-4724-9343-C7E7FD70D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2833" y="4675251"/>
                <a:ext cx="327033" cy="969835"/>
              </a:xfrm>
              <a:custGeom>
                <a:avLst/>
                <a:gdLst>
                  <a:gd name="T0" fmla="*/ 327034 w 327033"/>
                  <a:gd name="T1" fmla="*/ 4699 h 969835"/>
                  <a:gd name="T2" fmla="*/ 327034 w 327033"/>
                  <a:gd name="T3" fmla="*/ 962787 h 969835"/>
                  <a:gd name="T4" fmla="*/ 1342 w 327033"/>
                  <a:gd name="T5" fmla="*/ 969835 h 969835"/>
                  <a:gd name="T6" fmla="*/ 390 w 327033"/>
                  <a:gd name="T7" fmla="*/ 0 h 969835"/>
                  <a:gd name="T8" fmla="*/ 327034 w 327033"/>
                  <a:gd name="T9" fmla="*/ 4699 h 969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3" name="Freeform 195">
                <a:extLst>
                  <a:ext uri="{FF2B5EF4-FFF2-40B4-BE49-F238E27FC236}">
                    <a16:creationId xmlns:a16="http://schemas.microsoft.com/office/drawing/2014/main" id="{154E42F3-D665-4518-8389-0858CB7F1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692" y="4801361"/>
                <a:ext cx="1644141" cy="1325916"/>
              </a:xfrm>
              <a:custGeom>
                <a:avLst/>
                <a:gdLst>
                  <a:gd name="T0" fmla="*/ 1644142 w 1644141"/>
                  <a:gd name="T1" fmla="*/ 1292923 h 1325916"/>
                  <a:gd name="T2" fmla="*/ 1593914 w 1644141"/>
                  <a:gd name="T3" fmla="*/ 1311656 h 1325916"/>
                  <a:gd name="T4" fmla="*/ 1488757 w 1644141"/>
                  <a:gd name="T5" fmla="*/ 1324292 h 1325916"/>
                  <a:gd name="T6" fmla="*/ 190944 w 1644141"/>
                  <a:gd name="T7" fmla="*/ 1167321 h 1325916"/>
                  <a:gd name="T8" fmla="*/ 66103 w 1644141"/>
                  <a:gd name="T9" fmla="*/ 1035241 h 1325916"/>
                  <a:gd name="T10" fmla="*/ 57023 w 1644141"/>
                  <a:gd name="T11" fmla="*/ 892873 h 1325916"/>
                  <a:gd name="T12" fmla="*/ 16128 w 1644141"/>
                  <a:gd name="T13" fmla="*/ 253111 h 1325916"/>
                  <a:gd name="T14" fmla="*/ 16128 w 1644141"/>
                  <a:gd name="T15" fmla="*/ 252984 h 1325916"/>
                  <a:gd name="T16" fmla="*/ 635 w 1644141"/>
                  <a:gd name="T17" fmla="*/ 10033 h 1325916"/>
                  <a:gd name="T18" fmla="*/ 0 w 1644141"/>
                  <a:gd name="T19" fmla="*/ 0 h 1325916"/>
                  <a:gd name="T20" fmla="*/ 263207 w 1644141"/>
                  <a:gd name="T21" fmla="*/ 215011 h 1325916"/>
                  <a:gd name="T22" fmla="*/ 367919 w 1644141"/>
                  <a:gd name="T23" fmla="*/ 536956 h 1325916"/>
                  <a:gd name="T24" fmla="*/ 394526 w 1644141"/>
                  <a:gd name="T25" fmla="*/ 793305 h 1325916"/>
                  <a:gd name="T26" fmla="*/ 928814 w 1644141"/>
                  <a:gd name="T27" fmla="*/ 734504 h 1325916"/>
                  <a:gd name="T28" fmla="*/ 1644142 w 1644141"/>
                  <a:gd name="T29" fmla="*/ 1292923 h 13259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4" name="Freeform 196">
                <a:extLst>
                  <a:ext uri="{FF2B5EF4-FFF2-40B4-BE49-F238E27FC236}">
                    <a16:creationId xmlns:a16="http://schemas.microsoft.com/office/drawing/2014/main" id="{CAC03B83-DF3B-4E14-9FD4-75F01C93C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114" y="4428144"/>
                <a:ext cx="3093060" cy="1581177"/>
              </a:xfrm>
              <a:custGeom>
                <a:avLst/>
                <a:gdLst>
                  <a:gd name="T0" fmla="*/ 3093061 w 3093060"/>
                  <a:gd name="T1" fmla="*/ 1216942 h 1581177"/>
                  <a:gd name="T2" fmla="*/ 1740129 w 3093060"/>
                  <a:gd name="T3" fmla="*/ 1581177 h 1581177"/>
                  <a:gd name="T4" fmla="*/ 1080873 w 3093060"/>
                  <a:gd name="T5" fmla="*/ 1066574 h 1581177"/>
                  <a:gd name="T6" fmla="*/ 1485241 w 3093060"/>
                  <a:gd name="T7" fmla="*/ 975769 h 1581177"/>
                  <a:gd name="T8" fmla="*/ 1166216 w 3093060"/>
                  <a:gd name="T9" fmla="*/ 789714 h 1581177"/>
                  <a:gd name="T10" fmla="*/ 735305 w 3093060"/>
                  <a:gd name="T11" fmla="*/ 659348 h 1581177"/>
                  <a:gd name="T12" fmla="*/ 558395 w 3093060"/>
                  <a:gd name="T13" fmla="*/ 658777 h 1581177"/>
                  <a:gd name="T14" fmla="*/ 6961 w 3093060"/>
                  <a:gd name="T15" fmla="*/ 303812 h 1581177"/>
                  <a:gd name="T16" fmla="*/ 5817 w 3093060"/>
                  <a:gd name="T17" fmla="*/ 227421 h 1581177"/>
                  <a:gd name="T18" fmla="*/ 21439 w 3093060"/>
                  <a:gd name="T19" fmla="*/ 203989 h 1581177"/>
                  <a:gd name="T20" fmla="*/ 21439 w 3093060"/>
                  <a:gd name="T21" fmla="*/ 203926 h 1581177"/>
                  <a:gd name="T22" fmla="*/ 275248 w 3093060"/>
                  <a:gd name="T23" fmla="*/ 174462 h 1581177"/>
                  <a:gd name="T24" fmla="*/ 275248 w 3093060"/>
                  <a:gd name="T25" fmla="*/ 174526 h 1581177"/>
                  <a:gd name="T26" fmla="*/ 1324840 w 3093060"/>
                  <a:gd name="T27" fmla="*/ 273522 h 1581177"/>
                  <a:gd name="T28" fmla="*/ 1727429 w 3093060"/>
                  <a:gd name="T29" fmla="*/ 70004 h 1581177"/>
                  <a:gd name="T30" fmla="*/ 1976286 w 3093060"/>
                  <a:gd name="T31" fmla="*/ 9743 h 1581177"/>
                  <a:gd name="T32" fmla="*/ 3092108 w 3093060"/>
                  <a:gd name="T33" fmla="*/ 247106 h 1581177"/>
                  <a:gd name="T34" fmla="*/ 3093061 w 3093060"/>
                  <a:gd name="T35" fmla="*/ 1216942 h 158117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7F9C1868-F962-4F42-B344-92AE7CF2F077}"/>
                  </a:ext>
                </a:extLst>
              </p:cNvPr>
              <p:cNvSpPr/>
              <p:nvPr/>
            </p:nvSpPr>
            <p:spPr>
              <a:xfrm>
                <a:off x="6687466" y="4352182"/>
                <a:ext cx="2307423" cy="185661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6" name="Freeform 198">
                <a:extLst>
                  <a:ext uri="{FF2B5EF4-FFF2-40B4-BE49-F238E27FC236}">
                    <a16:creationId xmlns:a16="http://schemas.microsoft.com/office/drawing/2014/main" id="{3367441C-5651-4FDD-8DBA-63E09C031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821" y="5054219"/>
                <a:ext cx="63" cy="126"/>
              </a:xfrm>
              <a:custGeom>
                <a:avLst/>
                <a:gdLst>
                  <a:gd name="T0" fmla="*/ 63 w 63"/>
                  <a:gd name="T1" fmla="*/ 0 h 126"/>
                  <a:gd name="T2" fmla="*/ 0 w 63"/>
                  <a:gd name="T3" fmla="*/ 127 h 1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CC08B7A7-722E-4FC9-B942-A8C8D0E78885}"/>
                  </a:ext>
                </a:extLst>
              </p:cNvPr>
              <p:cNvSpPr/>
              <p:nvPr/>
            </p:nvSpPr>
            <p:spPr>
              <a:xfrm>
                <a:off x="6978578" y="5053783"/>
                <a:ext cx="138398" cy="639555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8" name="Freeform 200">
                <a:extLst>
                  <a:ext uri="{FF2B5EF4-FFF2-40B4-BE49-F238E27FC236}">
                    <a16:creationId xmlns:a16="http://schemas.microsoft.com/office/drawing/2014/main" id="{5CAE305B-F2A6-4D19-B9C7-69575D81C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715" y="5694235"/>
                <a:ext cx="63" cy="63"/>
              </a:xfrm>
              <a:custGeom>
                <a:avLst/>
                <a:gdLst>
                  <a:gd name="T0" fmla="*/ 64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9F040912-5A6A-441F-BA06-95A09CBF9D19}"/>
                  </a:ext>
                </a:extLst>
              </p:cNvPr>
              <p:cNvSpPr/>
              <p:nvPr/>
            </p:nvSpPr>
            <p:spPr>
              <a:xfrm>
                <a:off x="7190947" y="4354570"/>
                <a:ext cx="286340" cy="276822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318444-4C83-4CAB-9D4C-E22A5215985E}"/>
                  </a:ext>
                </a:extLst>
              </p:cNvPr>
              <p:cNvSpPr/>
              <p:nvPr/>
            </p:nvSpPr>
            <p:spPr>
              <a:xfrm>
                <a:off x="8057125" y="5218446"/>
                <a:ext cx="629948" cy="276822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2A0EB87D-D026-4FB5-8B49-9F481EA3D661}"/>
                  </a:ext>
                </a:extLst>
              </p:cNvPr>
              <p:cNvSpPr/>
              <p:nvPr/>
            </p:nvSpPr>
            <p:spPr>
              <a:xfrm>
                <a:off x="7429564" y="5337765"/>
                <a:ext cx="560748" cy="257731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5879" name="Freeform 204">
              <a:extLst>
                <a:ext uri="{FF2B5EF4-FFF2-40B4-BE49-F238E27FC236}">
                  <a16:creationId xmlns:a16="http://schemas.microsoft.com/office/drawing/2014/main" id="{22EFAAC4-F6A0-4431-A249-AB5967A2D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64" y="2278581"/>
              <a:ext cx="434526" cy="434526"/>
            </a:xfrm>
            <a:custGeom>
              <a:avLst/>
              <a:gdLst>
                <a:gd name="T0" fmla="*/ 217405 w 775208"/>
                <a:gd name="T1" fmla="*/ 434526 h 775208"/>
                <a:gd name="T2" fmla="*/ 217121 w 775208"/>
                <a:gd name="T3" fmla="*/ 434526 h 775208"/>
                <a:gd name="T4" fmla="*/ 0 w 775208"/>
                <a:gd name="T5" fmla="*/ 217405 h 775208"/>
                <a:gd name="T6" fmla="*/ 0 w 775208"/>
                <a:gd name="T7" fmla="*/ 217263 h 775208"/>
                <a:gd name="T8" fmla="*/ 217263 w 775208"/>
                <a:gd name="T9" fmla="*/ 0 h 775208"/>
                <a:gd name="T10" fmla="*/ 217263 w 775208"/>
                <a:gd name="T11" fmla="*/ 0 h 775208"/>
                <a:gd name="T12" fmla="*/ 434526 w 775208"/>
                <a:gd name="T13" fmla="*/ 217263 h 775208"/>
                <a:gd name="T14" fmla="*/ 434526 w 775208"/>
                <a:gd name="T15" fmla="*/ 217405 h 775208"/>
                <a:gd name="T16" fmla="*/ 217405 w 775208"/>
                <a:gd name="T17" fmla="*/ 434526 h 775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80" name="Freeform 205">
              <a:extLst>
                <a:ext uri="{FF2B5EF4-FFF2-40B4-BE49-F238E27FC236}">
                  <a16:creationId xmlns:a16="http://schemas.microsoft.com/office/drawing/2014/main" id="{F587BA99-7131-49AD-AD5F-14D42BD0B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995" y="2192801"/>
              <a:ext cx="171490" cy="171490"/>
            </a:xfrm>
            <a:custGeom>
              <a:avLst/>
              <a:gdLst>
                <a:gd name="T0" fmla="*/ 85781 w 305943"/>
                <a:gd name="T1" fmla="*/ 171490 h 305943"/>
                <a:gd name="T2" fmla="*/ 85674 w 305943"/>
                <a:gd name="T3" fmla="*/ 171490 h 305943"/>
                <a:gd name="T4" fmla="*/ 0 w 305943"/>
                <a:gd name="T5" fmla="*/ 85816 h 305943"/>
                <a:gd name="T6" fmla="*/ 0 w 305943"/>
                <a:gd name="T7" fmla="*/ 85745 h 305943"/>
                <a:gd name="T8" fmla="*/ 85745 w 305943"/>
                <a:gd name="T9" fmla="*/ 0 h 305943"/>
                <a:gd name="T10" fmla="*/ 85745 w 305943"/>
                <a:gd name="T11" fmla="*/ 0 h 305943"/>
                <a:gd name="T12" fmla="*/ 171490 w 305943"/>
                <a:gd name="T13" fmla="*/ 85745 h 305943"/>
                <a:gd name="T14" fmla="*/ 171490 w 305943"/>
                <a:gd name="T15" fmla="*/ 85816 h 305943"/>
                <a:gd name="T16" fmla="*/ 85781 w 305943"/>
                <a:gd name="T17" fmla="*/ 171490 h 305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DB112650-9B38-424E-8E2F-C66716AB1F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ID" altLang="en-US"/>
              <a:t>Braces Is Good For</a:t>
            </a:r>
            <a:br>
              <a:rPr lang="en-ID" altLang="en-US"/>
            </a:br>
            <a:r>
              <a:rPr lang="en-ID" altLang="en-US"/>
              <a:t>Your Appereance</a:t>
            </a:r>
            <a:endParaRPr lang="en-US" alt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DDE0B78F-C1DC-4205-B01C-92D7A952F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1763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9C806B31-523B-47D2-ABDB-4F338C651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3025"/>
            <a:ext cx="45593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 sit amet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466F8AC6-C600-4678-8CE7-5DCCD4D87EEC}"/>
              </a:ext>
            </a:extLst>
          </p:cNvPr>
          <p:cNvSpPr/>
          <p:nvPr/>
        </p:nvSpPr>
        <p:spPr bwMode="auto">
          <a:xfrm>
            <a:off x="6502400" y="3751263"/>
            <a:ext cx="2192338" cy="1930400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A33FD3AF-2373-4FB0-BEE3-06EA0063273F}"/>
              </a:ext>
            </a:extLst>
          </p:cNvPr>
          <p:cNvSpPr/>
          <p:nvPr/>
        </p:nvSpPr>
        <p:spPr bwMode="auto">
          <a:xfrm>
            <a:off x="8869363" y="3757613"/>
            <a:ext cx="2192337" cy="1928812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AB194BCB-64EF-41E4-8FAF-37DC5400D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824413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B42331B9-B50F-4A02-B76F-E982EA706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579938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2232792-7209-4F47-AEF8-9A4AB6FC5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806950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90E9030-4F4F-48C1-8B5D-416CF2AC8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562475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7BBCA93D-5733-4F26-AC43-C44473849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50A5986B-3E83-4E10-9DEB-BDFEE3117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700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6E277B93-76BF-43CC-A0F5-E9AB4F6988EF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3962400"/>
            <a:ext cx="488950" cy="465138"/>
            <a:chOff x="2435240" y="1871709"/>
            <a:chExt cx="646785" cy="615610"/>
          </a:xfrm>
        </p:grpSpPr>
        <p:sp>
          <p:nvSpPr>
            <p:cNvPr id="35863" name="Freeform: Shape 733">
              <a:extLst>
                <a:ext uri="{FF2B5EF4-FFF2-40B4-BE49-F238E27FC236}">
                  <a16:creationId xmlns:a16="http://schemas.microsoft.com/office/drawing/2014/main" id="{B2A701EF-81A0-414B-A525-92AA98C55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4" name="Freeform: Shape 734">
              <a:extLst>
                <a:ext uri="{FF2B5EF4-FFF2-40B4-BE49-F238E27FC236}">
                  <a16:creationId xmlns:a16="http://schemas.microsoft.com/office/drawing/2014/main" id="{AAE28ACA-3FF9-4229-AC29-2E6657DF2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5" name="Freeform: Shape 735">
              <a:extLst>
                <a:ext uri="{FF2B5EF4-FFF2-40B4-BE49-F238E27FC236}">
                  <a16:creationId xmlns:a16="http://schemas.microsoft.com/office/drawing/2014/main" id="{6413E415-BFD0-4A42-AECB-4449F992E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6" name="Freeform: Shape 736">
              <a:extLst>
                <a:ext uri="{FF2B5EF4-FFF2-40B4-BE49-F238E27FC236}">
                  <a16:creationId xmlns:a16="http://schemas.microsoft.com/office/drawing/2014/main" id="{9FF86EAB-A80C-4A0E-AE50-036F1A661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7" name="Freeform: Shape 737">
              <a:extLst>
                <a:ext uri="{FF2B5EF4-FFF2-40B4-BE49-F238E27FC236}">
                  <a16:creationId xmlns:a16="http://schemas.microsoft.com/office/drawing/2014/main" id="{41A88CF7-1374-4D42-9B37-CEEF77E35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8" name="Freeform: Shape 738">
              <a:extLst>
                <a:ext uri="{FF2B5EF4-FFF2-40B4-BE49-F238E27FC236}">
                  <a16:creationId xmlns:a16="http://schemas.microsoft.com/office/drawing/2014/main" id="{ECD5EA9B-EECD-4830-8BCE-582C43317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9" name="Freeform: Shape 739">
              <a:extLst>
                <a:ext uri="{FF2B5EF4-FFF2-40B4-BE49-F238E27FC236}">
                  <a16:creationId xmlns:a16="http://schemas.microsoft.com/office/drawing/2014/main" id="{8C32DA02-1745-42FB-8A83-394C13AA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0" name="Freeform: Shape 740">
              <a:extLst>
                <a:ext uri="{FF2B5EF4-FFF2-40B4-BE49-F238E27FC236}">
                  <a16:creationId xmlns:a16="http://schemas.microsoft.com/office/drawing/2014/main" id="{1325ECB4-2D18-48AA-96BF-861A081D4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E8B78972-A47A-4F28-B0EF-D6E5DF7AFF98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842CDE38-5CB9-4DC3-BC04-09CD2F8736A7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1EA21A8C-90DB-475F-82D8-C98F0F65B459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AC368F62-F6FE-4D6B-B2F6-3AEBDA46425F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21509372-B7B2-4520-8393-E233C6E51A72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5A532E67-B6A0-41BD-9B44-ED2939968ACC}"/>
              </a:ext>
            </a:extLst>
          </p:cNvPr>
          <p:cNvGrpSpPr>
            <a:grpSpLocks/>
          </p:cNvGrpSpPr>
          <p:nvPr/>
        </p:nvGrpSpPr>
        <p:grpSpPr bwMode="auto">
          <a:xfrm>
            <a:off x="9732963" y="3941763"/>
            <a:ext cx="430212" cy="501650"/>
            <a:chOff x="3429382" y="2755889"/>
            <a:chExt cx="568401" cy="663135"/>
          </a:xfrm>
        </p:grpSpPr>
        <p:sp>
          <p:nvSpPr>
            <p:cNvPr id="35856" name="Freeform: Shape 962">
              <a:extLst>
                <a:ext uri="{FF2B5EF4-FFF2-40B4-BE49-F238E27FC236}">
                  <a16:creationId xmlns:a16="http://schemas.microsoft.com/office/drawing/2014/main" id="{4CC781F3-AAC0-4950-8537-44C925045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7" name="Freeform: Shape 963">
              <a:extLst>
                <a:ext uri="{FF2B5EF4-FFF2-40B4-BE49-F238E27FC236}">
                  <a16:creationId xmlns:a16="http://schemas.microsoft.com/office/drawing/2014/main" id="{C8E48EBE-5B48-402D-93D1-593D7962C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8" name="Freeform: Shape 964">
              <a:extLst>
                <a:ext uri="{FF2B5EF4-FFF2-40B4-BE49-F238E27FC236}">
                  <a16:creationId xmlns:a16="http://schemas.microsoft.com/office/drawing/2014/main" id="{B9A68A90-0376-4619-9891-46808984A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9" name="Freeform: Shape 965">
              <a:extLst>
                <a:ext uri="{FF2B5EF4-FFF2-40B4-BE49-F238E27FC236}">
                  <a16:creationId xmlns:a16="http://schemas.microsoft.com/office/drawing/2014/main" id="{B57A3439-CA48-4AB0-9EFC-609DF8006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0" name="Freeform: Shape 966">
              <a:extLst>
                <a:ext uri="{FF2B5EF4-FFF2-40B4-BE49-F238E27FC236}">
                  <a16:creationId xmlns:a16="http://schemas.microsoft.com/office/drawing/2014/main" id="{23012D34-9C3D-40F9-8019-15202B11B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1" name="Freeform: Shape 967">
              <a:extLst>
                <a:ext uri="{FF2B5EF4-FFF2-40B4-BE49-F238E27FC236}">
                  <a16:creationId xmlns:a16="http://schemas.microsoft.com/office/drawing/2014/main" id="{7BB264F7-BCF1-4EE0-9561-A8D9D0907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D8EC7873-E027-4C08-85E6-D04B2004462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6D41C611-31E0-41ED-9BA7-89F6A2D0DB21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E260DD8C-A3DB-4493-9346-54E384808960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CCFEFDB5-840D-45CC-820C-C147A319C2BC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1E6E56B9-9EF3-4BF2-8C33-8F28F2780589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40F875A8-55AA-42E3-8C9C-A0AC4F6A94C0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B2E73EFC-9821-4AA5-924A-AFF8CEE2F3CA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AB885DBC-CF24-4076-A5AC-B7148AF0B58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E0E2110D-C31A-438A-ACEF-6CCD96FFE115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3C49A4D0-5734-494F-AE0E-287ACE3464B1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FC245966-542D-4DB0-82CA-EABABD1B91C6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/>
      <p:bldP spid="218" grpId="0" animBg="1"/>
      <p:bldP spid="220" grpId="0" animBg="1"/>
      <p:bldP spid="221" grpId="0"/>
      <p:bldP spid="222" grpId="0"/>
      <p:bldP spid="223" grpId="0"/>
      <p:bldP spid="224" grpId="0"/>
      <p:bldP spid="226" grpId="0" animBg="1"/>
      <p:bldP spid="2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44 Dark">
      <a:dk1>
        <a:srgbClr val="FFFFFF"/>
      </a:dk1>
      <a:lt1>
        <a:srgbClr val="313131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Open Sans</vt:lpstr>
      <vt:lpstr>Arial</vt:lpstr>
      <vt:lpstr>Roboto Black</vt:lpstr>
      <vt:lpstr>Calibri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2575</cp:revision>
  <cp:lastPrinted>2019-09-17T09:29:31Z</cp:lastPrinted>
  <dcterms:created xsi:type="dcterms:W3CDTF">2017-01-10T11:09:36Z</dcterms:created>
  <dcterms:modified xsi:type="dcterms:W3CDTF">2020-11-16T03:58:33Z</dcterms:modified>
  <cp:category/>
</cp:coreProperties>
</file>