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13" autoAdjust="0"/>
    <p:restoredTop sz="95329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74-407A-B4AF-FE7C88BEF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0150064"/>
        <c:axId val="1"/>
      </c:barChart>
      <c:catAx>
        <c:axId val="170150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83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2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0150064"/>
        <c:crosses val="autoZero"/>
        <c:crossBetween val="between"/>
      </c:valAx>
      <c:spPr>
        <a:noFill/>
        <a:ln w="2528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6DC183C-1ECD-4E83-A6C1-0737DE1B4D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9418CB-1176-465E-9502-E2A4296591E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29202E-3EAE-457B-B319-B93D9CB44B34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5739A-FF13-4902-A814-6E9DEF6760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389DDF-ADE6-4465-815A-B0E058F08F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C86F30E-2310-4F8E-97C3-BA75EB8AA4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CAB3990-E19F-4D06-A88D-B750079FEE5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E509A9-C30E-4660-B65C-04276177D40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7646685-5057-4FD6-B861-E3A06747E262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C7BD80F-65C0-4157-B370-2EFA80578C3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9F39715-D298-4C0B-A381-B258136121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936E92-F7FC-4018-8026-C4976143EE4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50BCD2-AE00-4481-AF94-41FAAF76A4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96A4971-4787-4D81-AB8D-9FE27FD116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23151" y="2904565"/>
            <a:ext cx="4636235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8168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752600" y="2369976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6310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85899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857748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8229597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52224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626230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484978" y="3801590"/>
            <a:ext cx="4398942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626230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106974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106974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587718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9068462" y="1323431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05008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129796" y="1028701"/>
            <a:ext cx="4559803" cy="384147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488439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57867" y="810683"/>
            <a:ext cx="5236633" cy="5236633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541433" y="2369976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0873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129796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190302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129795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885812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507804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129795" y="5246843"/>
            <a:ext cx="4222790" cy="642471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90627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438400" y="131802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876800" y="93659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315200" y="1318025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753600" y="936597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936599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727200" y="4267201"/>
            <a:ext cx="8737600" cy="675554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787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385733" y="2142066"/>
            <a:ext cx="3420534" cy="376006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219200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219199" y="4149529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027773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66180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862015" y="1208245"/>
            <a:ext cx="2190284" cy="4656666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010400" y="2048068"/>
            <a:ext cx="4051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37151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505498" y="1113904"/>
            <a:ext cx="3225338" cy="452212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008612" y="2014816"/>
            <a:ext cx="2748742" cy="1576281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7878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69499" y="2312825"/>
            <a:ext cx="7253000" cy="148590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344386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688348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11822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4510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52180" y="2406371"/>
            <a:ext cx="3887640" cy="44516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3543300" y="1621367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389685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8566" cy="685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5217458" y="2312895"/>
            <a:ext cx="5970495" cy="626794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8805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565246" y="3711389"/>
            <a:ext cx="7061508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2737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38335" y="1138334"/>
            <a:ext cx="4665307" cy="5719665"/>
          </a:xfrm>
          <a:prstGeom prst="rect">
            <a:avLst/>
          </a:prstGeom>
          <a:noFill/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774024" y="2060922"/>
            <a:ext cx="4279641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2769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1" y="1908110"/>
            <a:ext cx="5262466" cy="3041780"/>
          </a:xfrm>
          <a:custGeom>
            <a:avLst/>
            <a:gdLst>
              <a:gd name="connsiteX0" fmla="*/ 0 w 5262466"/>
              <a:gd name="connsiteY0" fmla="*/ 0 h 3041780"/>
              <a:gd name="connsiteX1" fmla="*/ 3741576 w 5262466"/>
              <a:gd name="connsiteY1" fmla="*/ 0 h 3041780"/>
              <a:gd name="connsiteX2" fmla="*/ 5262466 w 5262466"/>
              <a:gd name="connsiteY2" fmla="*/ 1520890 h 3041780"/>
              <a:gd name="connsiteX3" fmla="*/ 3741576 w 5262466"/>
              <a:gd name="connsiteY3" fmla="*/ 3041780 h 3041780"/>
              <a:gd name="connsiteX4" fmla="*/ 0 w 5262466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6" h="3041780">
                <a:moveTo>
                  <a:pt x="0" y="0"/>
                </a:moveTo>
                <a:lnTo>
                  <a:pt x="3741576" y="0"/>
                </a:lnTo>
                <a:cubicBezTo>
                  <a:pt x="4581541" y="0"/>
                  <a:pt x="5262466" y="680926"/>
                  <a:pt x="5262466" y="1520890"/>
                </a:cubicBezTo>
                <a:cubicBezTo>
                  <a:pt x="5262466" y="2360854"/>
                  <a:pt x="4581541" y="3041780"/>
                  <a:pt x="3741576" y="3041780"/>
                </a:cubicBezTo>
                <a:lnTo>
                  <a:pt x="0" y="304178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3217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085851" y="1799665"/>
            <a:ext cx="4171950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18546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7501179" y="1768668"/>
            <a:ext cx="3831957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49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839538" y="2662989"/>
            <a:ext cx="2721809" cy="1532022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9276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2932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7826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BC7E540-6EFC-4E1F-BD01-027F2B18DBFE}"/>
              </a:ext>
            </a:extLst>
          </p:cNvPr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BDB2F45-058D-48F6-A97A-3A41B6F6112F}"/>
              </a:ext>
            </a:extLst>
          </p:cNvPr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07729-F551-4607-B1EB-45A9454DDC64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9B6E57-6078-4D68-8A70-B2D1566E9092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F9D9A-D43F-4EE0-9D54-8530EEBED9C5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CFCBD-C104-4913-8AB6-477549D92D05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A7DD69-D694-447C-ADFF-335D66966D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TextBox 8">
            <a:extLst>
              <a:ext uri="{FF2B5EF4-FFF2-40B4-BE49-F238E27FC236}">
                <a16:creationId xmlns:a16="http://schemas.microsoft.com/office/drawing/2014/main" id="{8FD0590A-F1D2-4E31-AD9D-D2A29CF4321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8650" y="344488"/>
            <a:ext cx="15509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>
                <a:latin typeface="Roboto Black" panose="02000000000000000000" pitchFamily="2" charset="0"/>
              </a:rPr>
              <a:t>Gumdent</a:t>
            </a:r>
          </a:p>
        </p:txBody>
      </p:sp>
      <p:sp>
        <p:nvSpPr>
          <p:cNvPr id="1032" name="TextBox 9">
            <a:extLst>
              <a:ext uri="{FF2B5EF4-FFF2-40B4-BE49-F238E27FC236}">
                <a16:creationId xmlns:a16="http://schemas.microsoft.com/office/drawing/2014/main" id="{D5F7D83C-9394-44C2-83D7-9B395D0D9B9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923463" y="388938"/>
            <a:ext cx="1905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US" altLang="en-US" sz="1000"/>
              <a:t>Dentist Presentation</a:t>
            </a:r>
          </a:p>
        </p:txBody>
      </p:sp>
      <p:sp>
        <p:nvSpPr>
          <p:cNvPr id="1033" name="Freeform 10">
            <a:extLst>
              <a:ext uri="{FF2B5EF4-FFF2-40B4-BE49-F238E27FC236}">
                <a16:creationId xmlns:a16="http://schemas.microsoft.com/office/drawing/2014/main" id="{EF981EA9-3735-458C-AEF2-98A4C0AAF71C}"/>
              </a:ext>
            </a:extLst>
          </p:cNvPr>
          <p:cNvSpPr>
            <a:spLocks/>
          </p:cNvSpPr>
          <p:nvPr userDrawn="1"/>
        </p:nvSpPr>
        <p:spPr bwMode="auto">
          <a:xfrm>
            <a:off x="541338" y="2774950"/>
            <a:ext cx="3616325" cy="3617913"/>
          </a:xfrm>
          <a:custGeom>
            <a:avLst/>
            <a:gdLst/>
            <a:ahLst/>
            <a:cxnLst/>
            <a:rect l="0" t="0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4" name="Freeform 11">
            <a:extLst>
              <a:ext uri="{FF2B5EF4-FFF2-40B4-BE49-F238E27FC236}">
                <a16:creationId xmlns:a16="http://schemas.microsoft.com/office/drawing/2014/main" id="{5C2044FD-0AFA-4F19-AC08-A4BFB80B61D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034338" y="2774950"/>
            <a:ext cx="3616325" cy="3617913"/>
          </a:xfrm>
          <a:custGeom>
            <a:avLst/>
            <a:gdLst/>
            <a:ahLst/>
            <a:cxnLst/>
            <a:rect l="0" t="0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B651C926-9FBA-46F7-9208-CFB70750C8F8}"/>
              </a:ext>
            </a:extLst>
          </p:cNvPr>
          <p:cNvSpPr>
            <a:spLocks/>
          </p:cNvSpPr>
          <p:nvPr/>
        </p:nvSpPr>
        <p:spPr bwMode="auto">
          <a:xfrm>
            <a:off x="125413" y="2522538"/>
            <a:ext cx="6499225" cy="4335462"/>
          </a:xfrm>
          <a:custGeom>
            <a:avLst/>
            <a:gdLst>
              <a:gd name="T0" fmla="*/ 6480381 w 7468994"/>
              <a:gd name="T1" fmla="*/ 4334934 h 4981713"/>
              <a:gd name="T2" fmla="*/ 108842 w 7468994"/>
              <a:gd name="T3" fmla="*/ 4334934 h 4981713"/>
              <a:gd name="T4" fmla="*/ 186809 w 7468994"/>
              <a:gd name="T5" fmla="*/ 3464545 h 4981713"/>
              <a:gd name="T6" fmla="*/ 677590 w 7468994"/>
              <a:gd name="T7" fmla="*/ 3050680 h 4981713"/>
              <a:gd name="T8" fmla="*/ 852087 w 7468994"/>
              <a:gd name="T9" fmla="*/ 2313568 h 4981713"/>
              <a:gd name="T10" fmla="*/ 768706 w 7468994"/>
              <a:gd name="T11" fmla="*/ 1546840 h 4981713"/>
              <a:gd name="T12" fmla="*/ 1127814 w 7468994"/>
              <a:gd name="T13" fmla="*/ 880124 h 4981713"/>
              <a:gd name="T14" fmla="*/ 2054618 w 7468994"/>
              <a:gd name="T15" fmla="*/ 682363 h 4981713"/>
              <a:gd name="T16" fmla="*/ 2727798 w 7468994"/>
              <a:gd name="T17" fmla="*/ 222912 h 4981713"/>
              <a:gd name="T18" fmla="*/ 3507180 w 7468994"/>
              <a:gd name="T19" fmla="*/ 37916 h 4981713"/>
              <a:gd name="T20" fmla="*/ 3853911 w 7468994"/>
              <a:gd name="T21" fmla="*/ 575554 h 4981713"/>
              <a:gd name="T22" fmla="*/ 3803407 w 7468994"/>
              <a:gd name="T23" fmla="*/ 1226356 h 4981713"/>
              <a:gd name="T24" fmla="*/ 4016915 w 7468994"/>
              <a:gd name="T25" fmla="*/ 1829141 h 4981713"/>
              <a:gd name="T26" fmla="*/ 4669430 w 7468994"/>
              <a:gd name="T27" fmla="*/ 2000876 h 4981713"/>
              <a:gd name="T28" fmla="*/ 5357419 w 7468994"/>
              <a:gd name="T29" fmla="*/ 2064862 h 4981713"/>
              <a:gd name="T30" fmla="*/ 5798470 w 7468994"/>
              <a:gd name="T31" fmla="*/ 2871927 h 4981713"/>
              <a:gd name="T32" fmla="*/ 5637178 w 7468994"/>
              <a:gd name="T33" fmla="*/ 3487532 h 4981713"/>
              <a:gd name="T34" fmla="*/ 5941472 w 7468994"/>
              <a:gd name="T35" fmla="*/ 3741377 h 4981713"/>
              <a:gd name="T36" fmla="*/ 6313619 w 7468994"/>
              <a:gd name="T37" fmla="*/ 3924881 h 4981713"/>
              <a:gd name="T38" fmla="*/ 6480381 w 7468994"/>
              <a:gd name="T39" fmla="*/ 4334934 h 498171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51CAF3-DDDE-4013-BBA3-488108C8B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2525" y="2905125"/>
            <a:ext cx="4637088" cy="10477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D61CCA-B833-4AC0-93B3-78F52354E6DB}"/>
              </a:ext>
            </a:extLst>
          </p:cNvPr>
          <p:cNvGrpSpPr>
            <a:grpSpLocks/>
          </p:cNvGrpSpPr>
          <p:nvPr/>
        </p:nvGrpSpPr>
        <p:grpSpPr bwMode="auto">
          <a:xfrm>
            <a:off x="1493838" y="2905125"/>
            <a:ext cx="746125" cy="1047750"/>
            <a:chOff x="4452185" y="2354139"/>
            <a:chExt cx="2004084" cy="2816835"/>
          </a:xfrm>
        </p:grpSpPr>
        <p:sp>
          <p:nvSpPr>
            <p:cNvPr id="27657" name="Freeform 16">
              <a:extLst>
                <a:ext uri="{FF2B5EF4-FFF2-40B4-BE49-F238E27FC236}">
                  <a16:creationId xmlns:a16="http://schemas.microsoft.com/office/drawing/2014/main" id="{795BB749-DDDA-493E-B319-8F29C2FD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185" y="2354139"/>
              <a:ext cx="2004084" cy="2816835"/>
            </a:xfrm>
            <a:custGeom>
              <a:avLst/>
              <a:gdLst>
                <a:gd name="T0" fmla="*/ 1902977 w 2796977"/>
                <a:gd name="T1" fmla="*/ 984420 h 3931284"/>
                <a:gd name="T2" fmla="*/ 1878863 w 2796977"/>
                <a:gd name="T3" fmla="*/ 1011037 h 3931284"/>
                <a:gd name="T4" fmla="*/ 1648002 w 2796977"/>
                <a:gd name="T5" fmla="*/ 1594242 h 3931284"/>
                <a:gd name="T6" fmla="*/ 1661378 w 2796977"/>
                <a:gd name="T7" fmla="*/ 1847671 h 3931284"/>
                <a:gd name="T8" fmla="*/ 1661924 w 2796977"/>
                <a:gd name="T9" fmla="*/ 2062153 h 3931284"/>
                <a:gd name="T10" fmla="*/ 1298934 w 2796977"/>
                <a:gd name="T11" fmla="*/ 2816751 h 3931284"/>
                <a:gd name="T12" fmla="*/ 1220949 w 2796977"/>
                <a:gd name="T13" fmla="*/ 2700138 h 3931284"/>
                <a:gd name="T14" fmla="*/ 1233370 w 2796977"/>
                <a:gd name="T15" fmla="*/ 2569283 h 3931284"/>
                <a:gd name="T16" fmla="*/ 1223497 w 2796977"/>
                <a:gd name="T17" fmla="*/ 1974977 h 3931284"/>
                <a:gd name="T18" fmla="*/ 1002054 w 2796977"/>
                <a:gd name="T19" fmla="*/ 1662900 h 3931284"/>
                <a:gd name="T20" fmla="*/ 780610 w 2796977"/>
                <a:gd name="T21" fmla="*/ 1974977 h 3931284"/>
                <a:gd name="T22" fmla="*/ 770783 w 2796977"/>
                <a:gd name="T23" fmla="*/ 2569283 h 3931284"/>
                <a:gd name="T24" fmla="*/ 783249 w 2796977"/>
                <a:gd name="T25" fmla="*/ 2699091 h 3931284"/>
                <a:gd name="T26" fmla="*/ 705173 w 2796977"/>
                <a:gd name="T27" fmla="*/ 2816751 h 3931284"/>
                <a:gd name="T28" fmla="*/ 342683 w 2796977"/>
                <a:gd name="T29" fmla="*/ 1847625 h 3931284"/>
                <a:gd name="T30" fmla="*/ 125244 w 2796977"/>
                <a:gd name="T31" fmla="*/ 1010992 h 3931284"/>
                <a:gd name="T32" fmla="*/ 103041 w 2796977"/>
                <a:gd name="T33" fmla="*/ 986695 h 3931284"/>
                <a:gd name="T34" fmla="*/ 16457 w 2796977"/>
                <a:gd name="T35" fmla="*/ 514645 h 3931284"/>
                <a:gd name="T36" fmla="*/ 357653 w 2796977"/>
                <a:gd name="T37" fmla="*/ 52 h 3931284"/>
                <a:gd name="T38" fmla="*/ 806818 w 2796977"/>
                <a:gd name="T39" fmla="*/ 255756 h 3931284"/>
                <a:gd name="T40" fmla="*/ 1002054 w 2796977"/>
                <a:gd name="T41" fmla="*/ 303302 h 3931284"/>
                <a:gd name="T42" fmla="*/ 1646454 w 2796977"/>
                <a:gd name="T43" fmla="*/ 52 h 3931284"/>
                <a:gd name="T44" fmla="*/ 1902977 w 2796977"/>
                <a:gd name="T45" fmla="*/ 984420 h 3931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58" name="Freeform 17">
              <a:extLst>
                <a:ext uri="{FF2B5EF4-FFF2-40B4-BE49-F238E27FC236}">
                  <a16:creationId xmlns:a16="http://schemas.microsoft.com/office/drawing/2014/main" id="{03EFE517-DEDE-4373-ADC5-3BC050DD3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180" y="3340834"/>
              <a:ext cx="680208" cy="1830139"/>
            </a:xfrm>
            <a:custGeom>
              <a:avLst/>
              <a:gdLst>
                <a:gd name="T0" fmla="*/ 680208 w 949325"/>
                <a:gd name="T1" fmla="*/ 1712396 h 2554213"/>
                <a:gd name="T2" fmla="*/ 602132 w 949325"/>
                <a:gd name="T3" fmla="*/ 1830056 h 2554213"/>
                <a:gd name="T4" fmla="*/ 239643 w 949325"/>
                <a:gd name="T5" fmla="*/ 860930 h 2554213"/>
                <a:gd name="T6" fmla="*/ 22203 w 949325"/>
                <a:gd name="T7" fmla="*/ 24296 h 2554213"/>
                <a:gd name="T8" fmla="*/ 0 w 949325"/>
                <a:gd name="T9" fmla="*/ 0 h 2554213"/>
                <a:gd name="T10" fmla="*/ 253930 w 949325"/>
                <a:gd name="T11" fmla="*/ 337147 h 2554213"/>
                <a:gd name="T12" fmla="*/ 301976 w 949325"/>
                <a:gd name="T13" fmla="*/ 997836 h 2554213"/>
                <a:gd name="T14" fmla="*/ 430101 w 949325"/>
                <a:gd name="T15" fmla="*/ 1641509 h 2554213"/>
                <a:gd name="T16" fmla="*/ 560228 w 949325"/>
                <a:gd name="T17" fmla="*/ 1743472 h 2554213"/>
                <a:gd name="T18" fmla="*/ 680208 w 949325"/>
                <a:gd name="T19" fmla="*/ 1712396 h 25542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59" name="Freeform 18">
              <a:extLst>
                <a:ext uri="{FF2B5EF4-FFF2-40B4-BE49-F238E27FC236}">
                  <a16:creationId xmlns:a16="http://schemas.microsoft.com/office/drawing/2014/main" id="{C1992DCB-FBC1-4842-A22E-ABB3E2D88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3087" y="3338423"/>
              <a:ext cx="682027" cy="1832505"/>
            </a:xfrm>
            <a:custGeom>
              <a:avLst/>
              <a:gdLst>
                <a:gd name="T0" fmla="*/ 427052 w 951864"/>
                <a:gd name="T1" fmla="*/ 609912 h 2557515"/>
                <a:gd name="T2" fmla="*/ 440429 w 951864"/>
                <a:gd name="T3" fmla="*/ 863342 h 2557515"/>
                <a:gd name="T4" fmla="*/ 440975 w 951864"/>
                <a:gd name="T5" fmla="*/ 1077823 h 2557515"/>
                <a:gd name="T6" fmla="*/ 77985 w 951864"/>
                <a:gd name="T7" fmla="*/ 1832422 h 2557515"/>
                <a:gd name="T8" fmla="*/ 0 w 951864"/>
                <a:gd name="T9" fmla="*/ 1715809 h 2557515"/>
                <a:gd name="T10" fmla="*/ 118752 w 951864"/>
                <a:gd name="T11" fmla="*/ 1745747 h 2557515"/>
                <a:gd name="T12" fmla="*/ 248879 w 951864"/>
                <a:gd name="T13" fmla="*/ 1643784 h 2557515"/>
                <a:gd name="T14" fmla="*/ 376958 w 951864"/>
                <a:gd name="T15" fmla="*/ 1000111 h 2557515"/>
                <a:gd name="T16" fmla="*/ 425050 w 951864"/>
                <a:gd name="T17" fmla="*/ 339422 h 2557515"/>
                <a:gd name="T18" fmla="*/ 682028 w 951864"/>
                <a:gd name="T19" fmla="*/ 0 h 2557515"/>
                <a:gd name="T20" fmla="*/ 657913 w 951864"/>
                <a:gd name="T21" fmla="*/ 26616 h 2557515"/>
                <a:gd name="T22" fmla="*/ 427052 w 951864"/>
                <a:gd name="T23" fmla="*/ 609912 h 2557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60" name="Freeform 19">
              <a:extLst>
                <a:ext uri="{FF2B5EF4-FFF2-40B4-BE49-F238E27FC236}">
                  <a16:creationId xmlns:a16="http://schemas.microsoft.com/office/drawing/2014/main" id="{A0CE23EA-BC45-4EDC-AF17-59BE9A71C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398" y="3947835"/>
              <a:ext cx="443260" cy="381280"/>
            </a:xfrm>
            <a:custGeom>
              <a:avLst/>
              <a:gdLst>
                <a:gd name="T0" fmla="*/ 443237 w 618631"/>
                <a:gd name="T1" fmla="*/ 381281 h 532129"/>
                <a:gd name="T2" fmla="*/ 443237 w 618631"/>
                <a:gd name="T3" fmla="*/ 381281 h 532129"/>
                <a:gd name="T4" fmla="*/ 221749 w 618631"/>
                <a:gd name="T5" fmla="*/ 69203 h 532129"/>
                <a:gd name="T6" fmla="*/ 306 w 618631"/>
                <a:gd name="T7" fmla="*/ 381281 h 532129"/>
                <a:gd name="T8" fmla="*/ 216471 w 618631"/>
                <a:gd name="T9" fmla="*/ 0 h 532129"/>
                <a:gd name="T10" fmla="*/ 443237 w 618631"/>
                <a:gd name="T11" fmla="*/ 381281 h 532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0BFC38AD-2259-4EB9-8D68-080B8E616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7200" y="3121025"/>
            <a:ext cx="38528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</a:t>
            </a:r>
          </a:p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CFA7DBB0-4D11-4854-A056-FF179FA17ECF}"/>
              </a:ext>
            </a:extLst>
          </p:cNvPr>
          <p:cNvSpPr>
            <a:spLocks/>
          </p:cNvSpPr>
          <p:nvPr/>
        </p:nvSpPr>
        <p:spPr bwMode="auto">
          <a:xfrm>
            <a:off x="3840163" y="2198688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84587F60-3AF5-4FEF-A744-D3F34E694E2B}"/>
              </a:ext>
            </a:extLst>
          </p:cNvPr>
          <p:cNvSpPr>
            <a:spLocks/>
          </p:cNvSpPr>
          <p:nvPr/>
        </p:nvSpPr>
        <p:spPr bwMode="auto">
          <a:xfrm>
            <a:off x="6124575" y="5497513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CB5CA1-131A-4276-AFE2-E51AE8987E55}"/>
              </a:ext>
            </a:extLst>
          </p:cNvPr>
          <p:cNvSpPr>
            <a:spLocks/>
          </p:cNvSpPr>
          <p:nvPr/>
        </p:nvSpPr>
        <p:spPr bwMode="auto">
          <a:xfrm>
            <a:off x="3641725" y="1778000"/>
            <a:ext cx="195263" cy="195263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8E4889FC-BD64-4EE3-BC79-87AB770101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E1A2F6EE-7B38-4720-9EA7-835DDA0A6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89902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FCDFF58B-D067-450B-BADF-CBBBE5E3EE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649788"/>
            <a:ext cx="28654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4B76B39B-A55D-47EA-AD4C-A554ACCD2C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899025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B65F7FA7-5001-43FF-8666-42F2509E8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649788"/>
            <a:ext cx="28670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8E587FC5-576F-4D04-B8C9-183231FD7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363" y="4899025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A50476ED-7707-42AC-826C-19B26BB97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363" y="4649788"/>
            <a:ext cx="28654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Three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B97AAFCD-5B34-4A7B-8AAC-C6F8D9296C8E}"/>
              </a:ext>
            </a:extLst>
          </p:cNvPr>
          <p:cNvGrpSpPr>
            <a:grpSpLocks/>
          </p:cNvGrpSpPr>
          <p:nvPr/>
        </p:nvGrpSpPr>
        <p:grpSpPr bwMode="auto">
          <a:xfrm>
            <a:off x="4970463" y="2549525"/>
            <a:ext cx="2251075" cy="1538288"/>
            <a:chOff x="5036185" y="1892361"/>
            <a:chExt cx="2249551" cy="1538861"/>
          </a:xfrm>
        </p:grpSpPr>
        <p:sp>
          <p:nvSpPr>
            <p:cNvPr id="37043" name="Freeform 240">
              <a:extLst>
                <a:ext uri="{FF2B5EF4-FFF2-40B4-BE49-F238E27FC236}">
                  <a16:creationId xmlns:a16="http://schemas.microsoft.com/office/drawing/2014/main" id="{B361EEE7-7174-4439-A74B-E738606EC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175" y="2724594"/>
              <a:ext cx="148844" cy="148844"/>
            </a:xfrm>
            <a:custGeom>
              <a:avLst/>
              <a:gdLst>
                <a:gd name="T0" fmla="*/ 148844 w 148844"/>
                <a:gd name="T1" fmla="*/ 74422 h 148844"/>
                <a:gd name="T2" fmla="*/ 74422 w 148844"/>
                <a:gd name="T3" fmla="*/ 148844 h 148844"/>
                <a:gd name="T4" fmla="*/ 0 w 148844"/>
                <a:gd name="T5" fmla="*/ 74422 h 148844"/>
                <a:gd name="T6" fmla="*/ 74422 w 148844"/>
                <a:gd name="T7" fmla="*/ 0 h 148844"/>
                <a:gd name="T8" fmla="*/ 148844 w 148844"/>
                <a:gd name="T9" fmla="*/ 74422 h 148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4" name="Freeform 241">
              <a:extLst>
                <a:ext uri="{FF2B5EF4-FFF2-40B4-BE49-F238E27FC236}">
                  <a16:creationId xmlns:a16="http://schemas.microsoft.com/office/drawing/2014/main" id="{1731389E-C3C8-4604-B267-8BFDF3D00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211" y="1909508"/>
              <a:ext cx="240792" cy="240791"/>
            </a:xfrm>
            <a:custGeom>
              <a:avLst/>
              <a:gdLst>
                <a:gd name="T0" fmla="*/ 240792 w 240792"/>
                <a:gd name="T1" fmla="*/ 120396 h 240791"/>
                <a:gd name="T2" fmla="*/ 120396 w 240792"/>
                <a:gd name="T3" fmla="*/ 240792 h 240791"/>
                <a:gd name="T4" fmla="*/ 0 w 240792"/>
                <a:gd name="T5" fmla="*/ 120396 h 240791"/>
                <a:gd name="T6" fmla="*/ 120396 w 240792"/>
                <a:gd name="T7" fmla="*/ 0 h 240791"/>
                <a:gd name="T8" fmla="*/ 240792 w 240792"/>
                <a:gd name="T9" fmla="*/ 120396 h 240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5" name="Freeform 242">
              <a:extLst>
                <a:ext uri="{FF2B5EF4-FFF2-40B4-BE49-F238E27FC236}">
                  <a16:creationId xmlns:a16="http://schemas.microsoft.com/office/drawing/2014/main" id="{645530BE-28BE-414A-A963-F400B2A9B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6932" y="2449131"/>
              <a:ext cx="61086" cy="61087"/>
            </a:xfrm>
            <a:custGeom>
              <a:avLst/>
              <a:gdLst>
                <a:gd name="T0" fmla="*/ 61087 w 61086"/>
                <a:gd name="T1" fmla="*/ 30544 h 61087"/>
                <a:gd name="T2" fmla="*/ 30543 w 61086"/>
                <a:gd name="T3" fmla="*/ 61087 h 61087"/>
                <a:gd name="T4" fmla="*/ -1 w 61086"/>
                <a:gd name="T5" fmla="*/ 30544 h 61087"/>
                <a:gd name="T6" fmla="*/ 30543 w 61086"/>
                <a:gd name="T7" fmla="*/ 0 h 61087"/>
                <a:gd name="T8" fmla="*/ 61087 w 61086"/>
                <a:gd name="T9" fmla="*/ 30544 h 610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6" name="Freeform 243">
              <a:extLst>
                <a:ext uri="{FF2B5EF4-FFF2-40B4-BE49-F238E27FC236}">
                  <a16:creationId xmlns:a16="http://schemas.microsoft.com/office/drawing/2014/main" id="{D1BFDD84-9FFD-4034-8876-3089E7329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693" y="1892361"/>
              <a:ext cx="2140972" cy="1503999"/>
            </a:xfrm>
            <a:custGeom>
              <a:avLst/>
              <a:gdLst>
                <a:gd name="T0" fmla="*/ 2069563 w 2140972"/>
                <a:gd name="T1" fmla="*/ 1504000 h 1503999"/>
                <a:gd name="T2" fmla="*/ 2138398 w 2140972"/>
                <a:gd name="T3" fmla="*/ 1248920 h 1503999"/>
                <a:gd name="T4" fmla="*/ 2061182 w 2140972"/>
                <a:gd name="T5" fmla="*/ 988126 h 1503999"/>
                <a:gd name="T6" fmla="*/ 1993173 w 2140972"/>
                <a:gd name="T7" fmla="*/ 725045 h 1503999"/>
                <a:gd name="T8" fmla="*/ 2033686 w 2140972"/>
                <a:gd name="T9" fmla="*/ 458155 h 1503999"/>
                <a:gd name="T10" fmla="*/ 2051529 w 2140972"/>
                <a:gd name="T11" fmla="*/ 190058 h 1503999"/>
                <a:gd name="T12" fmla="*/ 1885540 w 2140972"/>
                <a:gd name="T13" fmla="*/ 2606 h 1503999"/>
                <a:gd name="T14" fmla="*/ 1702978 w 2140972"/>
                <a:gd name="T15" fmla="*/ 56581 h 1503999"/>
                <a:gd name="T16" fmla="*/ 1545053 w 2140972"/>
                <a:gd name="T17" fmla="*/ 174881 h 1503999"/>
                <a:gd name="T18" fmla="*/ 1359189 w 2140972"/>
                <a:gd name="T19" fmla="*/ 205298 h 1503999"/>
                <a:gd name="T20" fmla="*/ 1154275 w 2140972"/>
                <a:gd name="T21" fmla="*/ 46103 h 1503999"/>
                <a:gd name="T22" fmla="*/ 930373 w 2140972"/>
                <a:gd name="T23" fmla="*/ 119954 h 1503999"/>
                <a:gd name="T24" fmla="*/ 833409 w 2140972"/>
                <a:gd name="T25" fmla="*/ 278513 h 1503999"/>
                <a:gd name="T26" fmla="*/ 743366 w 2140972"/>
                <a:gd name="T27" fmla="*/ 335346 h 1503999"/>
                <a:gd name="T28" fmla="*/ 553501 w 2140972"/>
                <a:gd name="T29" fmla="*/ 420563 h 1503999"/>
                <a:gd name="T30" fmla="*/ 443773 w 2140972"/>
                <a:gd name="T31" fmla="*/ 587250 h 1503999"/>
                <a:gd name="T32" fmla="*/ 345729 w 2140972"/>
                <a:gd name="T33" fmla="*/ 646115 h 1503999"/>
                <a:gd name="T34" fmla="*/ 37309 w 2140972"/>
                <a:gd name="T35" fmla="*/ 1009589 h 1503999"/>
                <a:gd name="T36" fmla="*/ 51026 w 2140972"/>
                <a:gd name="T37" fmla="*/ 1495364 h 1503999"/>
                <a:gd name="T38" fmla="*/ 2069563 w 2140972"/>
                <a:gd name="T39" fmla="*/ 1504000 h 150399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739EE6EB-F8C8-4298-B350-91DBD12F9D51}"/>
                </a:ext>
              </a:extLst>
            </p:cNvPr>
            <p:cNvSpPr/>
            <p:nvPr/>
          </p:nvSpPr>
          <p:spPr>
            <a:xfrm>
              <a:off x="5036185" y="3339113"/>
              <a:ext cx="2249551" cy="92109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48" name="Freeform 245">
              <a:extLst>
                <a:ext uri="{FF2B5EF4-FFF2-40B4-BE49-F238E27FC236}">
                  <a16:creationId xmlns:a16="http://schemas.microsoft.com/office/drawing/2014/main" id="{8664F22D-4B79-4340-B5A7-193134F67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239" y="2585466"/>
              <a:ext cx="477329" cy="586358"/>
            </a:xfrm>
            <a:custGeom>
              <a:avLst/>
              <a:gdLst>
                <a:gd name="T0" fmla="*/ 477329 w 477329"/>
                <a:gd name="T1" fmla="*/ 376999 h 586358"/>
                <a:gd name="T2" fmla="*/ 477329 w 477329"/>
                <a:gd name="T3" fmla="*/ 380048 h 586358"/>
                <a:gd name="T4" fmla="*/ 476631 w 477329"/>
                <a:gd name="T5" fmla="*/ 406654 h 586358"/>
                <a:gd name="T6" fmla="*/ 469646 w 477329"/>
                <a:gd name="T7" fmla="*/ 455549 h 586358"/>
                <a:gd name="T8" fmla="*/ 250063 w 477329"/>
                <a:gd name="T9" fmla="*/ 586359 h 586358"/>
                <a:gd name="T10" fmla="*/ 238696 w 477329"/>
                <a:gd name="T11" fmla="*/ 586105 h 586358"/>
                <a:gd name="T12" fmla="*/ 227330 w 477329"/>
                <a:gd name="T13" fmla="*/ 586359 h 586358"/>
                <a:gd name="T14" fmla="*/ 7747 w 477329"/>
                <a:gd name="T15" fmla="*/ 455549 h 586358"/>
                <a:gd name="T16" fmla="*/ 952 w 477329"/>
                <a:gd name="T17" fmla="*/ 410210 h 586358"/>
                <a:gd name="T18" fmla="*/ 0 w 477329"/>
                <a:gd name="T19" fmla="*/ 377825 h 586358"/>
                <a:gd name="T20" fmla="*/ 0 w 477329"/>
                <a:gd name="T21" fmla="*/ 377825 h 586358"/>
                <a:gd name="T22" fmla="*/ 46291 w 477329"/>
                <a:gd name="T23" fmla="*/ 25717 h 586358"/>
                <a:gd name="T24" fmla="*/ 206502 w 477329"/>
                <a:gd name="T25" fmla="*/ 2349 h 586358"/>
                <a:gd name="T26" fmla="*/ 238696 w 477329"/>
                <a:gd name="T27" fmla="*/ 0 h 586358"/>
                <a:gd name="T28" fmla="*/ 270891 w 477329"/>
                <a:gd name="T29" fmla="*/ 2349 h 586358"/>
                <a:gd name="T30" fmla="*/ 431102 w 477329"/>
                <a:gd name="T31" fmla="*/ 25717 h 586358"/>
                <a:gd name="T32" fmla="*/ 477329 w 477329"/>
                <a:gd name="T33" fmla="*/ 376999 h 58635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9" name="Freeform 246">
              <a:extLst>
                <a:ext uri="{FF2B5EF4-FFF2-40B4-BE49-F238E27FC236}">
                  <a16:creationId xmlns:a16="http://schemas.microsoft.com/office/drawing/2014/main" id="{C3969C4D-599F-45B3-AF43-34B39CD22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8834" y="2585402"/>
              <a:ext cx="477297" cy="586358"/>
            </a:xfrm>
            <a:custGeom>
              <a:avLst/>
              <a:gdLst>
                <a:gd name="T0" fmla="*/ 476504 w 477297"/>
                <a:gd name="T1" fmla="*/ 407797 h 586358"/>
                <a:gd name="T2" fmla="*/ 469583 w 477297"/>
                <a:gd name="T3" fmla="*/ 455549 h 586358"/>
                <a:gd name="T4" fmla="*/ 250000 w 477297"/>
                <a:gd name="T5" fmla="*/ 586359 h 586358"/>
                <a:gd name="T6" fmla="*/ 238633 w 477297"/>
                <a:gd name="T7" fmla="*/ 586105 h 586358"/>
                <a:gd name="T8" fmla="*/ 227267 w 477297"/>
                <a:gd name="T9" fmla="*/ 586359 h 586358"/>
                <a:gd name="T10" fmla="*/ 7684 w 477297"/>
                <a:gd name="T11" fmla="*/ 455549 h 586358"/>
                <a:gd name="T12" fmla="*/ 699 w 477297"/>
                <a:gd name="T13" fmla="*/ 406654 h 586358"/>
                <a:gd name="T14" fmla="*/ 0 w 477297"/>
                <a:gd name="T15" fmla="*/ 380048 h 586358"/>
                <a:gd name="T16" fmla="*/ 0 w 477297"/>
                <a:gd name="T17" fmla="*/ 376999 h 586358"/>
                <a:gd name="T18" fmla="*/ 46292 w 477297"/>
                <a:gd name="T19" fmla="*/ 25718 h 586358"/>
                <a:gd name="T20" fmla="*/ 206502 w 477297"/>
                <a:gd name="T21" fmla="*/ 2349 h 586358"/>
                <a:gd name="T22" fmla="*/ 238697 w 477297"/>
                <a:gd name="T23" fmla="*/ 0 h 586358"/>
                <a:gd name="T24" fmla="*/ 270891 w 477297"/>
                <a:gd name="T25" fmla="*/ 2349 h 586358"/>
                <a:gd name="T26" fmla="*/ 431102 w 477297"/>
                <a:gd name="T27" fmla="*/ 25718 h 586358"/>
                <a:gd name="T28" fmla="*/ 476504 w 477297"/>
                <a:gd name="T29" fmla="*/ 407797 h 5863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0" name="Freeform 247">
              <a:extLst>
                <a:ext uri="{FF2B5EF4-FFF2-40B4-BE49-F238E27FC236}">
                  <a16:creationId xmlns:a16="http://schemas.microsoft.com/office/drawing/2014/main" id="{0C803E04-2188-4C96-95F3-C06150F40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805" y="2992056"/>
              <a:ext cx="1511363" cy="381889"/>
            </a:xfrm>
            <a:custGeom>
              <a:avLst/>
              <a:gdLst>
                <a:gd name="T0" fmla="*/ 1511363 w 1511363"/>
                <a:gd name="T1" fmla="*/ 56007 h 381889"/>
                <a:gd name="T2" fmla="*/ 1511363 w 1511363"/>
                <a:gd name="T3" fmla="*/ 266192 h 381889"/>
                <a:gd name="T4" fmla="*/ 1395666 w 1511363"/>
                <a:gd name="T5" fmla="*/ 381889 h 381889"/>
                <a:gd name="T6" fmla="*/ 115634 w 1511363"/>
                <a:gd name="T7" fmla="*/ 381889 h 381889"/>
                <a:gd name="T8" fmla="*/ 0 w 1511363"/>
                <a:gd name="T9" fmla="*/ 266192 h 381889"/>
                <a:gd name="T10" fmla="*/ 0 w 1511363"/>
                <a:gd name="T11" fmla="*/ 56007 h 381889"/>
                <a:gd name="T12" fmla="*/ 36385 w 1511363"/>
                <a:gd name="T13" fmla="*/ 3556 h 381889"/>
                <a:gd name="T14" fmla="*/ 43180 w 1511363"/>
                <a:gd name="T15" fmla="*/ 48895 h 381889"/>
                <a:gd name="T16" fmla="*/ 262763 w 1511363"/>
                <a:gd name="T17" fmla="*/ 179705 h 381889"/>
                <a:gd name="T18" fmla="*/ 274129 w 1511363"/>
                <a:gd name="T19" fmla="*/ 179451 h 381889"/>
                <a:gd name="T20" fmla="*/ 285496 w 1511363"/>
                <a:gd name="T21" fmla="*/ 179705 h 381889"/>
                <a:gd name="T22" fmla="*/ 505079 w 1511363"/>
                <a:gd name="T23" fmla="*/ 48895 h 381889"/>
                <a:gd name="T24" fmla="*/ 512064 w 1511363"/>
                <a:gd name="T25" fmla="*/ 0 h 381889"/>
                <a:gd name="T26" fmla="*/ 513461 w 1511363"/>
                <a:gd name="T27" fmla="*/ 0 h 381889"/>
                <a:gd name="T28" fmla="*/ 520446 w 1511363"/>
                <a:gd name="T29" fmla="*/ 48895 h 381889"/>
                <a:gd name="T30" fmla="*/ 740029 w 1511363"/>
                <a:gd name="T31" fmla="*/ 179705 h 381889"/>
                <a:gd name="T32" fmla="*/ 751396 w 1511363"/>
                <a:gd name="T33" fmla="*/ 179451 h 381889"/>
                <a:gd name="T34" fmla="*/ 762762 w 1511363"/>
                <a:gd name="T35" fmla="*/ 179705 h 381889"/>
                <a:gd name="T36" fmla="*/ 982345 w 1511363"/>
                <a:gd name="T37" fmla="*/ 48895 h 381889"/>
                <a:gd name="T38" fmla="*/ 989330 w 1511363"/>
                <a:gd name="T39" fmla="*/ 0 h 381889"/>
                <a:gd name="T40" fmla="*/ 990727 w 1511363"/>
                <a:gd name="T41" fmla="*/ 0 h 381889"/>
                <a:gd name="T42" fmla="*/ 997712 w 1511363"/>
                <a:gd name="T43" fmla="*/ 48895 h 381889"/>
                <a:gd name="T44" fmla="*/ 1217295 w 1511363"/>
                <a:gd name="T45" fmla="*/ 179705 h 381889"/>
                <a:gd name="T46" fmla="*/ 1228662 w 1511363"/>
                <a:gd name="T47" fmla="*/ 179451 h 381889"/>
                <a:gd name="T48" fmla="*/ 1240028 w 1511363"/>
                <a:gd name="T49" fmla="*/ 179705 h 381889"/>
                <a:gd name="T50" fmla="*/ 1459611 w 1511363"/>
                <a:gd name="T51" fmla="*/ 48895 h 381889"/>
                <a:gd name="T52" fmla="*/ 1466533 w 1511363"/>
                <a:gd name="T53" fmla="*/ 1143 h 381889"/>
                <a:gd name="T54" fmla="*/ 1511363 w 1511363"/>
                <a:gd name="T55" fmla="*/ 56007 h 38188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1" name="Freeform 248">
              <a:extLst>
                <a:ext uri="{FF2B5EF4-FFF2-40B4-BE49-F238E27FC236}">
                  <a16:creationId xmlns:a16="http://schemas.microsoft.com/office/drawing/2014/main" id="{316EE0F6-1CAA-4B28-B8FC-CDB370155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5990" y="1955406"/>
              <a:ext cx="734869" cy="734792"/>
            </a:xfrm>
            <a:custGeom>
              <a:avLst/>
              <a:gdLst>
                <a:gd name="T0" fmla="*/ 703079 w 734869"/>
                <a:gd name="T1" fmla="*/ 386537 h 734792"/>
                <a:gd name="T2" fmla="*/ 586112 w 734869"/>
                <a:gd name="T3" fmla="*/ 480390 h 734792"/>
                <a:gd name="T4" fmla="*/ 576651 w 734869"/>
                <a:gd name="T5" fmla="*/ 481025 h 734792"/>
                <a:gd name="T6" fmla="*/ 552013 w 734869"/>
                <a:gd name="T7" fmla="*/ 483120 h 734792"/>
                <a:gd name="T8" fmla="*/ 470987 w 734869"/>
                <a:gd name="T9" fmla="*/ 513410 h 734792"/>
                <a:gd name="T10" fmla="*/ 461716 w 734869"/>
                <a:gd name="T11" fmla="*/ 519252 h 734792"/>
                <a:gd name="T12" fmla="*/ 443047 w 734869"/>
                <a:gd name="T13" fmla="*/ 532650 h 734792"/>
                <a:gd name="T14" fmla="*/ 443047 w 734869"/>
                <a:gd name="T15" fmla="*/ 532650 h 734792"/>
                <a:gd name="T16" fmla="*/ 423743 w 734869"/>
                <a:gd name="T17" fmla="*/ 548906 h 734792"/>
                <a:gd name="T18" fmla="*/ 378213 w 734869"/>
                <a:gd name="T19" fmla="*/ 599325 h 734792"/>
                <a:gd name="T20" fmla="*/ 337700 w 734869"/>
                <a:gd name="T21" fmla="*/ 640029 h 734792"/>
                <a:gd name="T22" fmla="*/ 133675 w 734869"/>
                <a:gd name="T23" fmla="*/ 721373 h 734792"/>
                <a:gd name="T24" fmla="*/ 128023 w 734869"/>
                <a:gd name="T25" fmla="*/ 716102 h 734792"/>
                <a:gd name="T26" fmla="*/ 135770 w 734869"/>
                <a:gd name="T27" fmla="*/ 679653 h 734792"/>
                <a:gd name="T28" fmla="*/ 162821 w 734869"/>
                <a:gd name="T29" fmla="*/ 657174 h 734792"/>
                <a:gd name="T30" fmla="*/ 273502 w 734869"/>
                <a:gd name="T31" fmla="*/ 542874 h 734792"/>
                <a:gd name="T32" fmla="*/ 291790 w 734869"/>
                <a:gd name="T33" fmla="*/ 443052 h 734792"/>
                <a:gd name="T34" fmla="*/ 285884 w 734869"/>
                <a:gd name="T35" fmla="*/ 438289 h 734792"/>
                <a:gd name="T36" fmla="*/ 191968 w 734869"/>
                <a:gd name="T37" fmla="*/ 461403 h 734792"/>
                <a:gd name="T38" fmla="*/ 77668 w 734869"/>
                <a:gd name="T39" fmla="*/ 572084 h 734792"/>
                <a:gd name="T40" fmla="*/ 55379 w 734869"/>
                <a:gd name="T41" fmla="*/ 598945 h 734792"/>
                <a:gd name="T42" fmla="*/ 18740 w 734869"/>
                <a:gd name="T43" fmla="*/ 606818 h 734792"/>
                <a:gd name="T44" fmla="*/ 135453 w 734869"/>
                <a:gd name="T45" fmla="*/ 356628 h 734792"/>
                <a:gd name="T46" fmla="*/ 253817 w 734869"/>
                <a:gd name="T47" fmla="*/ 158254 h 734792"/>
                <a:gd name="T48" fmla="*/ 254325 w 734869"/>
                <a:gd name="T49" fmla="*/ 149555 h 734792"/>
                <a:gd name="T50" fmla="*/ 327731 w 734869"/>
                <a:gd name="T51" fmla="*/ 44272 h 734792"/>
                <a:gd name="T52" fmla="*/ 487941 w 734869"/>
                <a:gd name="T53" fmla="*/ 9664 h 734792"/>
                <a:gd name="T54" fmla="*/ 546298 w 734869"/>
                <a:gd name="T55" fmla="*/ 108724 h 734792"/>
                <a:gd name="T56" fmla="*/ 573222 w 734869"/>
                <a:gd name="T57" fmla="*/ 153683 h 734792"/>
                <a:gd name="T58" fmla="*/ 725178 w 734869"/>
                <a:gd name="T59" fmla="*/ 246900 h 734792"/>
                <a:gd name="T60" fmla="*/ 703079 w 734869"/>
                <a:gd name="T61" fmla="*/ 386537 h 73479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2" name="Freeform 249">
              <a:extLst>
                <a:ext uri="{FF2B5EF4-FFF2-40B4-BE49-F238E27FC236}">
                  <a16:creationId xmlns:a16="http://schemas.microsoft.com/office/drawing/2014/main" id="{9C829D0D-EEFF-4F89-993F-0E635FD25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0602" y="2367279"/>
              <a:ext cx="206375" cy="120777"/>
            </a:xfrm>
            <a:custGeom>
              <a:avLst/>
              <a:gdLst>
                <a:gd name="T0" fmla="*/ 206375 w 206375"/>
                <a:gd name="T1" fmla="*/ 101537 h 120777"/>
                <a:gd name="T2" fmla="*/ 197104 w 206375"/>
                <a:gd name="T3" fmla="*/ 107379 h 120777"/>
                <a:gd name="T4" fmla="*/ 178435 w 206375"/>
                <a:gd name="T5" fmla="*/ 120777 h 120777"/>
                <a:gd name="T6" fmla="*/ 178435 w 206375"/>
                <a:gd name="T7" fmla="*/ 120777 h 120777"/>
                <a:gd name="T8" fmla="*/ 22098 w 206375"/>
                <a:gd name="T9" fmla="*/ 25083 h 120777"/>
                <a:gd name="T10" fmla="*/ 8382 w 206375"/>
                <a:gd name="T11" fmla="*/ 16701 h 120777"/>
                <a:gd name="T12" fmla="*/ 0 w 206375"/>
                <a:gd name="T13" fmla="*/ 0 h 120777"/>
                <a:gd name="T14" fmla="*/ 206375 w 206375"/>
                <a:gd name="T15" fmla="*/ 101537 h 12077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3" name="Freeform 250">
              <a:extLst>
                <a:ext uri="{FF2B5EF4-FFF2-40B4-BE49-F238E27FC236}">
                  <a16:creationId xmlns:a16="http://schemas.microsoft.com/office/drawing/2014/main" id="{0461FAE3-A10D-4991-B2BE-4FA5A0A62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665" y="2341943"/>
              <a:ext cx="569404" cy="348255"/>
            </a:xfrm>
            <a:custGeom>
              <a:avLst/>
              <a:gdLst>
                <a:gd name="T0" fmla="*/ 569404 w 569404"/>
                <a:gd name="T1" fmla="*/ 0 h 348255"/>
                <a:gd name="T2" fmla="*/ 452438 w 569404"/>
                <a:gd name="T3" fmla="*/ 93853 h 348255"/>
                <a:gd name="T4" fmla="*/ 442976 w 569404"/>
                <a:gd name="T5" fmla="*/ 94488 h 348255"/>
                <a:gd name="T6" fmla="*/ 418338 w 569404"/>
                <a:gd name="T7" fmla="*/ 96583 h 348255"/>
                <a:gd name="T8" fmla="*/ 337312 w 569404"/>
                <a:gd name="T9" fmla="*/ 126873 h 348255"/>
                <a:gd name="T10" fmla="*/ 328041 w 569404"/>
                <a:gd name="T11" fmla="*/ 132715 h 348255"/>
                <a:gd name="T12" fmla="*/ 309372 w 569404"/>
                <a:gd name="T13" fmla="*/ 146114 h 348255"/>
                <a:gd name="T14" fmla="*/ 309372 w 569404"/>
                <a:gd name="T15" fmla="*/ 146114 h 348255"/>
                <a:gd name="T16" fmla="*/ 290068 w 569404"/>
                <a:gd name="T17" fmla="*/ 162370 h 348255"/>
                <a:gd name="T18" fmla="*/ 244538 w 569404"/>
                <a:gd name="T19" fmla="*/ 212789 h 348255"/>
                <a:gd name="T20" fmla="*/ 204025 w 569404"/>
                <a:gd name="T21" fmla="*/ 253492 h 348255"/>
                <a:gd name="T22" fmla="*/ 0 w 569404"/>
                <a:gd name="T23" fmla="*/ 334836 h 348255"/>
                <a:gd name="T24" fmla="*/ 128079 w 569404"/>
                <a:gd name="T25" fmla="*/ 292608 h 348255"/>
                <a:gd name="T26" fmla="*/ 243395 w 569404"/>
                <a:gd name="T27" fmla="*/ 180467 h 348255"/>
                <a:gd name="T28" fmla="*/ 369570 w 569404"/>
                <a:gd name="T29" fmla="*/ 82105 h 348255"/>
                <a:gd name="T30" fmla="*/ 483489 w 569404"/>
                <a:gd name="T31" fmla="*/ 48577 h 348255"/>
                <a:gd name="T32" fmla="*/ 569404 w 569404"/>
                <a:gd name="T33" fmla="*/ 0 h 3482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4" name="Freeform 251">
              <a:extLst>
                <a:ext uri="{FF2B5EF4-FFF2-40B4-BE49-F238E27FC236}">
                  <a16:creationId xmlns:a16="http://schemas.microsoft.com/office/drawing/2014/main" id="{EF36EB24-59DD-4EE4-8107-94881269C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156" y="2302319"/>
              <a:ext cx="331660" cy="210883"/>
            </a:xfrm>
            <a:custGeom>
              <a:avLst/>
              <a:gdLst>
                <a:gd name="T0" fmla="*/ 331660 w 331660"/>
                <a:gd name="T1" fmla="*/ 167005 h 210883"/>
                <a:gd name="T2" fmla="*/ 309690 w 331660"/>
                <a:gd name="T3" fmla="*/ 210883 h 210883"/>
                <a:gd name="T4" fmla="*/ 274066 w 331660"/>
                <a:gd name="T5" fmla="*/ 207454 h 210883"/>
                <a:gd name="T6" fmla="*/ 209550 w 331660"/>
                <a:gd name="T7" fmla="*/ 172339 h 210883"/>
                <a:gd name="T8" fmla="*/ 12446 w 331660"/>
                <a:gd name="T9" fmla="*/ 64960 h 210883"/>
                <a:gd name="T10" fmla="*/ 0 w 331660"/>
                <a:gd name="T11" fmla="*/ 43942 h 210883"/>
                <a:gd name="T12" fmla="*/ 28003 w 331660"/>
                <a:gd name="T13" fmla="*/ 0 h 210883"/>
                <a:gd name="T14" fmla="*/ 49784 w 331660"/>
                <a:gd name="T15" fmla="*/ 0 h 210883"/>
                <a:gd name="T16" fmla="*/ 299847 w 331660"/>
                <a:gd name="T17" fmla="*/ 136207 h 210883"/>
                <a:gd name="T18" fmla="*/ 311404 w 331660"/>
                <a:gd name="T19" fmla="*/ 142494 h 210883"/>
                <a:gd name="T20" fmla="*/ 324422 w 331660"/>
                <a:gd name="T21" fmla="*/ 158242 h 2108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lnTo>
                    <a:pt x="331660" y="167005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5" name="Freeform 252">
              <a:extLst>
                <a:ext uri="{FF2B5EF4-FFF2-40B4-BE49-F238E27FC236}">
                  <a16:creationId xmlns:a16="http://schemas.microsoft.com/office/drawing/2014/main" id="{B65F20C8-EB00-4B33-BC77-FE8114739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7846" y="2469324"/>
              <a:ext cx="37591" cy="50990"/>
            </a:xfrm>
            <a:custGeom>
              <a:avLst/>
              <a:gdLst>
                <a:gd name="T0" fmla="*/ 37592 w 37591"/>
                <a:gd name="T1" fmla="*/ 6985 h 50990"/>
                <a:gd name="T2" fmla="*/ 14986 w 37591"/>
                <a:gd name="T3" fmla="*/ 50990 h 50990"/>
                <a:gd name="T4" fmla="*/ 0 w 37591"/>
                <a:gd name="T5" fmla="*/ 43879 h 50990"/>
                <a:gd name="T6" fmla="*/ 21971 w 37591"/>
                <a:gd name="T7" fmla="*/ 0 h 50990"/>
                <a:gd name="T8" fmla="*/ 33020 w 37591"/>
                <a:gd name="T9" fmla="*/ 4953 h 509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lnTo>
                    <a:pt x="37592" y="6985"/>
                  </a:lnTo>
                  <a:close/>
                </a:path>
              </a:pathLst>
            </a:custGeom>
            <a:solidFill>
              <a:srgbClr val="494E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6" name="Freeform 253">
              <a:extLst>
                <a:ext uri="{FF2B5EF4-FFF2-40B4-BE49-F238E27FC236}">
                  <a16:creationId xmlns:a16="http://schemas.microsoft.com/office/drawing/2014/main" id="{132B5F99-5CDF-49BE-A312-B3CC5B64C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578" y="2452242"/>
              <a:ext cx="27558" cy="24066"/>
            </a:xfrm>
            <a:custGeom>
              <a:avLst/>
              <a:gdLst>
                <a:gd name="T0" fmla="*/ 27559 w 27558"/>
                <a:gd name="T1" fmla="*/ 17082 h 24066"/>
                <a:gd name="T2" fmla="*/ 27559 w 27558"/>
                <a:gd name="T3" fmla="*/ 17082 h 24066"/>
                <a:gd name="T4" fmla="*/ 22796 w 27558"/>
                <a:gd name="T5" fmla="*/ 24067 h 24066"/>
                <a:gd name="T6" fmla="*/ 7239 w 27558"/>
                <a:gd name="T7" fmla="*/ 17082 h 24066"/>
                <a:gd name="T8" fmla="*/ 0 w 27558"/>
                <a:gd name="T9" fmla="*/ 8318 h 24066"/>
                <a:gd name="T10" fmla="*/ 4000 w 27558"/>
                <a:gd name="T11" fmla="*/ 0 h 24066"/>
                <a:gd name="T12" fmla="*/ 27559 w 27558"/>
                <a:gd name="T13" fmla="*/ 17082 h 240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910BC54D-5306-4539-B331-73A21AA69795}"/>
                </a:ext>
              </a:extLst>
            </p:cNvPr>
            <p:cNvSpPr/>
            <p:nvPr/>
          </p:nvSpPr>
          <p:spPr>
            <a:xfrm>
              <a:off x="6757456" y="2681643"/>
              <a:ext cx="296662" cy="152457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086F8724-603B-4F19-9EA7-D5AEDD609836}"/>
                </a:ext>
              </a:extLst>
            </p:cNvPr>
            <p:cNvSpPr/>
            <p:nvPr/>
          </p:nvSpPr>
          <p:spPr>
            <a:xfrm>
              <a:off x="6403684" y="2476779"/>
              <a:ext cx="371224" cy="203276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59" name="Freeform 256">
              <a:extLst>
                <a:ext uri="{FF2B5EF4-FFF2-40B4-BE49-F238E27FC236}">
                  <a16:creationId xmlns:a16="http://schemas.microsoft.com/office/drawing/2014/main" id="{2280634F-E29A-4F3F-B887-7AF275864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8066" y="2436431"/>
              <a:ext cx="28575" cy="24129"/>
            </a:xfrm>
            <a:custGeom>
              <a:avLst/>
              <a:gdLst>
                <a:gd name="T0" fmla="*/ 28575 w 28575"/>
                <a:gd name="T1" fmla="*/ 15811 h 24129"/>
                <a:gd name="T2" fmla="*/ 24574 w 28575"/>
                <a:gd name="T3" fmla="*/ 24130 h 24129"/>
                <a:gd name="T4" fmla="*/ 11557 w 28575"/>
                <a:gd name="T5" fmla="*/ 8382 h 24129"/>
                <a:gd name="T6" fmla="*/ 0 w 28575"/>
                <a:gd name="T7" fmla="*/ 2095 h 24129"/>
                <a:gd name="T8" fmla="*/ 24638 w 28575"/>
                <a:gd name="T9" fmla="*/ 0 h 24129"/>
                <a:gd name="T10" fmla="*/ 28575 w 28575"/>
                <a:gd name="T11" fmla="*/ 15811 h 24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1CE5AB28-1017-4D0E-BCDF-8E391FF65E94}"/>
                </a:ext>
              </a:extLst>
            </p:cNvPr>
            <p:cNvSpPr/>
            <p:nvPr/>
          </p:nvSpPr>
          <p:spPr>
            <a:xfrm>
              <a:off x="6425894" y="2462486"/>
              <a:ext cx="421989" cy="158809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61" name="Freeform 258">
              <a:extLst>
                <a:ext uri="{FF2B5EF4-FFF2-40B4-BE49-F238E27FC236}">
                  <a16:creationId xmlns:a16="http://schemas.microsoft.com/office/drawing/2014/main" id="{4E231376-03D4-4DD4-B927-7F4792B67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1675" y="2621026"/>
              <a:ext cx="63" cy="6350"/>
            </a:xfrm>
            <a:custGeom>
              <a:avLst/>
              <a:gdLst>
                <a:gd name="T0" fmla="*/ 64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2" name="Freeform 259">
              <a:extLst>
                <a:ext uri="{FF2B5EF4-FFF2-40B4-BE49-F238E27FC236}">
                  <a16:creationId xmlns:a16="http://schemas.microsoft.com/office/drawing/2014/main" id="{48386958-189A-4379-8385-F3E7EF889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1957" y="2417572"/>
              <a:ext cx="229948" cy="282829"/>
            </a:xfrm>
            <a:custGeom>
              <a:avLst/>
              <a:gdLst>
                <a:gd name="T0" fmla="*/ 225806 w 229948"/>
                <a:gd name="T1" fmla="*/ 72898 h 282829"/>
                <a:gd name="T2" fmla="*/ 130429 w 229948"/>
                <a:gd name="T3" fmla="*/ 210630 h 282829"/>
                <a:gd name="T4" fmla="*/ 67945 w 229948"/>
                <a:gd name="T5" fmla="*/ 264732 h 282829"/>
                <a:gd name="T6" fmla="*/ 43752 w 229948"/>
                <a:gd name="T7" fmla="*/ 282829 h 282829"/>
                <a:gd name="T8" fmla="*/ 32893 w 229948"/>
                <a:gd name="T9" fmla="*/ 269939 h 282829"/>
                <a:gd name="T10" fmla="*/ 32893 w 229948"/>
                <a:gd name="T11" fmla="*/ 269939 h 282829"/>
                <a:gd name="T12" fmla="*/ 0 w 229948"/>
                <a:gd name="T13" fmla="*/ 231013 h 282829"/>
                <a:gd name="T14" fmla="*/ 3429 w 229948"/>
                <a:gd name="T15" fmla="*/ 227965 h 282829"/>
                <a:gd name="T16" fmla="*/ 29591 w 229948"/>
                <a:gd name="T17" fmla="*/ 203517 h 282829"/>
                <a:gd name="T18" fmla="*/ 75185 w 229948"/>
                <a:gd name="T19" fmla="*/ 156337 h 282829"/>
                <a:gd name="T20" fmla="*/ 113030 w 229948"/>
                <a:gd name="T21" fmla="*/ 108267 h 282829"/>
                <a:gd name="T22" fmla="*/ 125985 w 229948"/>
                <a:gd name="T23" fmla="*/ 84899 h 282829"/>
                <a:gd name="T24" fmla="*/ 201232 w 229948"/>
                <a:gd name="T25" fmla="*/ 0 h 282829"/>
                <a:gd name="T26" fmla="*/ 228347 w 229948"/>
                <a:gd name="T27" fmla="*/ 26289 h 282829"/>
                <a:gd name="T28" fmla="*/ 225806 w 229948"/>
                <a:gd name="T29" fmla="*/ 72898 h 28282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3" name="Freeform 260">
              <a:extLst>
                <a:ext uri="{FF2B5EF4-FFF2-40B4-BE49-F238E27FC236}">
                  <a16:creationId xmlns:a16="http://schemas.microsoft.com/office/drawing/2014/main" id="{07DF49AC-1C25-4507-8D4F-E741AD5C1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147" y="2637027"/>
              <a:ext cx="105541" cy="95667"/>
            </a:xfrm>
            <a:custGeom>
              <a:avLst/>
              <a:gdLst>
                <a:gd name="T0" fmla="*/ 105541 w 105541"/>
                <a:gd name="T1" fmla="*/ 65786 h 95667"/>
                <a:gd name="T2" fmla="*/ 84713 w 105541"/>
                <a:gd name="T3" fmla="*/ 87693 h 95667"/>
                <a:gd name="T4" fmla="*/ 84713 w 105541"/>
                <a:gd name="T5" fmla="*/ 87693 h 95667"/>
                <a:gd name="T6" fmla="*/ 45280 w 105541"/>
                <a:gd name="T7" fmla="*/ 95377 h 95667"/>
                <a:gd name="T8" fmla="*/ 4 w 105541"/>
                <a:gd name="T9" fmla="*/ 42227 h 95667"/>
                <a:gd name="T10" fmla="*/ 22039 w 105541"/>
                <a:gd name="T11" fmla="*/ 42672 h 95667"/>
                <a:gd name="T12" fmla="*/ 27119 w 105541"/>
                <a:gd name="T13" fmla="*/ 0 h 95667"/>
                <a:gd name="T14" fmla="*/ 45978 w 105541"/>
                <a:gd name="T15" fmla="*/ 39624 h 95667"/>
                <a:gd name="T16" fmla="*/ 78808 w 105541"/>
                <a:gd name="T17" fmla="*/ 28892 h 95667"/>
                <a:gd name="T18" fmla="*/ 105541 w 105541"/>
                <a:gd name="T19" fmla="*/ 65786 h 956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4" name="Freeform 261">
              <a:extLst>
                <a:ext uri="{FF2B5EF4-FFF2-40B4-BE49-F238E27FC236}">
                  <a16:creationId xmlns:a16="http://schemas.microsoft.com/office/drawing/2014/main" id="{E8CDEFB4-C312-4DE1-BC47-0A6FD53CB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955" y="2648585"/>
              <a:ext cx="52958" cy="54229"/>
            </a:xfrm>
            <a:custGeom>
              <a:avLst/>
              <a:gdLst>
                <a:gd name="T0" fmla="*/ 52959 w 52958"/>
                <a:gd name="T1" fmla="*/ 38926 h 54229"/>
                <a:gd name="T2" fmla="*/ 26733 w 52958"/>
                <a:gd name="T3" fmla="*/ 54229 h 54229"/>
                <a:gd name="T4" fmla="*/ 0 w 52958"/>
                <a:gd name="T5" fmla="*/ 17335 h 54229"/>
                <a:gd name="T6" fmla="*/ 20065 w 52958"/>
                <a:gd name="T7" fmla="*/ 0 h 54229"/>
                <a:gd name="T8" fmla="*/ 52959 w 52958"/>
                <a:gd name="T9" fmla="*/ 38926 h 542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5" name="Freeform 262">
              <a:extLst>
                <a:ext uri="{FF2B5EF4-FFF2-40B4-BE49-F238E27FC236}">
                  <a16:creationId xmlns:a16="http://schemas.microsoft.com/office/drawing/2014/main" id="{B228CDE5-F447-48B9-92AC-AA12A1525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727" y="2382456"/>
              <a:ext cx="344761" cy="491000"/>
            </a:xfrm>
            <a:custGeom>
              <a:avLst/>
              <a:gdLst>
                <a:gd name="T0" fmla="*/ 231273 w 344761"/>
                <a:gd name="T1" fmla="*/ 483616 h 491000"/>
                <a:gd name="T2" fmla="*/ 202508 w 344761"/>
                <a:gd name="T3" fmla="*/ 477139 h 491000"/>
                <a:gd name="T4" fmla="*/ 2229 w 344761"/>
                <a:gd name="T5" fmla="*/ 456311 h 491000"/>
                <a:gd name="T6" fmla="*/ 17469 w 344761"/>
                <a:gd name="T7" fmla="*/ 399415 h 491000"/>
                <a:gd name="T8" fmla="*/ 146945 w 344761"/>
                <a:gd name="T9" fmla="*/ 451231 h 491000"/>
                <a:gd name="T10" fmla="*/ 164916 w 344761"/>
                <a:gd name="T11" fmla="*/ 420243 h 491000"/>
                <a:gd name="T12" fmla="*/ 24200 w 344761"/>
                <a:gd name="T13" fmla="*/ 339471 h 491000"/>
                <a:gd name="T14" fmla="*/ 17659 w 344761"/>
                <a:gd name="T15" fmla="*/ 245808 h 491000"/>
                <a:gd name="T16" fmla="*/ 115640 w 344761"/>
                <a:gd name="T17" fmla="*/ 61404 h 491000"/>
                <a:gd name="T18" fmla="*/ 88525 w 344761"/>
                <a:gd name="T19" fmla="*/ 35115 h 491000"/>
                <a:gd name="T20" fmla="*/ 13278 w 344761"/>
                <a:gd name="T21" fmla="*/ 120015 h 491000"/>
                <a:gd name="T22" fmla="*/ 324 w 344761"/>
                <a:gd name="T23" fmla="*/ 143383 h 491000"/>
                <a:gd name="T24" fmla="*/ 1975 w 344761"/>
                <a:gd name="T25" fmla="*/ 97218 h 491000"/>
                <a:gd name="T26" fmla="*/ 22295 w 344761"/>
                <a:gd name="T27" fmla="*/ 35052 h 491000"/>
                <a:gd name="T28" fmla="*/ 124911 w 344761"/>
                <a:gd name="T29" fmla="*/ 0 h 491000"/>
                <a:gd name="T30" fmla="*/ 236671 w 344761"/>
                <a:gd name="T31" fmla="*/ 238570 h 491000"/>
                <a:gd name="T32" fmla="*/ 343415 w 344761"/>
                <a:gd name="T33" fmla="*/ 455422 h 491000"/>
                <a:gd name="T34" fmla="*/ 231273 w 344761"/>
                <a:gd name="T35" fmla="*/ 483616 h 4910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6" name="Freeform 263">
              <a:extLst>
                <a:ext uri="{FF2B5EF4-FFF2-40B4-BE49-F238E27FC236}">
                  <a16:creationId xmlns:a16="http://schemas.microsoft.com/office/drawing/2014/main" id="{59836FFD-4B1F-4C80-9E5B-CEDC1ADEC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545" y="2355976"/>
              <a:ext cx="105092" cy="61595"/>
            </a:xfrm>
            <a:custGeom>
              <a:avLst/>
              <a:gdLst>
                <a:gd name="T0" fmla="*/ 105093 w 105092"/>
                <a:gd name="T1" fmla="*/ 26543 h 61595"/>
                <a:gd name="T2" fmla="*/ 2477 w 105092"/>
                <a:gd name="T3" fmla="*/ 61595 h 61595"/>
                <a:gd name="T4" fmla="*/ 0 w 105092"/>
                <a:gd name="T5" fmla="*/ 37402 h 61595"/>
                <a:gd name="T6" fmla="*/ 24257 w 105092"/>
                <a:gd name="T7" fmla="*/ 30798 h 61595"/>
                <a:gd name="T8" fmla="*/ 95886 w 105092"/>
                <a:gd name="T9" fmla="*/ 0 h 61595"/>
                <a:gd name="T10" fmla="*/ 105093 w 105092"/>
                <a:gd name="T11" fmla="*/ 26543 h 615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7" name="Freeform 264">
              <a:extLst>
                <a:ext uri="{FF2B5EF4-FFF2-40B4-BE49-F238E27FC236}">
                  <a16:creationId xmlns:a16="http://schemas.microsoft.com/office/drawing/2014/main" id="{C28E44BF-00F5-4D8C-8877-852EACF47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6781" y="2479738"/>
              <a:ext cx="129920" cy="94170"/>
            </a:xfrm>
            <a:custGeom>
              <a:avLst/>
              <a:gdLst>
                <a:gd name="T0" fmla="*/ 128270 w 129920"/>
                <a:gd name="T1" fmla="*/ 46101 h 94170"/>
                <a:gd name="T2" fmla="*/ 90424 w 129920"/>
                <a:gd name="T3" fmla="*/ 94170 h 94170"/>
                <a:gd name="T4" fmla="*/ 0 w 129920"/>
                <a:gd name="T5" fmla="*/ 65278 h 94170"/>
                <a:gd name="T6" fmla="*/ 129921 w 129920"/>
                <a:gd name="T7" fmla="*/ 0 h 94170"/>
                <a:gd name="T8" fmla="*/ 128270 w 129920"/>
                <a:gd name="T9" fmla="*/ 46101 h 94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8" name="Freeform 265">
              <a:extLst>
                <a:ext uri="{FF2B5EF4-FFF2-40B4-BE49-F238E27FC236}">
                  <a16:creationId xmlns:a16="http://schemas.microsoft.com/office/drawing/2014/main" id="{6819EC8A-8744-4DB2-A1D9-263A83F02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330" y="2560143"/>
              <a:ext cx="61643" cy="35950"/>
            </a:xfrm>
            <a:custGeom>
              <a:avLst/>
              <a:gdLst>
                <a:gd name="T0" fmla="*/ 60684 w 61643"/>
                <a:gd name="T1" fmla="*/ 34974 h 35950"/>
                <a:gd name="T2" fmla="*/ 60366 w 61643"/>
                <a:gd name="T3" fmla="*/ 35165 h 35950"/>
                <a:gd name="T4" fmla="*/ 4041 w 61643"/>
                <a:gd name="T5" fmla="*/ 18655 h 35950"/>
                <a:gd name="T6" fmla="*/ 2962 w 61643"/>
                <a:gd name="T7" fmla="*/ 16686 h 35950"/>
                <a:gd name="T8" fmla="*/ 13757 w 61643"/>
                <a:gd name="T9" fmla="*/ 1256 h 35950"/>
                <a:gd name="T10" fmla="*/ 49762 w 61643"/>
                <a:gd name="T11" fmla="*/ 20052 h 35950"/>
                <a:gd name="T12" fmla="*/ 60684 w 61643"/>
                <a:gd name="T13" fmla="*/ 34974 h 359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9" name="Freeform 266">
              <a:extLst>
                <a:ext uri="{FF2B5EF4-FFF2-40B4-BE49-F238E27FC236}">
                  <a16:creationId xmlns:a16="http://schemas.microsoft.com/office/drawing/2014/main" id="{FB4EA374-4CC2-4B94-830A-B96783AC2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850" y="2136580"/>
              <a:ext cx="197049" cy="180153"/>
            </a:xfrm>
            <a:custGeom>
              <a:avLst/>
              <a:gdLst>
                <a:gd name="T0" fmla="*/ 175260 w 197049"/>
                <a:gd name="T1" fmla="*/ 180154 h 180153"/>
                <a:gd name="T2" fmla="*/ 156972 w 197049"/>
                <a:gd name="T3" fmla="*/ 136212 h 180153"/>
                <a:gd name="T4" fmla="*/ 154178 w 197049"/>
                <a:gd name="T5" fmla="*/ 101414 h 180153"/>
                <a:gd name="T6" fmla="*/ 135382 w 197049"/>
                <a:gd name="T7" fmla="*/ 108589 h 180153"/>
                <a:gd name="T8" fmla="*/ 129223 w 197049"/>
                <a:gd name="T9" fmla="*/ 113162 h 180153"/>
                <a:gd name="T10" fmla="*/ 106617 w 197049"/>
                <a:gd name="T11" fmla="*/ 91825 h 180153"/>
                <a:gd name="T12" fmla="*/ 45911 w 197049"/>
                <a:gd name="T13" fmla="*/ 85856 h 180153"/>
                <a:gd name="T14" fmla="*/ 39434 w 197049"/>
                <a:gd name="T15" fmla="*/ 109732 h 180153"/>
                <a:gd name="T16" fmla="*/ 30734 w 197049"/>
                <a:gd name="T17" fmla="*/ 113034 h 180153"/>
                <a:gd name="T18" fmla="*/ 18732 w 197049"/>
                <a:gd name="T19" fmla="*/ 23118 h 180153"/>
                <a:gd name="T20" fmla="*/ 67056 w 197049"/>
                <a:gd name="T21" fmla="*/ 26293 h 180153"/>
                <a:gd name="T22" fmla="*/ 148273 w 197049"/>
                <a:gd name="T23" fmla="*/ 9529 h 180153"/>
                <a:gd name="T24" fmla="*/ 191580 w 197049"/>
                <a:gd name="T25" fmla="*/ 107002 h 180153"/>
                <a:gd name="T26" fmla="*/ 175260 w 197049"/>
                <a:gd name="T27" fmla="*/ 180154 h 1801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0" name="Freeform 267">
              <a:extLst>
                <a:ext uri="{FF2B5EF4-FFF2-40B4-BE49-F238E27FC236}">
                  <a16:creationId xmlns:a16="http://schemas.microsoft.com/office/drawing/2014/main" id="{F01B77F4-B0B4-4341-B9B8-CE806530F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284" y="2222436"/>
              <a:ext cx="152209" cy="164274"/>
            </a:xfrm>
            <a:custGeom>
              <a:avLst/>
              <a:gdLst>
                <a:gd name="T0" fmla="*/ 135827 w 152209"/>
                <a:gd name="T1" fmla="*/ 94298 h 164274"/>
                <a:gd name="T2" fmla="*/ 117539 w 152209"/>
                <a:gd name="T3" fmla="*/ 50356 h 164274"/>
                <a:gd name="T4" fmla="*/ 114745 w 152209"/>
                <a:gd name="T5" fmla="*/ 15558 h 164274"/>
                <a:gd name="T6" fmla="*/ 95948 w 152209"/>
                <a:gd name="T7" fmla="*/ 22733 h 164274"/>
                <a:gd name="T8" fmla="*/ 89789 w 152209"/>
                <a:gd name="T9" fmla="*/ 27305 h 164274"/>
                <a:gd name="T10" fmla="*/ 67184 w 152209"/>
                <a:gd name="T11" fmla="*/ 5969 h 164274"/>
                <a:gd name="T12" fmla="*/ 6477 w 152209"/>
                <a:gd name="T13" fmla="*/ 0 h 164274"/>
                <a:gd name="T14" fmla="*/ 0 w 152209"/>
                <a:gd name="T15" fmla="*/ 23876 h 164274"/>
                <a:gd name="T16" fmla="*/ 127 w 152209"/>
                <a:gd name="T17" fmla="*/ 24003 h 164274"/>
                <a:gd name="T18" fmla="*/ 4572 w 152209"/>
                <a:gd name="T19" fmla="*/ 47117 h 164274"/>
                <a:gd name="T20" fmla="*/ 21399 w 152209"/>
                <a:gd name="T21" fmla="*/ 94552 h 164274"/>
                <a:gd name="T22" fmla="*/ 24003 w 152209"/>
                <a:gd name="T23" fmla="*/ 98996 h 164274"/>
                <a:gd name="T24" fmla="*/ 59182 w 152209"/>
                <a:gd name="T25" fmla="*/ 66739 h 164274"/>
                <a:gd name="T26" fmla="*/ 95695 w 152209"/>
                <a:gd name="T27" fmla="*/ 88329 h 164274"/>
                <a:gd name="T28" fmla="*/ 86423 w 152209"/>
                <a:gd name="T29" fmla="*/ 122999 h 164274"/>
                <a:gd name="T30" fmla="*/ 71310 w 152209"/>
                <a:gd name="T31" fmla="*/ 126683 h 164274"/>
                <a:gd name="T32" fmla="*/ 80582 w 152209"/>
                <a:gd name="T33" fmla="*/ 164274 h 164274"/>
                <a:gd name="T34" fmla="*/ 152209 w 152209"/>
                <a:gd name="T35" fmla="*/ 133477 h 164274"/>
                <a:gd name="T36" fmla="*/ 135827 w 152209"/>
                <a:gd name="T37" fmla="*/ 94298 h 164274"/>
                <a:gd name="T38" fmla="*/ 30417 w 152209"/>
                <a:gd name="T39" fmla="*/ 48006 h 164274"/>
                <a:gd name="T40" fmla="*/ 26988 w 152209"/>
                <a:gd name="T41" fmla="*/ 46736 h 164274"/>
                <a:gd name="T42" fmla="*/ 21210 w 152209"/>
                <a:gd name="T43" fmla="*/ 34481 h 164274"/>
                <a:gd name="T44" fmla="*/ 22416 w 152209"/>
                <a:gd name="T45" fmla="*/ 31052 h 164274"/>
                <a:gd name="T46" fmla="*/ 23495 w 152209"/>
                <a:gd name="T47" fmla="*/ 30798 h 164274"/>
                <a:gd name="T48" fmla="*/ 25845 w 152209"/>
                <a:gd name="T49" fmla="*/ 32258 h 164274"/>
                <a:gd name="T50" fmla="*/ 31623 w 152209"/>
                <a:gd name="T51" fmla="*/ 44514 h 164274"/>
                <a:gd name="T52" fmla="*/ 30417 w 152209"/>
                <a:gd name="T53" fmla="*/ 48006 h 1642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1" name="Freeform 268">
              <a:extLst>
                <a:ext uri="{FF2B5EF4-FFF2-40B4-BE49-F238E27FC236}">
                  <a16:creationId xmlns:a16="http://schemas.microsoft.com/office/drawing/2014/main" id="{1D91A3E0-BB34-4229-90AC-BD7A49610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2793" y="2269489"/>
              <a:ext cx="16763" cy="50863"/>
            </a:xfrm>
            <a:custGeom>
              <a:avLst/>
              <a:gdLst>
                <a:gd name="T0" fmla="*/ 16763 w 16763"/>
                <a:gd name="T1" fmla="*/ 47435 h 50863"/>
                <a:gd name="T2" fmla="*/ 1460 w 16763"/>
                <a:gd name="T3" fmla="*/ 50864 h 50863"/>
                <a:gd name="T4" fmla="*/ 0 w 16763"/>
                <a:gd name="T5" fmla="*/ 0 h 50863"/>
                <a:gd name="T6" fmla="*/ 16763 w 16763"/>
                <a:gd name="T7" fmla="*/ 47435 h 508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2" name="Freeform 269">
              <a:extLst>
                <a:ext uri="{FF2B5EF4-FFF2-40B4-BE49-F238E27FC236}">
                  <a16:creationId xmlns:a16="http://schemas.microsoft.com/office/drawing/2014/main" id="{269741AA-8D5F-4619-B84E-A9A135F77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160" y="2248217"/>
              <a:ext cx="95059" cy="101184"/>
            </a:xfrm>
            <a:custGeom>
              <a:avLst/>
              <a:gdLst>
                <a:gd name="T0" fmla="*/ 95059 w 95059"/>
                <a:gd name="T1" fmla="*/ 26099 h 101184"/>
                <a:gd name="T2" fmla="*/ 94361 w 95059"/>
                <a:gd name="T3" fmla="*/ 24193 h 101184"/>
                <a:gd name="T4" fmla="*/ 70359 w 95059"/>
                <a:gd name="T5" fmla="*/ 61722 h 101184"/>
                <a:gd name="T6" fmla="*/ 36640 w 95059"/>
                <a:gd name="T7" fmla="*/ 41783 h 101184"/>
                <a:gd name="T8" fmla="*/ 68008 w 95059"/>
                <a:gd name="T9" fmla="*/ 0 h 101184"/>
                <a:gd name="T10" fmla="*/ 64833 w 95059"/>
                <a:gd name="T11" fmla="*/ 1016 h 101184"/>
                <a:gd name="T12" fmla="*/ 35179 w 95059"/>
                <a:gd name="T13" fmla="*/ 40958 h 101184"/>
                <a:gd name="T14" fmla="*/ 0 w 95059"/>
                <a:gd name="T15" fmla="*/ 73152 h 101184"/>
                <a:gd name="T16" fmla="*/ 47371 w 95059"/>
                <a:gd name="T17" fmla="*/ 100965 h 101184"/>
                <a:gd name="T18" fmla="*/ 62484 w 95059"/>
                <a:gd name="T19" fmla="*/ 97282 h 101184"/>
                <a:gd name="T20" fmla="*/ 71755 w 95059"/>
                <a:gd name="T21" fmla="*/ 62611 h 101184"/>
                <a:gd name="T22" fmla="*/ 71755 w 95059"/>
                <a:gd name="T23" fmla="*/ 62611 h 101184"/>
                <a:gd name="T24" fmla="*/ 95059 w 95059"/>
                <a:gd name="T25" fmla="*/ 26099 h 1011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3" name="Freeform 270">
              <a:extLst>
                <a:ext uri="{FF2B5EF4-FFF2-40B4-BE49-F238E27FC236}">
                  <a16:creationId xmlns:a16="http://schemas.microsoft.com/office/drawing/2014/main" id="{EB9BB1E6-93EC-460E-82D8-78719530C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9232" y="2253233"/>
              <a:ext cx="10946" cy="17467"/>
            </a:xfrm>
            <a:custGeom>
              <a:avLst/>
              <a:gdLst>
                <a:gd name="T0" fmla="*/ 9468 w 10946"/>
                <a:gd name="T1" fmla="*/ 17208 h 17467"/>
                <a:gd name="T2" fmla="*/ 6039 w 10946"/>
                <a:gd name="T3" fmla="*/ 15939 h 17467"/>
                <a:gd name="T4" fmla="*/ 261 w 10946"/>
                <a:gd name="T5" fmla="*/ 3683 h 17467"/>
                <a:gd name="T6" fmla="*/ 1467 w 10946"/>
                <a:gd name="T7" fmla="*/ 254 h 17467"/>
                <a:gd name="T8" fmla="*/ 2547 w 10946"/>
                <a:gd name="T9" fmla="*/ 0 h 17467"/>
                <a:gd name="T10" fmla="*/ 4896 w 10946"/>
                <a:gd name="T11" fmla="*/ 1461 h 17467"/>
                <a:gd name="T12" fmla="*/ 10674 w 10946"/>
                <a:gd name="T13" fmla="*/ 13716 h 17467"/>
                <a:gd name="T14" fmla="*/ 9468 w 10946"/>
                <a:gd name="T15" fmla="*/ 17208 h 174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4" name="Freeform 271">
              <a:extLst>
                <a:ext uri="{FF2B5EF4-FFF2-40B4-BE49-F238E27FC236}">
                  <a16:creationId xmlns:a16="http://schemas.microsoft.com/office/drawing/2014/main" id="{31F12728-B9F6-4A78-91AD-86166C0A5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310" y="2905315"/>
              <a:ext cx="133413" cy="127889"/>
            </a:xfrm>
            <a:custGeom>
              <a:avLst/>
              <a:gdLst>
                <a:gd name="T0" fmla="*/ 12954 w 133413"/>
                <a:gd name="T1" fmla="*/ 125984 h 127889"/>
                <a:gd name="T2" fmla="*/ 0 w 133413"/>
                <a:gd name="T3" fmla="*/ 45530 h 127889"/>
                <a:gd name="T4" fmla="*/ 75692 w 133413"/>
                <a:gd name="T5" fmla="*/ 0 h 127889"/>
                <a:gd name="T6" fmla="*/ 133414 w 133413"/>
                <a:gd name="T7" fmla="*/ 47625 h 127889"/>
                <a:gd name="T8" fmla="*/ 97854 w 133413"/>
                <a:gd name="T9" fmla="*/ 127889 h 127889"/>
                <a:gd name="T10" fmla="*/ 12954 w 133413"/>
                <a:gd name="T11" fmla="*/ 125984 h 127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5" name="Freeform 272">
              <a:extLst>
                <a:ext uri="{FF2B5EF4-FFF2-40B4-BE49-F238E27FC236}">
                  <a16:creationId xmlns:a16="http://schemas.microsoft.com/office/drawing/2014/main" id="{C3CD3C74-C1A4-4657-AE4D-E21D29443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5816" y="2833868"/>
              <a:ext cx="460184" cy="502103"/>
            </a:xfrm>
            <a:custGeom>
              <a:avLst/>
              <a:gdLst>
                <a:gd name="T0" fmla="*/ 460184 w 460184"/>
                <a:gd name="T1" fmla="*/ 32204 h 502103"/>
                <a:gd name="T2" fmla="*/ 460184 w 460184"/>
                <a:gd name="T3" fmla="*/ 32204 h 502103"/>
                <a:gd name="T4" fmla="*/ 358584 w 460184"/>
                <a:gd name="T5" fmla="*/ 132026 h 502103"/>
                <a:gd name="T6" fmla="*/ 239331 w 460184"/>
                <a:gd name="T7" fmla="*/ 219720 h 502103"/>
                <a:gd name="T8" fmla="*/ 187706 w 460184"/>
                <a:gd name="T9" fmla="*/ 253502 h 502103"/>
                <a:gd name="T10" fmla="*/ 31178 w 460184"/>
                <a:gd name="T11" fmla="*/ 502104 h 502103"/>
                <a:gd name="T12" fmla="*/ 0 w 460184"/>
                <a:gd name="T13" fmla="*/ 502104 h 502103"/>
                <a:gd name="T14" fmla="*/ 109410 w 460184"/>
                <a:gd name="T15" fmla="*/ 185176 h 502103"/>
                <a:gd name="T16" fmla="*/ 231077 w 460184"/>
                <a:gd name="T17" fmla="*/ 4899 h 502103"/>
                <a:gd name="T18" fmla="*/ 431355 w 460184"/>
                <a:gd name="T19" fmla="*/ 25727 h 502103"/>
                <a:gd name="T20" fmla="*/ 460184 w 460184"/>
                <a:gd name="T21" fmla="*/ 32204 h 5021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BFE067F-23F4-4254-8008-DB09FBA60F27}"/>
                </a:ext>
              </a:extLst>
            </p:cNvPr>
            <p:cNvSpPr/>
            <p:nvPr/>
          </p:nvSpPr>
          <p:spPr>
            <a:xfrm>
              <a:off x="6895475" y="2965911"/>
              <a:ext cx="207821" cy="365261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77" name="Freeform 274">
              <a:extLst>
                <a:ext uri="{FF2B5EF4-FFF2-40B4-BE49-F238E27FC236}">
                  <a16:creationId xmlns:a16="http://schemas.microsoft.com/office/drawing/2014/main" id="{F1FE29BE-A676-42A7-9E3D-9B17BC78D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5816" y="3335972"/>
              <a:ext cx="23494" cy="23530"/>
            </a:xfrm>
            <a:custGeom>
              <a:avLst/>
              <a:gdLst>
                <a:gd name="T0" fmla="*/ 23495 w 23494"/>
                <a:gd name="T1" fmla="*/ 0 h 23530"/>
                <a:gd name="T2" fmla="*/ 22352 w 23494"/>
                <a:gd name="T3" fmla="*/ 19495 h 23530"/>
                <a:gd name="T4" fmla="*/ 0 w 23494"/>
                <a:gd name="T5" fmla="*/ 19495 h 23530"/>
                <a:gd name="T6" fmla="*/ 0 w 23494"/>
                <a:gd name="T7" fmla="*/ 0 h 23530"/>
                <a:gd name="T8" fmla="*/ 23495 w 23494"/>
                <a:gd name="T9" fmla="*/ 0 h 23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8" name="Freeform 275">
              <a:extLst>
                <a:ext uri="{FF2B5EF4-FFF2-40B4-BE49-F238E27FC236}">
                  <a16:creationId xmlns:a16="http://schemas.microsoft.com/office/drawing/2014/main" id="{55CF257D-1897-4E02-A78A-87BE09981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520" y="3355369"/>
              <a:ext cx="125539" cy="40737"/>
            </a:xfrm>
            <a:custGeom>
              <a:avLst/>
              <a:gdLst>
                <a:gd name="T0" fmla="*/ 125540 w 125539"/>
                <a:gd name="T1" fmla="*/ 40738 h 40737"/>
                <a:gd name="T2" fmla="*/ 94869 w 125539"/>
                <a:gd name="T3" fmla="*/ 40738 h 40737"/>
                <a:gd name="T4" fmla="*/ 87630 w 125539"/>
                <a:gd name="T5" fmla="*/ 28165 h 40737"/>
                <a:gd name="T6" fmla="*/ 81153 w 125539"/>
                <a:gd name="T7" fmla="*/ 40738 h 40737"/>
                <a:gd name="T8" fmla="*/ 0 w 125539"/>
                <a:gd name="T9" fmla="*/ 40738 h 40737"/>
                <a:gd name="T10" fmla="*/ 0 w 125539"/>
                <a:gd name="T11" fmla="*/ 27085 h 40737"/>
                <a:gd name="T12" fmla="*/ 74359 w 125539"/>
                <a:gd name="T13" fmla="*/ 98 h 40737"/>
                <a:gd name="T14" fmla="*/ 96710 w 125539"/>
                <a:gd name="T15" fmla="*/ 98 h 40737"/>
                <a:gd name="T16" fmla="*/ 125540 w 125539"/>
                <a:gd name="T17" fmla="*/ 40738 h 407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9" name="Freeform 276">
              <a:extLst>
                <a:ext uri="{FF2B5EF4-FFF2-40B4-BE49-F238E27FC236}">
                  <a16:creationId xmlns:a16="http://schemas.microsoft.com/office/drawing/2014/main" id="{21D61C70-23F4-412B-A0C5-D29399CF8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614" y="3321177"/>
              <a:ext cx="35052" cy="35935"/>
            </a:xfrm>
            <a:custGeom>
              <a:avLst/>
              <a:gdLst>
                <a:gd name="T0" fmla="*/ 35052 w 35052"/>
                <a:gd name="T1" fmla="*/ 27622 h 35935"/>
                <a:gd name="T2" fmla="*/ 15748 w 35052"/>
                <a:gd name="T3" fmla="*/ 35496 h 35935"/>
                <a:gd name="T4" fmla="*/ 0 w 35052"/>
                <a:gd name="T5" fmla="*/ 10096 h 35935"/>
                <a:gd name="T6" fmla="*/ 21399 w 35052"/>
                <a:gd name="T7" fmla="*/ 0 h 35935"/>
                <a:gd name="T8" fmla="*/ 35052 w 35052"/>
                <a:gd name="T9" fmla="*/ 27622 h 359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0" name="Freeform 277">
              <a:extLst>
                <a:ext uri="{FF2B5EF4-FFF2-40B4-BE49-F238E27FC236}">
                  <a16:creationId xmlns:a16="http://schemas.microsoft.com/office/drawing/2014/main" id="{DC93EB56-E828-43DE-BF32-F560AB738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448" y="3348799"/>
              <a:ext cx="124714" cy="51371"/>
            </a:xfrm>
            <a:custGeom>
              <a:avLst/>
              <a:gdLst>
                <a:gd name="T0" fmla="*/ 124714 w 124714"/>
                <a:gd name="T1" fmla="*/ 51372 h 51371"/>
                <a:gd name="T2" fmla="*/ 102807 w 124714"/>
                <a:gd name="T3" fmla="*/ 51372 h 51371"/>
                <a:gd name="T4" fmla="*/ 95186 w 124714"/>
                <a:gd name="T5" fmla="*/ 37021 h 51371"/>
                <a:gd name="T6" fmla="*/ 87313 w 124714"/>
                <a:gd name="T7" fmla="*/ 51372 h 51371"/>
                <a:gd name="T8" fmla="*/ 0 w 124714"/>
                <a:gd name="T9" fmla="*/ 51372 h 51371"/>
                <a:gd name="T10" fmla="*/ 0 w 124714"/>
                <a:gd name="T11" fmla="*/ 39116 h 51371"/>
                <a:gd name="T12" fmla="*/ 73851 w 124714"/>
                <a:gd name="T13" fmla="*/ 7874 h 51371"/>
                <a:gd name="T14" fmla="*/ 93155 w 124714"/>
                <a:gd name="T15" fmla="*/ 0 h 51371"/>
                <a:gd name="T16" fmla="*/ 124714 w 124714"/>
                <a:gd name="T17" fmla="*/ 51372 h 513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1" name="Freeform 278">
              <a:extLst>
                <a:ext uri="{FF2B5EF4-FFF2-40B4-BE49-F238E27FC236}">
                  <a16:creationId xmlns:a16="http://schemas.microsoft.com/office/drawing/2014/main" id="{36BC9B89-3728-4800-86E1-961D13679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386" y="2490470"/>
              <a:ext cx="95377" cy="156209"/>
            </a:xfrm>
            <a:custGeom>
              <a:avLst/>
              <a:gdLst>
                <a:gd name="T0" fmla="*/ 95377 w 95377"/>
                <a:gd name="T1" fmla="*/ 0 h 156209"/>
                <a:gd name="T2" fmla="*/ 2984 w 95377"/>
                <a:gd name="T3" fmla="*/ 156210 h 156209"/>
                <a:gd name="T4" fmla="*/ 0 w 95377"/>
                <a:gd name="T5" fmla="*/ 137732 h 156209"/>
                <a:gd name="T6" fmla="*/ 95377 w 95377"/>
                <a:gd name="T7" fmla="*/ 0 h 15620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2" name="Freeform 279">
              <a:extLst>
                <a:ext uri="{FF2B5EF4-FFF2-40B4-BE49-F238E27FC236}">
                  <a16:creationId xmlns:a16="http://schemas.microsoft.com/office/drawing/2014/main" id="{7AB297C4-8314-4FEA-914A-37CA8D9BC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239" y="2962465"/>
              <a:ext cx="477329" cy="209359"/>
            </a:xfrm>
            <a:custGeom>
              <a:avLst/>
              <a:gdLst>
                <a:gd name="T0" fmla="*/ 477329 w 477329"/>
                <a:gd name="T1" fmla="*/ 0 h 209359"/>
                <a:gd name="T2" fmla="*/ 477329 w 477329"/>
                <a:gd name="T3" fmla="*/ 3048 h 209359"/>
                <a:gd name="T4" fmla="*/ 476631 w 477329"/>
                <a:gd name="T5" fmla="*/ 29655 h 209359"/>
                <a:gd name="T6" fmla="*/ 469646 w 477329"/>
                <a:gd name="T7" fmla="*/ 78549 h 209359"/>
                <a:gd name="T8" fmla="*/ 250063 w 477329"/>
                <a:gd name="T9" fmla="*/ 209360 h 209359"/>
                <a:gd name="T10" fmla="*/ 238696 w 477329"/>
                <a:gd name="T11" fmla="*/ 209105 h 209359"/>
                <a:gd name="T12" fmla="*/ 227330 w 477329"/>
                <a:gd name="T13" fmla="*/ 209360 h 209359"/>
                <a:gd name="T14" fmla="*/ 7747 w 477329"/>
                <a:gd name="T15" fmla="*/ 78549 h 209359"/>
                <a:gd name="T16" fmla="*/ 952 w 477329"/>
                <a:gd name="T17" fmla="*/ 33211 h 209359"/>
                <a:gd name="T18" fmla="*/ 0 w 477329"/>
                <a:gd name="T19" fmla="*/ 826 h 209359"/>
                <a:gd name="T20" fmla="*/ 238633 w 477329"/>
                <a:gd name="T21" fmla="*/ 175196 h 209359"/>
                <a:gd name="T22" fmla="*/ 477329 w 477329"/>
                <a:gd name="T23" fmla="*/ 0 h 2093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3" name="Freeform 280">
              <a:extLst>
                <a:ext uri="{FF2B5EF4-FFF2-40B4-BE49-F238E27FC236}">
                  <a16:creationId xmlns:a16="http://schemas.microsoft.com/office/drawing/2014/main" id="{98E432BC-793E-4A5E-8B8E-083C09891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8834" y="2962465"/>
              <a:ext cx="477329" cy="209359"/>
            </a:xfrm>
            <a:custGeom>
              <a:avLst/>
              <a:gdLst>
                <a:gd name="T0" fmla="*/ 477330 w 477329"/>
                <a:gd name="T1" fmla="*/ 0 h 209359"/>
                <a:gd name="T2" fmla="*/ 477330 w 477329"/>
                <a:gd name="T3" fmla="*/ 3048 h 209359"/>
                <a:gd name="T4" fmla="*/ 476631 w 477329"/>
                <a:gd name="T5" fmla="*/ 29655 h 209359"/>
                <a:gd name="T6" fmla="*/ 469647 w 477329"/>
                <a:gd name="T7" fmla="*/ 78549 h 209359"/>
                <a:gd name="T8" fmla="*/ 250063 w 477329"/>
                <a:gd name="T9" fmla="*/ 209360 h 209359"/>
                <a:gd name="T10" fmla="*/ 238697 w 477329"/>
                <a:gd name="T11" fmla="*/ 209105 h 209359"/>
                <a:gd name="T12" fmla="*/ 227330 w 477329"/>
                <a:gd name="T13" fmla="*/ 209360 h 209359"/>
                <a:gd name="T14" fmla="*/ 7747 w 477329"/>
                <a:gd name="T15" fmla="*/ 78549 h 209359"/>
                <a:gd name="T16" fmla="*/ 953 w 477329"/>
                <a:gd name="T17" fmla="*/ 33211 h 209359"/>
                <a:gd name="T18" fmla="*/ 0 w 477329"/>
                <a:gd name="T19" fmla="*/ 826 h 209359"/>
                <a:gd name="T20" fmla="*/ 238633 w 477329"/>
                <a:gd name="T21" fmla="*/ 175196 h 209359"/>
                <a:gd name="T22" fmla="*/ 477330 w 477329"/>
                <a:gd name="T23" fmla="*/ 0 h 2093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4" name="Freeform 281">
              <a:extLst>
                <a:ext uri="{FF2B5EF4-FFF2-40B4-BE49-F238E27FC236}">
                  <a16:creationId xmlns:a16="http://schemas.microsoft.com/office/drawing/2014/main" id="{906D9FFE-7A14-454B-81D6-71263D979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156" y="2302319"/>
              <a:ext cx="49784" cy="64960"/>
            </a:xfrm>
            <a:custGeom>
              <a:avLst/>
              <a:gdLst>
                <a:gd name="T0" fmla="*/ 12446 w 49784"/>
                <a:gd name="T1" fmla="*/ 64960 h 64960"/>
                <a:gd name="T2" fmla="*/ 49784 w 49784"/>
                <a:gd name="T3" fmla="*/ 0 h 64960"/>
                <a:gd name="T4" fmla="*/ 28003 w 49784"/>
                <a:gd name="T5" fmla="*/ 0 h 64960"/>
                <a:gd name="T6" fmla="*/ 0 w 49784"/>
                <a:gd name="T7" fmla="*/ 43942 h 649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lnTo>
                    <a:pt x="12446" y="6496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5" name="Freeform 282">
              <a:extLst>
                <a:ext uri="{FF2B5EF4-FFF2-40B4-BE49-F238E27FC236}">
                  <a16:creationId xmlns:a16="http://schemas.microsoft.com/office/drawing/2014/main" id="{7F6C0A29-DB5D-41C5-9C04-AB04D363E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2222" y="2444813"/>
              <a:ext cx="57594" cy="68389"/>
            </a:xfrm>
            <a:custGeom>
              <a:avLst/>
              <a:gdLst>
                <a:gd name="T0" fmla="*/ 37338 w 57594"/>
                <a:gd name="T1" fmla="*/ 0 h 68389"/>
                <a:gd name="T2" fmla="*/ 0 w 57594"/>
                <a:gd name="T3" fmla="*/ 64960 h 68389"/>
                <a:gd name="T4" fmla="*/ 35624 w 57594"/>
                <a:gd name="T5" fmla="*/ 68389 h 68389"/>
                <a:gd name="T6" fmla="*/ 57595 w 57594"/>
                <a:gd name="T7" fmla="*/ 24511 h 683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lnTo>
                    <a:pt x="37338" y="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6" name="Freeform 283">
              <a:extLst>
                <a:ext uri="{FF2B5EF4-FFF2-40B4-BE49-F238E27FC236}">
                  <a16:creationId xmlns:a16="http://schemas.microsoft.com/office/drawing/2014/main" id="{20539AC5-E2B7-4B1E-BC8E-924194408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594" y="2328164"/>
              <a:ext cx="42291" cy="32067"/>
            </a:xfrm>
            <a:custGeom>
              <a:avLst/>
              <a:gdLst>
                <a:gd name="T0" fmla="*/ 15049 w 42291"/>
                <a:gd name="T1" fmla="*/ 17272 h 32067"/>
                <a:gd name="T2" fmla="*/ 42291 w 42291"/>
                <a:gd name="T3" fmla="*/ 0 h 32067"/>
                <a:gd name="T4" fmla="*/ 2731 w 42291"/>
                <a:gd name="T5" fmla="*/ 32067 h 32067"/>
                <a:gd name="T6" fmla="*/ 0 w 42291"/>
                <a:gd name="T7" fmla="*/ 20955 h 32067"/>
                <a:gd name="T8" fmla="*/ 15049 w 42291"/>
                <a:gd name="T9" fmla="*/ 17272 h 320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7" name="Freeform 284">
              <a:extLst>
                <a:ext uri="{FF2B5EF4-FFF2-40B4-BE49-F238E27FC236}">
                  <a16:creationId xmlns:a16="http://schemas.microsoft.com/office/drawing/2014/main" id="{03510668-BC7D-4806-BF11-70CC96065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9607" y="2657384"/>
              <a:ext cx="41900" cy="190726"/>
            </a:xfrm>
            <a:custGeom>
              <a:avLst/>
              <a:gdLst>
                <a:gd name="T0" fmla="*/ 11666 w 41900"/>
                <a:gd name="T1" fmla="*/ 185574 h 190726"/>
                <a:gd name="T2" fmla="*/ 9444 w 41900"/>
                <a:gd name="T3" fmla="*/ 113628 h 190726"/>
                <a:gd name="T4" fmla="*/ 25064 w 41900"/>
                <a:gd name="T5" fmla="*/ 43334 h 190726"/>
                <a:gd name="T6" fmla="*/ 41384 w 41900"/>
                <a:gd name="T7" fmla="*/ 6186 h 190726"/>
                <a:gd name="T8" fmla="*/ 34336 w 41900"/>
                <a:gd name="T9" fmla="*/ 2059 h 190726"/>
                <a:gd name="T10" fmla="*/ 8110 w 41900"/>
                <a:gd name="T11" fmla="*/ 71782 h 190726"/>
                <a:gd name="T12" fmla="*/ 46 w 41900"/>
                <a:gd name="T13" fmla="*/ 145505 h 190726"/>
                <a:gd name="T14" fmla="*/ 3792 w 41900"/>
                <a:gd name="T15" fmla="*/ 187733 h 190726"/>
                <a:gd name="T16" fmla="*/ 8809 w 41900"/>
                <a:gd name="T17" fmla="*/ 190590 h 190726"/>
                <a:gd name="T18" fmla="*/ 11666 w 41900"/>
                <a:gd name="T19" fmla="*/ 185574 h 190726"/>
                <a:gd name="T20" fmla="*/ 11666 w 41900"/>
                <a:gd name="T21" fmla="*/ 185574 h 1907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8" name="Freeform 285">
              <a:extLst>
                <a:ext uri="{FF2B5EF4-FFF2-40B4-BE49-F238E27FC236}">
                  <a16:creationId xmlns:a16="http://schemas.microsoft.com/office/drawing/2014/main" id="{F32B20C7-8A71-44FD-BAD9-76D72F3DE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06" y="2791332"/>
              <a:ext cx="11084" cy="71938"/>
            </a:xfrm>
            <a:custGeom>
              <a:avLst/>
              <a:gdLst>
                <a:gd name="T0" fmla="*/ 11016 w 11084"/>
                <a:gd name="T1" fmla="*/ 66802 h 71938"/>
                <a:gd name="T2" fmla="*/ 9048 w 11084"/>
                <a:gd name="T3" fmla="*/ 4128 h 71938"/>
                <a:gd name="T4" fmla="*/ 4920 w 11084"/>
                <a:gd name="T5" fmla="*/ 0 h 71938"/>
                <a:gd name="T6" fmla="*/ 793 w 11084"/>
                <a:gd name="T7" fmla="*/ 4128 h 71938"/>
                <a:gd name="T8" fmla="*/ 3015 w 11084"/>
                <a:gd name="T9" fmla="*/ 68961 h 71938"/>
                <a:gd name="T10" fmla="*/ 8032 w 11084"/>
                <a:gd name="T11" fmla="*/ 71819 h 71938"/>
                <a:gd name="T12" fmla="*/ 11016 w 11084"/>
                <a:gd name="T13" fmla="*/ 66802 h 71938"/>
                <a:gd name="T14" fmla="*/ 11016 w 11084"/>
                <a:gd name="T15" fmla="*/ 66802 h 719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9" name="Freeform 286">
              <a:extLst>
                <a:ext uri="{FF2B5EF4-FFF2-40B4-BE49-F238E27FC236}">
                  <a16:creationId xmlns:a16="http://schemas.microsoft.com/office/drawing/2014/main" id="{0FC553A8-F7E7-4E37-8CDF-41A436E9B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1945" y="2749833"/>
              <a:ext cx="103220" cy="51572"/>
            </a:xfrm>
            <a:custGeom>
              <a:avLst/>
              <a:gdLst>
                <a:gd name="T0" fmla="*/ 1239 w 103220"/>
                <a:gd name="T1" fmla="*/ 7019 h 51572"/>
                <a:gd name="T2" fmla="*/ 74201 w 103220"/>
                <a:gd name="T3" fmla="*/ 49945 h 51572"/>
                <a:gd name="T4" fmla="*/ 99093 w 103220"/>
                <a:gd name="T5" fmla="*/ 51151 h 51572"/>
                <a:gd name="T6" fmla="*/ 103221 w 103220"/>
                <a:gd name="T7" fmla="*/ 47024 h 51572"/>
                <a:gd name="T8" fmla="*/ 99093 w 103220"/>
                <a:gd name="T9" fmla="*/ 42896 h 51572"/>
                <a:gd name="T10" fmla="*/ 24290 w 103220"/>
                <a:gd name="T11" fmla="*/ 16353 h 51572"/>
                <a:gd name="T12" fmla="*/ 7081 w 103220"/>
                <a:gd name="T13" fmla="*/ 1113 h 51572"/>
                <a:gd name="T14" fmla="*/ 1239 w 103220"/>
                <a:gd name="T15" fmla="*/ 7019 h 51572"/>
                <a:gd name="T16" fmla="*/ 1239 w 103220"/>
                <a:gd name="T17" fmla="*/ 7019 h 515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0" name="Freeform 287">
              <a:extLst>
                <a:ext uri="{FF2B5EF4-FFF2-40B4-BE49-F238E27FC236}">
                  <a16:creationId xmlns:a16="http://schemas.microsoft.com/office/drawing/2014/main" id="{9D0D9C43-EBCD-4B67-8F7D-0DB0C263B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903" y="2775663"/>
              <a:ext cx="51518" cy="36977"/>
            </a:xfrm>
            <a:custGeom>
              <a:avLst/>
              <a:gdLst>
                <a:gd name="T0" fmla="*/ 1168 w 51518"/>
                <a:gd name="T1" fmla="*/ 6906 h 36977"/>
                <a:gd name="T2" fmla="*/ 46507 w 51518"/>
                <a:gd name="T3" fmla="*/ 36751 h 36977"/>
                <a:gd name="T4" fmla="*/ 48666 w 51518"/>
                <a:gd name="T5" fmla="*/ 28877 h 36977"/>
                <a:gd name="T6" fmla="*/ 6947 w 51518"/>
                <a:gd name="T7" fmla="*/ 1191 h 36977"/>
                <a:gd name="T8" fmla="*/ 1168 w 51518"/>
                <a:gd name="T9" fmla="*/ 1191 h 36977"/>
                <a:gd name="T10" fmla="*/ 1168 w 51518"/>
                <a:gd name="T11" fmla="*/ 6906 h 36977"/>
                <a:gd name="T12" fmla="*/ 1168 w 51518"/>
                <a:gd name="T13" fmla="*/ 6906 h 369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1" name="Freeform 288">
              <a:extLst>
                <a:ext uri="{FF2B5EF4-FFF2-40B4-BE49-F238E27FC236}">
                  <a16:creationId xmlns:a16="http://schemas.microsoft.com/office/drawing/2014/main" id="{3EB59557-37D0-4A3F-B74F-5676CF4CC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068" y="2388738"/>
              <a:ext cx="55606" cy="84708"/>
            </a:xfrm>
            <a:custGeom>
              <a:avLst/>
              <a:gdLst>
                <a:gd name="T0" fmla="*/ 8131 w 55606"/>
                <a:gd name="T1" fmla="*/ 81856 h 84708"/>
                <a:gd name="T2" fmla="*/ 40643 w 55606"/>
                <a:gd name="T3" fmla="*/ 21531 h 84708"/>
                <a:gd name="T4" fmla="*/ 54359 w 55606"/>
                <a:gd name="T5" fmla="*/ 6926 h 84708"/>
                <a:gd name="T6" fmla="*/ 48580 w 55606"/>
                <a:gd name="T7" fmla="*/ 1147 h 84708"/>
                <a:gd name="T8" fmla="*/ 7369 w 55606"/>
                <a:gd name="T9" fmla="*/ 60203 h 84708"/>
                <a:gd name="T10" fmla="*/ 193 w 55606"/>
                <a:gd name="T11" fmla="*/ 79697 h 84708"/>
                <a:gd name="T12" fmla="*/ 8131 w 55606"/>
                <a:gd name="T13" fmla="*/ 81856 h 84708"/>
                <a:gd name="T14" fmla="*/ 8131 w 55606"/>
                <a:gd name="T15" fmla="*/ 81856 h 847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2" name="Freeform 289">
              <a:extLst>
                <a:ext uri="{FF2B5EF4-FFF2-40B4-BE49-F238E27FC236}">
                  <a16:creationId xmlns:a16="http://schemas.microsoft.com/office/drawing/2014/main" id="{F2456E36-C45F-4C35-8170-0766E4827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2449" y="2366683"/>
              <a:ext cx="41732" cy="50091"/>
            </a:xfrm>
            <a:custGeom>
              <a:avLst/>
              <a:gdLst>
                <a:gd name="T0" fmla="*/ 7608 w 41732"/>
                <a:gd name="T1" fmla="*/ 48031 h 50091"/>
                <a:gd name="T2" fmla="*/ 40564 w 41732"/>
                <a:gd name="T3" fmla="*/ 6946 h 50091"/>
                <a:gd name="T4" fmla="*/ 40564 w 41732"/>
                <a:gd name="T5" fmla="*/ 1168 h 50091"/>
                <a:gd name="T6" fmla="*/ 34786 w 41732"/>
                <a:gd name="T7" fmla="*/ 1168 h 50091"/>
                <a:gd name="T8" fmla="*/ 496 w 41732"/>
                <a:gd name="T9" fmla="*/ 43967 h 50091"/>
                <a:gd name="T10" fmla="*/ 7608 w 41732"/>
                <a:gd name="T11" fmla="*/ 48031 h 50091"/>
                <a:gd name="T12" fmla="*/ 7608 w 41732"/>
                <a:gd name="T13" fmla="*/ 48031 h 500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FDF0FCAC-37BD-4901-81F1-6C62C9F4E7F1}"/>
              </a:ext>
            </a:extLst>
          </p:cNvPr>
          <p:cNvGrpSpPr>
            <a:grpSpLocks/>
          </p:cNvGrpSpPr>
          <p:nvPr/>
        </p:nvGrpSpPr>
        <p:grpSpPr bwMode="auto">
          <a:xfrm>
            <a:off x="8385175" y="2613025"/>
            <a:ext cx="2249488" cy="1489075"/>
            <a:chOff x="8212836" y="1881503"/>
            <a:chExt cx="2249550" cy="1489712"/>
          </a:xfrm>
        </p:grpSpPr>
        <p:sp>
          <p:nvSpPr>
            <p:cNvPr id="36975" name="Freeform 291">
              <a:extLst>
                <a:ext uri="{FF2B5EF4-FFF2-40B4-BE49-F238E27FC236}">
                  <a16:creationId xmlns:a16="http://schemas.microsoft.com/office/drawing/2014/main" id="{5B585A82-9C2B-42A2-80BD-BF74F5688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329" y="1888120"/>
              <a:ext cx="1742665" cy="1459028"/>
            </a:xfrm>
            <a:custGeom>
              <a:avLst/>
              <a:gdLst>
                <a:gd name="T0" fmla="*/ 1384406 w 1742665"/>
                <a:gd name="T1" fmla="*/ 1459028 h 1459028"/>
                <a:gd name="T2" fmla="*/ 1402885 w 1742665"/>
                <a:gd name="T3" fmla="*/ 1328599 h 1459028"/>
                <a:gd name="T4" fmla="*/ 1489372 w 1742665"/>
                <a:gd name="T5" fmla="*/ 1213410 h 1459028"/>
                <a:gd name="T6" fmla="*/ 1464670 w 1742665"/>
                <a:gd name="T7" fmla="*/ 1005575 h 1459028"/>
                <a:gd name="T8" fmla="*/ 1589257 w 1742665"/>
                <a:gd name="T9" fmla="*/ 870129 h 1459028"/>
                <a:gd name="T10" fmla="*/ 1551411 w 1742665"/>
                <a:gd name="T11" fmla="*/ 667755 h 1459028"/>
                <a:gd name="T12" fmla="*/ 1622150 w 1742665"/>
                <a:gd name="T13" fmla="*/ 499734 h 1459028"/>
                <a:gd name="T14" fmla="*/ 1730164 w 1742665"/>
                <a:gd name="T15" fmla="*/ 348096 h 1459028"/>
                <a:gd name="T16" fmla="*/ 1668950 w 1742665"/>
                <a:gd name="T17" fmla="*/ 99557 h 1459028"/>
                <a:gd name="T18" fmla="*/ 1424792 w 1742665"/>
                <a:gd name="T19" fmla="*/ 306 h 1459028"/>
                <a:gd name="T20" fmla="*/ 1161458 w 1742665"/>
                <a:gd name="T21" fmla="*/ 51551 h 1459028"/>
                <a:gd name="T22" fmla="*/ 706416 w 1742665"/>
                <a:gd name="T23" fmla="*/ 181345 h 1459028"/>
                <a:gd name="T24" fmla="*/ 415967 w 1742665"/>
                <a:gd name="T25" fmla="*/ 89714 h 1459028"/>
                <a:gd name="T26" fmla="*/ 118152 w 1742665"/>
                <a:gd name="T27" fmla="*/ 60949 h 1459028"/>
                <a:gd name="T28" fmla="*/ 677 w 1742665"/>
                <a:gd name="T29" fmla="*/ 217667 h 1459028"/>
                <a:gd name="T30" fmla="*/ 138727 w 1742665"/>
                <a:gd name="T31" fmla="*/ 430519 h 1459028"/>
                <a:gd name="T32" fmla="*/ 156570 w 1742665"/>
                <a:gd name="T33" fmla="*/ 779451 h 1459028"/>
                <a:gd name="T34" fmla="*/ 278617 w 1742665"/>
                <a:gd name="T35" fmla="*/ 916802 h 1459028"/>
                <a:gd name="T36" fmla="*/ 326940 w 1742665"/>
                <a:gd name="T37" fmla="*/ 1254304 h 1459028"/>
                <a:gd name="T38" fmla="*/ 448670 w 1742665"/>
                <a:gd name="T39" fmla="*/ 1335013 h 1459028"/>
                <a:gd name="T40" fmla="*/ 529760 w 1742665"/>
                <a:gd name="T41" fmla="*/ 1448297 h 1459028"/>
                <a:gd name="T42" fmla="*/ 1384406 w 1742665"/>
                <a:gd name="T43" fmla="*/ 1459028 h 145902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E5C646F4-ADFD-48DF-9BC1-953CC21AE6EF}"/>
                </a:ext>
              </a:extLst>
            </p:cNvPr>
            <p:cNvSpPr/>
            <p:nvPr/>
          </p:nvSpPr>
          <p:spPr>
            <a:xfrm>
              <a:off x="8212836" y="3279101"/>
              <a:ext cx="2249550" cy="92114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77" name="Freeform 293">
              <a:extLst>
                <a:ext uri="{FF2B5EF4-FFF2-40B4-BE49-F238E27FC236}">
                  <a16:creationId xmlns:a16="http://schemas.microsoft.com/office/drawing/2014/main" id="{1AD2D0B6-FA65-4F98-AC3F-3C4028AE0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0617" y="2382837"/>
              <a:ext cx="18033" cy="6921"/>
            </a:xfrm>
            <a:custGeom>
              <a:avLst/>
              <a:gdLst>
                <a:gd name="T0" fmla="*/ 18034 w 18033"/>
                <a:gd name="T1" fmla="*/ 0 h 6921"/>
                <a:gd name="T2" fmla="*/ 0 w 18033"/>
                <a:gd name="T3" fmla="*/ 6921 h 692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78" name="Freeform 294">
              <a:extLst>
                <a:ext uri="{FF2B5EF4-FFF2-40B4-BE49-F238E27FC236}">
                  <a16:creationId xmlns:a16="http://schemas.microsoft.com/office/drawing/2014/main" id="{91CB68FD-BAE0-4D64-B16E-27155DE10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6740" y="2211269"/>
              <a:ext cx="161711" cy="154169"/>
            </a:xfrm>
            <a:custGeom>
              <a:avLst/>
              <a:gdLst>
                <a:gd name="T0" fmla="*/ 141121 w 161711"/>
                <a:gd name="T1" fmla="*/ 154169 h 154169"/>
                <a:gd name="T2" fmla="*/ 125437 w 161711"/>
                <a:gd name="T3" fmla="*/ 142358 h 154169"/>
                <a:gd name="T4" fmla="*/ 134136 w 161711"/>
                <a:gd name="T5" fmla="*/ 103560 h 154169"/>
                <a:gd name="T6" fmla="*/ 114070 w 161711"/>
                <a:gd name="T7" fmla="*/ 107497 h 154169"/>
                <a:gd name="T8" fmla="*/ 107085 w 161711"/>
                <a:gd name="T9" fmla="*/ 85272 h 154169"/>
                <a:gd name="T10" fmla="*/ 28663 w 161711"/>
                <a:gd name="T11" fmla="*/ 64825 h 154169"/>
                <a:gd name="T12" fmla="*/ 31710 w 161711"/>
                <a:gd name="T13" fmla="*/ 109656 h 154169"/>
                <a:gd name="T14" fmla="*/ 31520 w 161711"/>
                <a:gd name="T15" fmla="*/ 109656 h 154169"/>
                <a:gd name="T16" fmla="*/ 41680 w 161711"/>
                <a:gd name="T17" fmla="*/ 9834 h 154169"/>
                <a:gd name="T18" fmla="*/ 124928 w 161711"/>
                <a:gd name="T19" fmla="*/ 20756 h 154169"/>
                <a:gd name="T20" fmla="*/ 146265 w 161711"/>
                <a:gd name="T21" fmla="*/ 49013 h 154169"/>
                <a:gd name="T22" fmla="*/ 156552 w 161711"/>
                <a:gd name="T23" fmla="*/ 71683 h 154169"/>
                <a:gd name="T24" fmla="*/ 141121 w 161711"/>
                <a:gd name="T25" fmla="*/ 154169 h 1541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79" name="Freeform 295">
              <a:extLst>
                <a:ext uri="{FF2B5EF4-FFF2-40B4-BE49-F238E27FC236}">
                  <a16:creationId xmlns:a16="http://schemas.microsoft.com/office/drawing/2014/main" id="{E6BB1BAE-C01B-427C-B5A3-241D9254C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1084" y="2324417"/>
              <a:ext cx="14478" cy="35369"/>
            </a:xfrm>
            <a:custGeom>
              <a:avLst/>
              <a:gdLst>
                <a:gd name="T0" fmla="*/ 14478 w 14478"/>
                <a:gd name="T1" fmla="*/ 33909 h 35369"/>
                <a:gd name="T2" fmla="*/ 0 w 14478"/>
                <a:gd name="T3" fmla="*/ 35370 h 35369"/>
                <a:gd name="T4" fmla="*/ 7874 w 14478"/>
                <a:gd name="T5" fmla="*/ 0 h 35369"/>
                <a:gd name="T6" fmla="*/ 14478 w 14478"/>
                <a:gd name="T7" fmla="*/ 33909 h 353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0" name="Freeform 296">
              <a:extLst>
                <a:ext uri="{FF2B5EF4-FFF2-40B4-BE49-F238E27FC236}">
                  <a16:creationId xmlns:a16="http://schemas.microsoft.com/office/drawing/2014/main" id="{FBBD1624-230E-4DF1-AF07-EA70E3C22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2871" y="2315591"/>
              <a:ext cx="9321" cy="15656"/>
            </a:xfrm>
            <a:custGeom>
              <a:avLst/>
              <a:gdLst>
                <a:gd name="T0" fmla="*/ 6661 w 9321"/>
                <a:gd name="T1" fmla="*/ 15557 h 15656"/>
                <a:gd name="T2" fmla="*/ 2343 w 9321"/>
                <a:gd name="T3" fmla="*/ 13017 h 15656"/>
                <a:gd name="T4" fmla="*/ 121 w 9321"/>
                <a:gd name="T5" fmla="*/ 4445 h 15656"/>
                <a:gd name="T6" fmla="*/ 2660 w 9321"/>
                <a:gd name="T7" fmla="*/ 127 h 15656"/>
                <a:gd name="T8" fmla="*/ 3549 w 9321"/>
                <a:gd name="T9" fmla="*/ 0 h 15656"/>
                <a:gd name="T10" fmla="*/ 6979 w 9321"/>
                <a:gd name="T11" fmla="*/ 2667 h 15656"/>
                <a:gd name="T12" fmla="*/ 9201 w 9321"/>
                <a:gd name="T13" fmla="*/ 11239 h 15656"/>
                <a:gd name="T14" fmla="*/ 6661 w 9321"/>
                <a:gd name="T15" fmla="*/ 15557 h 156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1" name="Freeform 297">
              <a:extLst>
                <a:ext uri="{FF2B5EF4-FFF2-40B4-BE49-F238E27FC236}">
                  <a16:creationId xmlns:a16="http://schemas.microsoft.com/office/drawing/2014/main" id="{7895F761-7314-4898-97D2-93B7801FF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300" y="2410872"/>
              <a:ext cx="13303" cy="13343"/>
            </a:xfrm>
            <a:custGeom>
              <a:avLst/>
              <a:gdLst>
                <a:gd name="T0" fmla="*/ 13303 w 13303"/>
                <a:gd name="T1" fmla="*/ 3524 h 13343"/>
                <a:gd name="T2" fmla="*/ 12287 w 13303"/>
                <a:gd name="T3" fmla="*/ 6001 h 13343"/>
                <a:gd name="T4" fmla="*/ 6064 w 13303"/>
                <a:gd name="T5" fmla="*/ 12287 h 13343"/>
                <a:gd name="T6" fmla="*/ 1048 w 13303"/>
                <a:gd name="T7" fmla="*/ 12351 h 13343"/>
                <a:gd name="T8" fmla="*/ 1048 w 13303"/>
                <a:gd name="T9" fmla="*/ 7334 h 13343"/>
                <a:gd name="T10" fmla="*/ 7270 w 13303"/>
                <a:gd name="T11" fmla="*/ 1048 h 13343"/>
                <a:gd name="T12" fmla="*/ 12224 w 13303"/>
                <a:gd name="T13" fmla="*/ 1048 h 13343"/>
                <a:gd name="T14" fmla="*/ 13303 w 13303"/>
                <a:gd name="T15" fmla="*/ 3524 h 133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2" name="Freeform 298">
              <a:extLst>
                <a:ext uri="{FF2B5EF4-FFF2-40B4-BE49-F238E27FC236}">
                  <a16:creationId xmlns:a16="http://schemas.microsoft.com/office/drawing/2014/main" id="{B86500BF-A0A8-4136-ADB5-BA0541D6B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6318" y="2432930"/>
              <a:ext cx="12892" cy="13733"/>
            </a:xfrm>
            <a:custGeom>
              <a:avLst/>
              <a:gdLst>
                <a:gd name="T0" fmla="*/ 12893 w 12892"/>
                <a:gd name="T1" fmla="*/ 3501 h 13733"/>
                <a:gd name="T2" fmla="*/ 12004 w 12892"/>
                <a:gd name="T3" fmla="*/ 5787 h 13733"/>
                <a:gd name="T4" fmla="*/ 6162 w 12892"/>
                <a:gd name="T5" fmla="*/ 12518 h 13733"/>
                <a:gd name="T6" fmla="*/ 1209 w 12892"/>
                <a:gd name="T7" fmla="*/ 12836 h 13733"/>
                <a:gd name="T8" fmla="*/ 193 w 12892"/>
                <a:gd name="T9" fmla="*/ 8962 h 13733"/>
                <a:gd name="T10" fmla="*/ 828 w 12892"/>
                <a:gd name="T11" fmla="*/ 7883 h 13733"/>
                <a:gd name="T12" fmla="*/ 6670 w 12892"/>
                <a:gd name="T13" fmla="*/ 1215 h 13733"/>
                <a:gd name="T14" fmla="*/ 11623 w 12892"/>
                <a:gd name="T15" fmla="*/ 898 h 13733"/>
                <a:gd name="T16" fmla="*/ 12893 w 12892"/>
                <a:gd name="T17" fmla="*/ 3501 h 137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3" name="Freeform 299">
              <a:extLst>
                <a:ext uri="{FF2B5EF4-FFF2-40B4-BE49-F238E27FC236}">
                  <a16:creationId xmlns:a16="http://schemas.microsoft.com/office/drawing/2014/main" id="{BB1F2B98-DF3A-4157-8984-6AFA7E8A8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1732" y="2197165"/>
              <a:ext cx="76229" cy="86034"/>
            </a:xfrm>
            <a:custGeom>
              <a:avLst/>
              <a:gdLst>
                <a:gd name="T0" fmla="*/ 74803 w 76229"/>
                <a:gd name="T1" fmla="*/ 65086 h 86034"/>
                <a:gd name="T2" fmla="*/ 50736 w 76229"/>
                <a:gd name="T3" fmla="*/ 84517 h 86034"/>
                <a:gd name="T4" fmla="*/ 31624 w 76229"/>
                <a:gd name="T5" fmla="*/ 85914 h 86034"/>
                <a:gd name="T6" fmla="*/ 21337 w 76229"/>
                <a:gd name="T7" fmla="*/ 63244 h 86034"/>
                <a:gd name="T8" fmla="*/ 0 w 76229"/>
                <a:gd name="T9" fmla="*/ 34986 h 86034"/>
                <a:gd name="T10" fmla="*/ 12065 w 76229"/>
                <a:gd name="T11" fmla="*/ 13587 h 86034"/>
                <a:gd name="T12" fmla="*/ 29655 w 76229"/>
                <a:gd name="T13" fmla="*/ 379 h 86034"/>
                <a:gd name="T14" fmla="*/ 50610 w 76229"/>
                <a:gd name="T15" fmla="*/ 7110 h 86034"/>
                <a:gd name="T16" fmla="*/ 64326 w 76229"/>
                <a:gd name="T17" fmla="*/ 25208 h 86034"/>
                <a:gd name="T18" fmla="*/ 74041 w 76229"/>
                <a:gd name="T19" fmla="*/ 44194 h 86034"/>
                <a:gd name="T20" fmla="*/ 74803 w 76229"/>
                <a:gd name="T21" fmla="*/ 65086 h 860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F038B99C-2E14-4C06-BECC-8452173AFAEF}"/>
                </a:ext>
              </a:extLst>
            </p:cNvPr>
            <p:cNvSpPr/>
            <p:nvPr/>
          </p:nvSpPr>
          <p:spPr>
            <a:xfrm>
              <a:off x="9957547" y="2421484"/>
              <a:ext cx="139704" cy="115938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85" name="Freeform 301">
              <a:extLst>
                <a:ext uri="{FF2B5EF4-FFF2-40B4-BE49-F238E27FC236}">
                  <a16:creationId xmlns:a16="http://schemas.microsoft.com/office/drawing/2014/main" id="{FA44E965-7579-4ADB-8145-E08641391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5403" y="2276094"/>
              <a:ext cx="116585" cy="162686"/>
            </a:xfrm>
            <a:custGeom>
              <a:avLst/>
              <a:gdLst>
                <a:gd name="T0" fmla="*/ 112458 w 116585"/>
                <a:gd name="T1" fmla="*/ 89345 h 162686"/>
                <a:gd name="T2" fmla="*/ 96774 w 116585"/>
                <a:gd name="T3" fmla="*/ 77533 h 162686"/>
                <a:gd name="T4" fmla="*/ 105473 w 116585"/>
                <a:gd name="T5" fmla="*/ 38735 h 162686"/>
                <a:gd name="T6" fmla="*/ 85407 w 116585"/>
                <a:gd name="T7" fmla="*/ 42672 h 162686"/>
                <a:gd name="T8" fmla="*/ 78422 w 116585"/>
                <a:gd name="T9" fmla="*/ 20447 h 162686"/>
                <a:gd name="T10" fmla="*/ 0 w 116585"/>
                <a:gd name="T11" fmla="*/ 0 h 162686"/>
                <a:gd name="T12" fmla="*/ 3048 w 116585"/>
                <a:gd name="T13" fmla="*/ 44831 h 162686"/>
                <a:gd name="T14" fmla="*/ 3492 w 116585"/>
                <a:gd name="T15" fmla="*/ 48260 h 162686"/>
                <a:gd name="T16" fmla="*/ 3492 w 116585"/>
                <a:gd name="T17" fmla="*/ 48260 h 162686"/>
                <a:gd name="T18" fmla="*/ 10160 w 116585"/>
                <a:gd name="T19" fmla="*/ 82105 h 162686"/>
                <a:gd name="T20" fmla="*/ 16701 w 116585"/>
                <a:gd name="T21" fmla="*/ 98742 h 162686"/>
                <a:gd name="T22" fmla="*/ 46672 w 116585"/>
                <a:gd name="T23" fmla="*/ 71183 h 162686"/>
                <a:gd name="T24" fmla="*/ 77089 w 116585"/>
                <a:gd name="T25" fmla="*/ 95377 h 162686"/>
                <a:gd name="T26" fmla="*/ 62674 w 116585"/>
                <a:gd name="T27" fmla="*/ 114173 h 162686"/>
                <a:gd name="T28" fmla="*/ 65215 w 116585"/>
                <a:gd name="T29" fmla="*/ 113601 h 162686"/>
                <a:gd name="T30" fmla="*/ 65215 w 116585"/>
                <a:gd name="T31" fmla="*/ 162687 h 162686"/>
                <a:gd name="T32" fmla="*/ 65215 w 116585"/>
                <a:gd name="T33" fmla="*/ 162687 h 162686"/>
                <a:gd name="T34" fmla="*/ 71501 w 116585"/>
                <a:gd name="T35" fmla="*/ 157798 h 162686"/>
                <a:gd name="T36" fmla="*/ 116586 w 116585"/>
                <a:gd name="T37" fmla="*/ 146114 h 162686"/>
                <a:gd name="T38" fmla="*/ 112458 w 116585"/>
                <a:gd name="T39" fmla="*/ 89345 h 162686"/>
                <a:gd name="T40" fmla="*/ 24130 w 116585"/>
                <a:gd name="T41" fmla="*/ 55054 h 162686"/>
                <a:gd name="T42" fmla="*/ 19812 w 116585"/>
                <a:gd name="T43" fmla="*/ 52514 h 162686"/>
                <a:gd name="T44" fmla="*/ 17590 w 116585"/>
                <a:gd name="T45" fmla="*/ 43942 h 162686"/>
                <a:gd name="T46" fmla="*/ 20129 w 116585"/>
                <a:gd name="T47" fmla="*/ 39624 h 162686"/>
                <a:gd name="T48" fmla="*/ 21018 w 116585"/>
                <a:gd name="T49" fmla="*/ 39497 h 162686"/>
                <a:gd name="T50" fmla="*/ 24447 w 116585"/>
                <a:gd name="T51" fmla="*/ 42164 h 162686"/>
                <a:gd name="T52" fmla="*/ 26670 w 116585"/>
                <a:gd name="T53" fmla="*/ 50736 h 162686"/>
                <a:gd name="T54" fmla="*/ 24130 w 116585"/>
                <a:gd name="T55" fmla="*/ 55054 h 1626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8A423CFC-EE5A-4DE8-BF81-71BDD9ADC197}"/>
                </a:ext>
              </a:extLst>
            </p:cNvPr>
            <p:cNvSpPr/>
            <p:nvPr/>
          </p:nvSpPr>
          <p:spPr>
            <a:xfrm>
              <a:off x="9938497" y="2461189"/>
              <a:ext cx="176217" cy="295401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1E29FC8D-7D35-4D27-879C-E2B0DA03074B}"/>
                </a:ext>
              </a:extLst>
            </p:cNvPr>
            <p:cNvSpPr/>
            <p:nvPr/>
          </p:nvSpPr>
          <p:spPr>
            <a:xfrm>
              <a:off x="9789267" y="2729591"/>
              <a:ext cx="327034" cy="549510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1B95CDD6-93D5-4375-83EE-11FA18DFFA88}"/>
                </a:ext>
              </a:extLst>
            </p:cNvPr>
            <p:cNvSpPr/>
            <p:nvPr/>
          </p:nvSpPr>
          <p:spPr>
            <a:xfrm>
              <a:off x="9963897" y="2843940"/>
              <a:ext cx="136529" cy="417692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89" name="Freeform 305">
              <a:extLst>
                <a:ext uri="{FF2B5EF4-FFF2-40B4-BE49-F238E27FC236}">
                  <a16:creationId xmlns:a16="http://schemas.microsoft.com/office/drawing/2014/main" id="{1CD87B62-AC09-47B3-B122-9C79168C3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2939" y="3278695"/>
              <a:ext cx="26733" cy="24237"/>
            </a:xfrm>
            <a:custGeom>
              <a:avLst/>
              <a:gdLst>
                <a:gd name="T0" fmla="*/ 26733 w 26733"/>
                <a:gd name="T1" fmla="*/ 0 h 24237"/>
                <a:gd name="T2" fmla="*/ 24511 w 26733"/>
                <a:gd name="T3" fmla="*/ 21717 h 24237"/>
                <a:gd name="T4" fmla="*/ 0 w 26733"/>
                <a:gd name="T5" fmla="*/ 20002 h 24237"/>
                <a:gd name="T6" fmla="*/ 1270 w 26733"/>
                <a:gd name="T7" fmla="*/ 381 h 24237"/>
                <a:gd name="T8" fmla="*/ 26733 w 26733"/>
                <a:gd name="T9" fmla="*/ 0 h 24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0" name="Freeform 306">
              <a:extLst>
                <a:ext uri="{FF2B5EF4-FFF2-40B4-BE49-F238E27FC236}">
                  <a16:creationId xmlns:a16="http://schemas.microsoft.com/office/drawing/2014/main" id="{FD047908-5232-4465-9FA2-294398A59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641" y="3298697"/>
              <a:ext cx="108764" cy="52451"/>
            </a:xfrm>
            <a:custGeom>
              <a:avLst/>
              <a:gdLst>
                <a:gd name="T0" fmla="*/ 108764 w 108764"/>
                <a:gd name="T1" fmla="*/ 52451 h 52451"/>
                <a:gd name="T2" fmla="*/ 90095 w 108764"/>
                <a:gd name="T3" fmla="*/ 52451 h 52451"/>
                <a:gd name="T4" fmla="*/ 81586 w 108764"/>
                <a:gd name="T5" fmla="*/ 36449 h 52451"/>
                <a:gd name="T6" fmla="*/ 72823 w 108764"/>
                <a:gd name="T7" fmla="*/ 52451 h 52451"/>
                <a:gd name="T8" fmla="*/ 940 w 108764"/>
                <a:gd name="T9" fmla="*/ 52451 h 52451"/>
                <a:gd name="T10" fmla="*/ 4560 w 108764"/>
                <a:gd name="T11" fmla="*/ 35433 h 52451"/>
                <a:gd name="T12" fmla="*/ 67235 w 108764"/>
                <a:gd name="T13" fmla="*/ 0 h 52451"/>
                <a:gd name="T14" fmla="*/ 91746 w 108764"/>
                <a:gd name="T15" fmla="*/ 1715 h 52451"/>
                <a:gd name="T16" fmla="*/ 108764 w 108764"/>
                <a:gd name="T17" fmla="*/ 52451 h 524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1" name="Freeform 307">
              <a:extLst>
                <a:ext uri="{FF2B5EF4-FFF2-40B4-BE49-F238E27FC236}">
                  <a16:creationId xmlns:a16="http://schemas.microsoft.com/office/drawing/2014/main" id="{C19BFF26-C56A-40DF-8F13-00D69F83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6083" y="3254628"/>
              <a:ext cx="37719" cy="37576"/>
            </a:xfrm>
            <a:custGeom>
              <a:avLst/>
              <a:gdLst>
                <a:gd name="T0" fmla="*/ 37719 w 37719"/>
                <a:gd name="T1" fmla="*/ 25845 h 37576"/>
                <a:gd name="T2" fmla="*/ 16828 w 37719"/>
                <a:gd name="T3" fmla="*/ 37529 h 37576"/>
                <a:gd name="T4" fmla="*/ 0 w 37719"/>
                <a:gd name="T5" fmla="*/ 6795 h 37576"/>
                <a:gd name="T6" fmla="*/ 25400 w 37719"/>
                <a:gd name="T7" fmla="*/ 0 h 37576"/>
                <a:gd name="T8" fmla="*/ 37719 w 37719"/>
                <a:gd name="T9" fmla="*/ 25845 h 37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2" name="Freeform 308">
              <a:extLst>
                <a:ext uri="{FF2B5EF4-FFF2-40B4-BE49-F238E27FC236}">
                  <a16:creationId xmlns:a16="http://schemas.microsoft.com/office/drawing/2014/main" id="{A9B42880-6CA0-4433-89E6-4EE786356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8143" y="3279162"/>
              <a:ext cx="114172" cy="71986"/>
            </a:xfrm>
            <a:custGeom>
              <a:avLst/>
              <a:gdLst>
                <a:gd name="T0" fmla="*/ 97218 w 114172"/>
                <a:gd name="T1" fmla="*/ 42459 h 71986"/>
                <a:gd name="T2" fmla="*/ 80454 w 114172"/>
                <a:gd name="T3" fmla="*/ 33379 h 71986"/>
                <a:gd name="T4" fmla="*/ 84074 w 114172"/>
                <a:gd name="T5" fmla="*/ 51095 h 71986"/>
                <a:gd name="T6" fmla="*/ 50292 w 114172"/>
                <a:gd name="T7" fmla="*/ 71987 h 71986"/>
                <a:gd name="T8" fmla="*/ 0 w 114172"/>
                <a:gd name="T9" fmla="*/ 71987 h 71986"/>
                <a:gd name="T10" fmla="*/ 4127 w 114172"/>
                <a:gd name="T11" fmla="*/ 57191 h 71986"/>
                <a:gd name="T12" fmla="*/ 38417 w 114172"/>
                <a:gd name="T13" fmla="*/ 42777 h 71986"/>
                <a:gd name="T14" fmla="*/ 44703 w 114172"/>
                <a:gd name="T15" fmla="*/ 12995 h 71986"/>
                <a:gd name="T16" fmla="*/ 65595 w 114172"/>
                <a:gd name="T17" fmla="*/ 1311 h 71986"/>
                <a:gd name="T18" fmla="*/ 114173 w 114172"/>
                <a:gd name="T19" fmla="*/ 28489 h 71986"/>
                <a:gd name="T20" fmla="*/ 97218 w 114172"/>
                <a:gd name="T21" fmla="*/ 42459 h 719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3" name="Freeform 309">
              <a:extLst>
                <a:ext uri="{FF2B5EF4-FFF2-40B4-BE49-F238E27FC236}">
                  <a16:creationId xmlns:a16="http://schemas.microsoft.com/office/drawing/2014/main" id="{9445D0B8-8091-4EC7-9E50-1759622E9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9120" y="2258650"/>
              <a:ext cx="449663" cy="527475"/>
            </a:xfrm>
            <a:custGeom>
              <a:avLst/>
              <a:gdLst>
                <a:gd name="T0" fmla="*/ 449663 w 449663"/>
                <a:gd name="T1" fmla="*/ 169399 h 527475"/>
                <a:gd name="T2" fmla="*/ 449663 w 449663"/>
                <a:gd name="T3" fmla="*/ 172256 h 527475"/>
                <a:gd name="T4" fmla="*/ 444837 w 449663"/>
                <a:gd name="T5" fmla="*/ 258426 h 527475"/>
                <a:gd name="T6" fmla="*/ 444837 w 449663"/>
                <a:gd name="T7" fmla="*/ 258426 h 527475"/>
                <a:gd name="T8" fmla="*/ 442996 w 449663"/>
                <a:gd name="T9" fmla="*/ 276714 h 527475"/>
                <a:gd name="T10" fmla="*/ 440711 w 449663"/>
                <a:gd name="T11" fmla="*/ 296780 h 527475"/>
                <a:gd name="T12" fmla="*/ 439821 w 449663"/>
                <a:gd name="T13" fmla="*/ 304019 h 527475"/>
                <a:gd name="T14" fmla="*/ 429090 w 449663"/>
                <a:gd name="T15" fmla="*/ 378822 h 527475"/>
                <a:gd name="T16" fmla="*/ 422232 w 449663"/>
                <a:gd name="T17" fmla="*/ 419462 h 527475"/>
                <a:gd name="T18" fmla="*/ 417152 w 449663"/>
                <a:gd name="T19" fmla="*/ 447465 h 527475"/>
                <a:gd name="T20" fmla="*/ 406103 w 449663"/>
                <a:gd name="T21" fmla="*/ 503282 h 527475"/>
                <a:gd name="T22" fmla="*/ 255163 w 449663"/>
                <a:gd name="T23" fmla="*/ 525253 h 527475"/>
                <a:gd name="T24" fmla="*/ 224873 w 449663"/>
                <a:gd name="T25" fmla="*/ 527475 h 527475"/>
                <a:gd name="T26" fmla="*/ 194521 w 449663"/>
                <a:gd name="T27" fmla="*/ 525253 h 527475"/>
                <a:gd name="T28" fmla="*/ 43645 w 449663"/>
                <a:gd name="T29" fmla="*/ 503282 h 527475"/>
                <a:gd name="T30" fmla="*/ 32278 w 449663"/>
                <a:gd name="T31" fmla="*/ 445497 h 527475"/>
                <a:gd name="T32" fmla="*/ 32278 w 449663"/>
                <a:gd name="T33" fmla="*/ 445497 h 527475"/>
                <a:gd name="T34" fmla="*/ 27579 w 449663"/>
                <a:gd name="T35" fmla="*/ 419525 h 527475"/>
                <a:gd name="T36" fmla="*/ 25230 w 449663"/>
                <a:gd name="T37" fmla="*/ 406000 h 527475"/>
                <a:gd name="T38" fmla="*/ 21166 w 449663"/>
                <a:gd name="T39" fmla="*/ 381743 h 527475"/>
                <a:gd name="T40" fmla="*/ 14054 w 449663"/>
                <a:gd name="T41" fmla="*/ 334816 h 527475"/>
                <a:gd name="T42" fmla="*/ 8338 w 449663"/>
                <a:gd name="T43" fmla="*/ 290874 h 527475"/>
                <a:gd name="T44" fmla="*/ 2179 w 449663"/>
                <a:gd name="T45" fmla="*/ 226612 h 527475"/>
                <a:gd name="T46" fmla="*/ 274 w 449663"/>
                <a:gd name="T47" fmla="*/ 189084 h 527475"/>
                <a:gd name="T48" fmla="*/ 909 w 449663"/>
                <a:gd name="T49" fmla="*/ 141014 h 527475"/>
                <a:gd name="T50" fmla="*/ 1861 w 449663"/>
                <a:gd name="T51" fmla="*/ 129775 h 527475"/>
                <a:gd name="T52" fmla="*/ 7323 w 449663"/>
                <a:gd name="T53" fmla="*/ 98279 h 527475"/>
                <a:gd name="T54" fmla="*/ 39327 w 449663"/>
                <a:gd name="T55" fmla="*/ 48749 h 527475"/>
                <a:gd name="T56" fmla="*/ 110002 w 449663"/>
                <a:gd name="T57" fmla="*/ 13379 h 527475"/>
                <a:gd name="T58" fmla="*/ 214142 w 449663"/>
                <a:gd name="T59" fmla="*/ 44 h 527475"/>
                <a:gd name="T60" fmla="*/ 224811 w 449663"/>
                <a:gd name="T61" fmla="*/ 298 h 527475"/>
                <a:gd name="T62" fmla="*/ 235478 w 449663"/>
                <a:gd name="T63" fmla="*/ 44 h 527475"/>
                <a:gd name="T64" fmla="*/ 339618 w 449663"/>
                <a:gd name="T65" fmla="*/ 13379 h 527475"/>
                <a:gd name="T66" fmla="*/ 442361 w 449663"/>
                <a:gd name="T67" fmla="*/ 98279 h 527475"/>
                <a:gd name="T68" fmla="*/ 448965 w 449663"/>
                <a:gd name="T69" fmla="*/ 144316 h 527475"/>
                <a:gd name="T70" fmla="*/ 449663 w 449663"/>
                <a:gd name="T71" fmla="*/ 169399 h 52747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4" name="Freeform 310">
              <a:extLst>
                <a:ext uri="{FF2B5EF4-FFF2-40B4-BE49-F238E27FC236}">
                  <a16:creationId xmlns:a16="http://schemas.microsoft.com/office/drawing/2014/main" id="{7986461E-DB34-4F7A-88E1-891D07316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5824" y="1966912"/>
              <a:ext cx="451537" cy="552450"/>
            </a:xfrm>
            <a:custGeom>
              <a:avLst/>
              <a:gdLst>
                <a:gd name="T0" fmla="*/ 451538 w 451537"/>
                <a:gd name="T1" fmla="*/ 194310 h 552450"/>
                <a:gd name="T2" fmla="*/ 451538 w 451537"/>
                <a:gd name="T3" fmla="*/ 197167 h 552450"/>
                <a:gd name="T4" fmla="*/ 450649 w 451537"/>
                <a:gd name="T5" fmla="*/ 230188 h 552450"/>
                <a:gd name="T6" fmla="*/ 421248 w 451537"/>
                <a:gd name="T7" fmla="*/ 459804 h 552450"/>
                <a:gd name="T8" fmla="*/ 421185 w 451537"/>
                <a:gd name="T9" fmla="*/ 459994 h 552450"/>
                <a:gd name="T10" fmla="*/ 421185 w 451537"/>
                <a:gd name="T11" fmla="*/ 460058 h 552450"/>
                <a:gd name="T12" fmla="*/ 420868 w 451537"/>
                <a:gd name="T13" fmla="*/ 461708 h 552450"/>
                <a:gd name="T14" fmla="*/ 420868 w 451537"/>
                <a:gd name="T15" fmla="*/ 461772 h 552450"/>
                <a:gd name="T16" fmla="*/ 407850 w 451537"/>
                <a:gd name="T17" fmla="*/ 528193 h 552450"/>
                <a:gd name="T18" fmla="*/ 256910 w 451537"/>
                <a:gd name="T19" fmla="*/ 550227 h 552450"/>
                <a:gd name="T20" fmla="*/ 226621 w 451537"/>
                <a:gd name="T21" fmla="*/ 552450 h 552450"/>
                <a:gd name="T22" fmla="*/ 196332 w 451537"/>
                <a:gd name="T23" fmla="*/ 550227 h 552450"/>
                <a:gd name="T24" fmla="*/ 6974 w 451537"/>
                <a:gd name="T25" fmla="*/ 528193 h 552450"/>
                <a:gd name="T26" fmla="*/ 3990 w 451537"/>
                <a:gd name="T27" fmla="*/ 459867 h 552450"/>
                <a:gd name="T28" fmla="*/ 497 w 451537"/>
                <a:gd name="T29" fmla="*/ 333629 h 552450"/>
                <a:gd name="T30" fmla="*/ 370 w 451537"/>
                <a:gd name="T31" fmla="*/ 230314 h 552450"/>
                <a:gd name="T32" fmla="*/ 1768 w 451537"/>
                <a:gd name="T33" fmla="*/ 184214 h 552450"/>
                <a:gd name="T34" fmla="*/ 1768 w 451537"/>
                <a:gd name="T35" fmla="*/ 184150 h 552450"/>
                <a:gd name="T36" fmla="*/ 2783 w 451537"/>
                <a:gd name="T37" fmla="*/ 165989 h 552450"/>
                <a:gd name="T38" fmla="*/ 9197 w 451537"/>
                <a:gd name="T39" fmla="*/ 123254 h 552450"/>
                <a:gd name="T40" fmla="*/ 216080 w 451537"/>
                <a:gd name="T41" fmla="*/ 0 h 552450"/>
                <a:gd name="T42" fmla="*/ 226748 w 451537"/>
                <a:gd name="T43" fmla="*/ 254 h 552450"/>
                <a:gd name="T44" fmla="*/ 237416 w 451537"/>
                <a:gd name="T45" fmla="*/ 0 h 552450"/>
                <a:gd name="T46" fmla="*/ 444299 w 451537"/>
                <a:gd name="T47" fmla="*/ 123254 h 552450"/>
                <a:gd name="T48" fmla="*/ 450903 w 451537"/>
                <a:gd name="T49" fmla="*/ 169291 h 552450"/>
                <a:gd name="T50" fmla="*/ 451538 w 451537"/>
                <a:gd name="T51" fmla="*/ 194310 h 5524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5" name="Freeform 311">
              <a:extLst>
                <a:ext uri="{FF2B5EF4-FFF2-40B4-BE49-F238E27FC236}">
                  <a16:creationId xmlns:a16="http://schemas.microsoft.com/office/drawing/2014/main" id="{B10FE13A-1B19-403C-9AB2-F4E8825FE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998" y="1966848"/>
              <a:ext cx="449657" cy="552450"/>
            </a:xfrm>
            <a:custGeom>
              <a:avLst/>
              <a:gdLst>
                <a:gd name="T0" fmla="*/ 449658 w 449657"/>
                <a:gd name="T1" fmla="*/ 194374 h 552450"/>
                <a:gd name="T2" fmla="*/ 449658 w 449657"/>
                <a:gd name="T3" fmla="*/ 197231 h 552450"/>
                <a:gd name="T4" fmla="*/ 449467 w 449657"/>
                <a:gd name="T5" fmla="*/ 230251 h 552450"/>
                <a:gd name="T6" fmla="*/ 448260 w 449657"/>
                <a:gd name="T7" fmla="*/ 333566 h 552450"/>
                <a:gd name="T8" fmla="*/ 446229 w 449657"/>
                <a:gd name="T9" fmla="*/ 448564 h 552450"/>
                <a:gd name="T10" fmla="*/ 444514 w 449657"/>
                <a:gd name="T11" fmla="*/ 528193 h 552450"/>
                <a:gd name="T12" fmla="*/ 255157 w 449657"/>
                <a:gd name="T13" fmla="*/ 550228 h 552450"/>
                <a:gd name="T14" fmla="*/ 224868 w 449657"/>
                <a:gd name="T15" fmla="*/ 552450 h 552450"/>
                <a:gd name="T16" fmla="*/ 194578 w 449657"/>
                <a:gd name="T17" fmla="*/ 550228 h 552450"/>
                <a:gd name="T18" fmla="*/ 43638 w 449657"/>
                <a:gd name="T19" fmla="*/ 528193 h 552450"/>
                <a:gd name="T20" fmla="*/ 26112 w 449657"/>
                <a:gd name="T21" fmla="*/ 436182 h 552450"/>
                <a:gd name="T22" fmla="*/ 26112 w 449657"/>
                <a:gd name="T23" fmla="*/ 436118 h 552450"/>
                <a:gd name="T24" fmla="*/ 458 w 449657"/>
                <a:gd name="T25" fmla="*/ 219329 h 552450"/>
                <a:gd name="T26" fmla="*/ 903 w 449657"/>
                <a:gd name="T27" fmla="*/ 165989 h 552450"/>
                <a:gd name="T28" fmla="*/ 7317 w 449657"/>
                <a:gd name="T29" fmla="*/ 123254 h 552450"/>
                <a:gd name="T30" fmla="*/ 214199 w 449657"/>
                <a:gd name="T31" fmla="*/ 0 h 552450"/>
                <a:gd name="T32" fmla="*/ 224868 w 449657"/>
                <a:gd name="T33" fmla="*/ 254 h 552450"/>
                <a:gd name="T34" fmla="*/ 235535 w 449657"/>
                <a:gd name="T35" fmla="*/ 0 h 552450"/>
                <a:gd name="T36" fmla="*/ 442419 w 449657"/>
                <a:gd name="T37" fmla="*/ 123254 h 552450"/>
                <a:gd name="T38" fmla="*/ 449022 w 449657"/>
                <a:gd name="T39" fmla="*/ 169291 h 552450"/>
                <a:gd name="T40" fmla="*/ 449594 w 449657"/>
                <a:gd name="T41" fmla="*/ 184150 h 552450"/>
                <a:gd name="T42" fmla="*/ 449594 w 449657"/>
                <a:gd name="T43" fmla="*/ 184214 h 552450"/>
                <a:gd name="T44" fmla="*/ 449658 w 449657"/>
                <a:gd name="T45" fmla="*/ 194374 h 5524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6" name="Freeform 312">
              <a:extLst>
                <a:ext uri="{FF2B5EF4-FFF2-40B4-BE49-F238E27FC236}">
                  <a16:creationId xmlns:a16="http://schemas.microsoft.com/office/drawing/2014/main" id="{E70D56B1-FDB5-4687-B57A-C15FFA50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0399" y="2560192"/>
              <a:ext cx="163576" cy="117919"/>
            </a:xfrm>
            <a:custGeom>
              <a:avLst/>
              <a:gdLst>
                <a:gd name="T0" fmla="*/ 163576 w 163576"/>
                <a:gd name="T1" fmla="*/ 41593 h 117919"/>
                <a:gd name="T2" fmla="*/ 0 w 163576"/>
                <a:gd name="T3" fmla="*/ 117920 h 117919"/>
                <a:gd name="T4" fmla="*/ 6858 w 163576"/>
                <a:gd name="T5" fmla="*/ 77280 h 117919"/>
                <a:gd name="T6" fmla="*/ 140462 w 163576"/>
                <a:gd name="T7" fmla="*/ 0 h 117919"/>
                <a:gd name="T8" fmla="*/ 163576 w 163576"/>
                <a:gd name="T9" fmla="*/ 41593 h 1179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7" name="Freeform 313">
              <a:extLst>
                <a:ext uri="{FF2B5EF4-FFF2-40B4-BE49-F238E27FC236}">
                  <a16:creationId xmlns:a16="http://schemas.microsoft.com/office/drawing/2014/main" id="{64C1D9DF-4E35-4C05-8662-BAB860B62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8296" y="2176335"/>
              <a:ext cx="229616" cy="95694"/>
            </a:xfrm>
            <a:custGeom>
              <a:avLst/>
              <a:gdLst>
                <a:gd name="T0" fmla="*/ 229616 w 229616"/>
                <a:gd name="T1" fmla="*/ 14541 h 95694"/>
                <a:gd name="T2" fmla="*/ 229616 w 229616"/>
                <a:gd name="T3" fmla="*/ 95694 h 95694"/>
                <a:gd name="T4" fmla="*/ 125476 w 229616"/>
                <a:gd name="T5" fmla="*/ 82360 h 95694"/>
                <a:gd name="T6" fmla="*/ 114809 w 229616"/>
                <a:gd name="T7" fmla="*/ 82613 h 95694"/>
                <a:gd name="T8" fmla="*/ 104140 w 229616"/>
                <a:gd name="T9" fmla="*/ 82360 h 95694"/>
                <a:gd name="T10" fmla="*/ 0 w 229616"/>
                <a:gd name="T11" fmla="*/ 95694 h 95694"/>
                <a:gd name="T12" fmla="*/ 0 w 229616"/>
                <a:gd name="T13" fmla="*/ 14478 h 95694"/>
                <a:gd name="T14" fmla="*/ 14478 w 229616"/>
                <a:gd name="T15" fmla="*/ 0 h 95694"/>
                <a:gd name="T16" fmla="*/ 215202 w 229616"/>
                <a:gd name="T17" fmla="*/ 0 h 95694"/>
                <a:gd name="T18" fmla="*/ 229616 w 229616"/>
                <a:gd name="T19" fmla="*/ 14541 h 956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8" name="Freeform 314">
              <a:extLst>
                <a:ext uri="{FF2B5EF4-FFF2-40B4-BE49-F238E27FC236}">
                  <a16:creationId xmlns:a16="http://schemas.microsoft.com/office/drawing/2014/main" id="{D57403D1-0C14-4F81-AE37-555F3D3D4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9814" y="2426716"/>
              <a:ext cx="416877" cy="92582"/>
            </a:xfrm>
            <a:custGeom>
              <a:avLst/>
              <a:gdLst>
                <a:gd name="T0" fmla="*/ 416878 w 416877"/>
                <a:gd name="T1" fmla="*/ 1905 h 92582"/>
                <a:gd name="T2" fmla="*/ 403860 w 416877"/>
                <a:gd name="T3" fmla="*/ 68326 h 92582"/>
                <a:gd name="T4" fmla="*/ 252920 w 416877"/>
                <a:gd name="T5" fmla="*/ 90361 h 92582"/>
                <a:gd name="T6" fmla="*/ 222631 w 416877"/>
                <a:gd name="T7" fmla="*/ 92583 h 92582"/>
                <a:gd name="T8" fmla="*/ 192342 w 416877"/>
                <a:gd name="T9" fmla="*/ 90361 h 92582"/>
                <a:gd name="T10" fmla="*/ 2984 w 416877"/>
                <a:gd name="T11" fmla="*/ 68326 h 92582"/>
                <a:gd name="T12" fmla="*/ 0 w 416877"/>
                <a:gd name="T13" fmla="*/ 0 h 92582"/>
                <a:gd name="T14" fmla="*/ 221742 w 416877"/>
                <a:gd name="T15" fmla="*/ 74358 h 92582"/>
                <a:gd name="T16" fmla="*/ 416878 w 416877"/>
                <a:gd name="T17" fmla="*/ 1905 h 92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9" name="Freeform 315">
              <a:extLst>
                <a:ext uri="{FF2B5EF4-FFF2-40B4-BE49-F238E27FC236}">
                  <a16:creationId xmlns:a16="http://schemas.microsoft.com/office/drawing/2014/main" id="{83C6259C-9F0B-4DFA-A3C8-1723F974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15807"/>
              <a:ext cx="60198" cy="160591"/>
            </a:xfrm>
            <a:custGeom>
              <a:avLst/>
              <a:gdLst>
                <a:gd name="T0" fmla="*/ 0 w 60198"/>
                <a:gd name="T1" fmla="*/ 0 h 160591"/>
                <a:gd name="T2" fmla="*/ 60198 w 60198"/>
                <a:gd name="T3" fmla="*/ 0 h 160591"/>
                <a:gd name="T4" fmla="*/ 60198 w 60198"/>
                <a:gd name="T5" fmla="*/ 160592 h 160591"/>
                <a:gd name="T6" fmla="*/ 0 w 60198"/>
                <a:gd name="T7" fmla="*/ 160592 h 1605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0" name="Freeform 316">
              <a:extLst>
                <a:ext uri="{FF2B5EF4-FFF2-40B4-BE49-F238E27FC236}">
                  <a16:creationId xmlns:a16="http://schemas.microsoft.com/office/drawing/2014/main" id="{0C271734-A27B-4835-A328-344E9EFB0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77" y="1881503"/>
              <a:ext cx="1508705" cy="315659"/>
            </a:xfrm>
            <a:custGeom>
              <a:avLst/>
              <a:gdLst>
                <a:gd name="T0" fmla="*/ 1508224 w 1508705"/>
                <a:gd name="T1" fmla="*/ 45594 h 315659"/>
                <a:gd name="T2" fmla="*/ 1478253 w 1508705"/>
                <a:gd name="T3" fmla="*/ 238571 h 315659"/>
                <a:gd name="T4" fmla="*/ 1447899 w 1508705"/>
                <a:gd name="T5" fmla="*/ 293371 h 315659"/>
                <a:gd name="T6" fmla="*/ 1427770 w 1508705"/>
                <a:gd name="T7" fmla="*/ 283910 h 315659"/>
                <a:gd name="T8" fmla="*/ 1427770 w 1508705"/>
                <a:gd name="T9" fmla="*/ 282576 h 315659"/>
                <a:gd name="T10" fmla="*/ 1427770 w 1508705"/>
                <a:gd name="T11" fmla="*/ 279719 h 315659"/>
                <a:gd name="T12" fmla="*/ 1427071 w 1508705"/>
                <a:gd name="T13" fmla="*/ 254700 h 315659"/>
                <a:gd name="T14" fmla="*/ 1420467 w 1508705"/>
                <a:gd name="T15" fmla="*/ 208662 h 315659"/>
                <a:gd name="T16" fmla="*/ 1213584 w 1508705"/>
                <a:gd name="T17" fmla="*/ 85409 h 315659"/>
                <a:gd name="T18" fmla="*/ 1202916 w 1508705"/>
                <a:gd name="T19" fmla="*/ 85663 h 315659"/>
                <a:gd name="T20" fmla="*/ 1192248 w 1508705"/>
                <a:gd name="T21" fmla="*/ 85409 h 315659"/>
                <a:gd name="T22" fmla="*/ 985366 w 1508705"/>
                <a:gd name="T23" fmla="*/ 208662 h 315659"/>
                <a:gd name="T24" fmla="*/ 978952 w 1508705"/>
                <a:gd name="T25" fmla="*/ 251398 h 315659"/>
                <a:gd name="T26" fmla="*/ 976539 w 1508705"/>
                <a:gd name="T27" fmla="*/ 315660 h 315659"/>
                <a:gd name="T28" fmla="*/ 975268 w 1508705"/>
                <a:gd name="T29" fmla="*/ 315660 h 315659"/>
                <a:gd name="T30" fmla="*/ 976158 w 1508705"/>
                <a:gd name="T31" fmla="*/ 282640 h 315659"/>
                <a:gd name="T32" fmla="*/ 976158 w 1508705"/>
                <a:gd name="T33" fmla="*/ 279782 h 315659"/>
                <a:gd name="T34" fmla="*/ 975459 w 1508705"/>
                <a:gd name="T35" fmla="*/ 254763 h 315659"/>
                <a:gd name="T36" fmla="*/ 968855 w 1508705"/>
                <a:gd name="T37" fmla="*/ 208726 h 315659"/>
                <a:gd name="T38" fmla="*/ 761972 w 1508705"/>
                <a:gd name="T39" fmla="*/ 85472 h 315659"/>
                <a:gd name="T40" fmla="*/ 751304 w 1508705"/>
                <a:gd name="T41" fmla="*/ 85726 h 315659"/>
                <a:gd name="T42" fmla="*/ 740636 w 1508705"/>
                <a:gd name="T43" fmla="*/ 85472 h 315659"/>
                <a:gd name="T44" fmla="*/ 533754 w 1508705"/>
                <a:gd name="T45" fmla="*/ 208726 h 315659"/>
                <a:gd name="T46" fmla="*/ 527340 w 1508705"/>
                <a:gd name="T47" fmla="*/ 251461 h 315659"/>
                <a:gd name="T48" fmla="*/ 526324 w 1508705"/>
                <a:gd name="T49" fmla="*/ 269622 h 315659"/>
                <a:gd name="T50" fmla="*/ 525752 w 1508705"/>
                <a:gd name="T51" fmla="*/ 254827 h 315659"/>
                <a:gd name="T52" fmla="*/ 519148 w 1508705"/>
                <a:gd name="T53" fmla="*/ 208789 h 315659"/>
                <a:gd name="T54" fmla="*/ 312265 w 1508705"/>
                <a:gd name="T55" fmla="*/ 85536 h 315659"/>
                <a:gd name="T56" fmla="*/ 301597 w 1508705"/>
                <a:gd name="T57" fmla="*/ 85790 h 315659"/>
                <a:gd name="T58" fmla="*/ 290929 w 1508705"/>
                <a:gd name="T59" fmla="*/ 85536 h 315659"/>
                <a:gd name="T60" fmla="*/ 84046 w 1508705"/>
                <a:gd name="T61" fmla="*/ 208789 h 315659"/>
                <a:gd name="T62" fmla="*/ 77633 w 1508705"/>
                <a:gd name="T63" fmla="*/ 251525 h 315659"/>
                <a:gd name="T64" fmla="*/ 76743 w 1508705"/>
                <a:gd name="T65" fmla="*/ 282957 h 315659"/>
                <a:gd name="T66" fmla="*/ 58202 w 1508705"/>
                <a:gd name="T67" fmla="*/ 291212 h 315659"/>
                <a:gd name="T68" fmla="*/ 30452 w 1508705"/>
                <a:gd name="T69" fmla="*/ 238761 h 315659"/>
                <a:gd name="T70" fmla="*/ 480 w 1508705"/>
                <a:gd name="T71" fmla="*/ 45785 h 315659"/>
                <a:gd name="T72" fmla="*/ 39723 w 1508705"/>
                <a:gd name="T73" fmla="*/ 1 h 315659"/>
                <a:gd name="T74" fmla="*/ 1468791 w 1508705"/>
                <a:gd name="T75" fmla="*/ 1 h 315659"/>
                <a:gd name="T76" fmla="*/ 1508224 w 1508705"/>
                <a:gd name="T77" fmla="*/ 45594 h 31565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1" name="Freeform 317">
              <a:extLst>
                <a:ext uri="{FF2B5EF4-FFF2-40B4-BE49-F238E27FC236}">
                  <a16:creationId xmlns:a16="http://schemas.microsoft.com/office/drawing/2014/main" id="{77732BD2-AB60-4B7F-A245-308C35F07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1981454"/>
              <a:ext cx="60197" cy="34353"/>
            </a:xfrm>
            <a:custGeom>
              <a:avLst/>
              <a:gdLst>
                <a:gd name="T0" fmla="*/ 46672 w 60197"/>
                <a:gd name="T1" fmla="*/ 0 h 34353"/>
                <a:gd name="T2" fmla="*/ 14288 w 60197"/>
                <a:gd name="T3" fmla="*/ 0 h 34353"/>
                <a:gd name="T4" fmla="*/ 0 w 60197"/>
                <a:gd name="T5" fmla="*/ 34354 h 34353"/>
                <a:gd name="T6" fmla="*/ 60198 w 60197"/>
                <a:gd name="T7" fmla="*/ 34354 h 343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lnTo>
                    <a:pt x="46672" y="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2" name="Freeform 318">
              <a:extLst>
                <a:ext uri="{FF2B5EF4-FFF2-40B4-BE49-F238E27FC236}">
                  <a16:creationId xmlns:a16="http://schemas.microsoft.com/office/drawing/2014/main" id="{47A57A99-CE62-46C8-A1F8-017C38ADF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533" y="2299270"/>
              <a:ext cx="181428" cy="129794"/>
            </a:xfrm>
            <a:custGeom>
              <a:avLst/>
              <a:gdLst>
                <a:gd name="T0" fmla="*/ 175096 w 181428"/>
                <a:gd name="T1" fmla="*/ 88901 h 129794"/>
                <a:gd name="T2" fmla="*/ 168873 w 181428"/>
                <a:gd name="T3" fmla="*/ 117984 h 129794"/>
                <a:gd name="T4" fmla="*/ 144235 w 181428"/>
                <a:gd name="T5" fmla="*/ 121413 h 129794"/>
                <a:gd name="T6" fmla="*/ 149823 w 181428"/>
                <a:gd name="T7" fmla="*/ 100140 h 129794"/>
                <a:gd name="T8" fmla="*/ 84228 w 181428"/>
                <a:gd name="T9" fmla="*/ 77090 h 129794"/>
                <a:gd name="T10" fmla="*/ 52541 w 181428"/>
                <a:gd name="T11" fmla="*/ 90933 h 129794"/>
                <a:gd name="T12" fmla="*/ 42063 w 181428"/>
                <a:gd name="T13" fmla="*/ 69343 h 129794"/>
                <a:gd name="T14" fmla="*/ 34253 w 181428"/>
                <a:gd name="T15" fmla="*/ 109856 h 129794"/>
                <a:gd name="T16" fmla="*/ 16600 w 181428"/>
                <a:gd name="T17" fmla="*/ 129795 h 129794"/>
                <a:gd name="T18" fmla="*/ 11075 w 181428"/>
                <a:gd name="T19" fmla="*/ 55944 h 129794"/>
                <a:gd name="T20" fmla="*/ 34317 w 181428"/>
                <a:gd name="T21" fmla="*/ 42863 h 129794"/>
                <a:gd name="T22" fmla="*/ 66892 w 181428"/>
                <a:gd name="T23" fmla="*/ 1652 h 129794"/>
                <a:gd name="T24" fmla="*/ 118962 w 181428"/>
                <a:gd name="T25" fmla="*/ 18035 h 129794"/>
                <a:gd name="T26" fmla="*/ 159475 w 181428"/>
                <a:gd name="T27" fmla="*/ 22289 h 129794"/>
                <a:gd name="T28" fmla="*/ 175096 w 181428"/>
                <a:gd name="T29" fmla="*/ 88901 h 12979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3" name="Freeform 319">
              <a:extLst>
                <a:ext uri="{FF2B5EF4-FFF2-40B4-BE49-F238E27FC236}">
                  <a16:creationId xmlns:a16="http://schemas.microsoft.com/office/drawing/2014/main" id="{3D25A8AE-C9E8-485A-9DB0-1C2712B03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7113" y="2368417"/>
              <a:ext cx="133243" cy="105796"/>
            </a:xfrm>
            <a:custGeom>
              <a:avLst/>
              <a:gdLst>
                <a:gd name="T0" fmla="*/ 67648 w 133243"/>
                <a:gd name="T1" fmla="*/ 7943 h 105796"/>
                <a:gd name="T2" fmla="*/ 35962 w 133243"/>
                <a:gd name="T3" fmla="*/ 21786 h 105796"/>
                <a:gd name="T4" fmla="*/ 25484 w 133243"/>
                <a:gd name="T5" fmla="*/ 196 h 105796"/>
                <a:gd name="T6" fmla="*/ 17674 w 133243"/>
                <a:gd name="T7" fmla="*/ 40709 h 105796"/>
                <a:gd name="T8" fmla="*/ 21 w 133243"/>
                <a:gd name="T9" fmla="*/ 60648 h 105796"/>
                <a:gd name="T10" fmla="*/ 2815 w 133243"/>
                <a:gd name="T11" fmla="*/ 84079 h 105796"/>
                <a:gd name="T12" fmla="*/ 10562 w 133243"/>
                <a:gd name="T13" fmla="*/ 83762 h 105796"/>
                <a:gd name="T14" fmla="*/ 38311 w 133243"/>
                <a:gd name="T15" fmla="*/ 66363 h 105796"/>
                <a:gd name="T16" fmla="*/ 62568 w 133243"/>
                <a:gd name="T17" fmla="*/ 88397 h 105796"/>
                <a:gd name="T18" fmla="*/ 70887 w 133243"/>
                <a:gd name="T19" fmla="*/ 94620 h 105796"/>
                <a:gd name="T20" fmla="*/ 87460 w 133243"/>
                <a:gd name="T21" fmla="*/ 105797 h 105796"/>
                <a:gd name="T22" fmla="*/ 117559 w 133243"/>
                <a:gd name="T23" fmla="*/ 74237 h 105796"/>
                <a:gd name="T24" fmla="*/ 127655 w 133243"/>
                <a:gd name="T25" fmla="*/ 52393 h 105796"/>
                <a:gd name="T26" fmla="*/ 133243 w 133243"/>
                <a:gd name="T27" fmla="*/ 31120 h 105796"/>
                <a:gd name="T28" fmla="*/ 67648 w 133243"/>
                <a:gd name="T29" fmla="*/ 7943 h 105796"/>
                <a:gd name="T30" fmla="*/ 65172 w 133243"/>
                <a:gd name="T31" fmla="*/ 49789 h 105796"/>
                <a:gd name="T32" fmla="*/ 71395 w 133243"/>
                <a:gd name="T33" fmla="*/ 43503 h 105796"/>
                <a:gd name="T34" fmla="*/ 76348 w 133243"/>
                <a:gd name="T35" fmla="*/ 43503 h 105796"/>
                <a:gd name="T36" fmla="*/ 77427 w 133243"/>
                <a:gd name="T37" fmla="*/ 45979 h 105796"/>
                <a:gd name="T38" fmla="*/ 76411 w 133243"/>
                <a:gd name="T39" fmla="*/ 48456 h 105796"/>
                <a:gd name="T40" fmla="*/ 70188 w 133243"/>
                <a:gd name="T41" fmla="*/ 54742 h 105796"/>
                <a:gd name="T42" fmla="*/ 65172 w 133243"/>
                <a:gd name="T43" fmla="*/ 54806 h 105796"/>
                <a:gd name="T44" fmla="*/ 65172 w 133243"/>
                <a:gd name="T45" fmla="*/ 49789 h 105796"/>
                <a:gd name="T46" fmla="*/ 85301 w 133243"/>
                <a:gd name="T47" fmla="*/ 90239 h 105796"/>
                <a:gd name="T48" fmla="*/ 73554 w 133243"/>
                <a:gd name="T49" fmla="*/ 86302 h 105796"/>
                <a:gd name="T50" fmla="*/ 70760 w 133243"/>
                <a:gd name="T51" fmla="*/ 85350 h 105796"/>
                <a:gd name="T52" fmla="*/ 97556 w 133243"/>
                <a:gd name="T53" fmla="*/ 58235 h 105796"/>
                <a:gd name="T54" fmla="*/ 92730 w 133243"/>
                <a:gd name="T55" fmla="*/ 70872 h 105796"/>
                <a:gd name="T56" fmla="*/ 85301 w 133243"/>
                <a:gd name="T57" fmla="*/ 90239 h 105796"/>
                <a:gd name="T58" fmla="*/ 105430 w 133243"/>
                <a:gd name="T59" fmla="*/ 77031 h 105796"/>
                <a:gd name="T60" fmla="*/ 100478 w 133243"/>
                <a:gd name="T61" fmla="*/ 77348 h 105796"/>
                <a:gd name="T62" fmla="*/ 99462 w 133243"/>
                <a:gd name="T63" fmla="*/ 73475 h 105796"/>
                <a:gd name="T64" fmla="*/ 100097 w 133243"/>
                <a:gd name="T65" fmla="*/ 72395 h 105796"/>
                <a:gd name="T66" fmla="*/ 105939 w 133243"/>
                <a:gd name="T67" fmla="*/ 65728 h 105796"/>
                <a:gd name="T68" fmla="*/ 110892 w 133243"/>
                <a:gd name="T69" fmla="*/ 65410 h 105796"/>
                <a:gd name="T70" fmla="*/ 112098 w 133243"/>
                <a:gd name="T71" fmla="*/ 68078 h 105796"/>
                <a:gd name="T72" fmla="*/ 111209 w 133243"/>
                <a:gd name="T73" fmla="*/ 70363 h 105796"/>
                <a:gd name="T74" fmla="*/ 105430 w 133243"/>
                <a:gd name="T75" fmla="*/ 77031 h 10579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4" name="Freeform 320">
              <a:extLst>
                <a:ext uri="{FF2B5EF4-FFF2-40B4-BE49-F238E27FC236}">
                  <a16:creationId xmlns:a16="http://schemas.microsoft.com/office/drawing/2014/main" id="{850AF968-2DE2-4F86-B182-2C5B3326B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6318" y="2432930"/>
              <a:ext cx="12892" cy="13733"/>
            </a:xfrm>
            <a:custGeom>
              <a:avLst/>
              <a:gdLst>
                <a:gd name="T0" fmla="*/ 12893 w 12892"/>
                <a:gd name="T1" fmla="*/ 3501 h 13733"/>
                <a:gd name="T2" fmla="*/ 12004 w 12892"/>
                <a:gd name="T3" fmla="*/ 5787 h 13733"/>
                <a:gd name="T4" fmla="*/ 6162 w 12892"/>
                <a:gd name="T5" fmla="*/ 12518 h 13733"/>
                <a:gd name="T6" fmla="*/ 1209 w 12892"/>
                <a:gd name="T7" fmla="*/ 12836 h 13733"/>
                <a:gd name="T8" fmla="*/ 193 w 12892"/>
                <a:gd name="T9" fmla="*/ 8962 h 13733"/>
                <a:gd name="T10" fmla="*/ 828 w 12892"/>
                <a:gd name="T11" fmla="*/ 7883 h 13733"/>
                <a:gd name="T12" fmla="*/ 6670 w 12892"/>
                <a:gd name="T13" fmla="*/ 1215 h 13733"/>
                <a:gd name="T14" fmla="*/ 11623 w 12892"/>
                <a:gd name="T15" fmla="*/ 898 h 13733"/>
                <a:gd name="T16" fmla="*/ 12893 w 12892"/>
                <a:gd name="T17" fmla="*/ 3501 h 137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5" name="Freeform 321">
              <a:extLst>
                <a:ext uri="{FF2B5EF4-FFF2-40B4-BE49-F238E27FC236}">
                  <a16:creationId xmlns:a16="http://schemas.microsoft.com/office/drawing/2014/main" id="{5E4DD845-1D62-49F3-822A-0511BB971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300" y="2410872"/>
              <a:ext cx="13303" cy="13343"/>
            </a:xfrm>
            <a:custGeom>
              <a:avLst/>
              <a:gdLst>
                <a:gd name="T0" fmla="*/ 13303 w 13303"/>
                <a:gd name="T1" fmla="*/ 3524 h 13343"/>
                <a:gd name="T2" fmla="*/ 12287 w 13303"/>
                <a:gd name="T3" fmla="*/ 6001 h 13343"/>
                <a:gd name="T4" fmla="*/ 6064 w 13303"/>
                <a:gd name="T5" fmla="*/ 12287 h 13343"/>
                <a:gd name="T6" fmla="*/ 1048 w 13303"/>
                <a:gd name="T7" fmla="*/ 12351 h 13343"/>
                <a:gd name="T8" fmla="*/ 1048 w 13303"/>
                <a:gd name="T9" fmla="*/ 7334 h 13343"/>
                <a:gd name="T10" fmla="*/ 7270 w 13303"/>
                <a:gd name="T11" fmla="*/ 1048 h 13343"/>
                <a:gd name="T12" fmla="*/ 12224 w 13303"/>
                <a:gd name="T13" fmla="*/ 1048 h 13343"/>
                <a:gd name="T14" fmla="*/ 13303 w 13303"/>
                <a:gd name="T15" fmla="*/ 3524 h 133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6" name="Freeform 322">
              <a:extLst>
                <a:ext uri="{FF2B5EF4-FFF2-40B4-BE49-F238E27FC236}">
                  <a16:creationId xmlns:a16="http://schemas.microsoft.com/office/drawing/2014/main" id="{A9E38FAD-D2A6-4ED2-93C8-6F3B36DE3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7037" y="2452179"/>
              <a:ext cx="51244" cy="52133"/>
            </a:xfrm>
            <a:custGeom>
              <a:avLst/>
              <a:gdLst>
                <a:gd name="T0" fmla="*/ 51244 w 51244"/>
                <a:gd name="T1" fmla="*/ 33401 h 52133"/>
                <a:gd name="T2" fmla="*/ 37147 w 51244"/>
                <a:gd name="T3" fmla="*/ 52133 h 52133"/>
                <a:gd name="T4" fmla="*/ 0 w 51244"/>
                <a:gd name="T5" fmla="*/ 16764 h 52133"/>
                <a:gd name="T6" fmla="*/ 12891 w 51244"/>
                <a:gd name="T7" fmla="*/ 317 h 52133"/>
                <a:gd name="T8" fmla="*/ 20638 w 51244"/>
                <a:gd name="T9" fmla="*/ 0 h 52133"/>
                <a:gd name="T10" fmla="*/ 40132 w 51244"/>
                <a:gd name="T11" fmla="*/ 30353 h 52133"/>
                <a:gd name="T12" fmla="*/ 51244 w 51244"/>
                <a:gd name="T13" fmla="*/ 33401 h 521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7" name="Freeform 323">
              <a:extLst>
                <a:ext uri="{FF2B5EF4-FFF2-40B4-BE49-F238E27FC236}">
                  <a16:creationId xmlns:a16="http://schemas.microsoft.com/office/drawing/2014/main" id="{D8C974D5-04DD-4201-B26B-E8EF606E1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7675" y="2390139"/>
              <a:ext cx="76961" cy="95636"/>
            </a:xfrm>
            <a:custGeom>
              <a:avLst/>
              <a:gdLst>
                <a:gd name="T0" fmla="*/ 60261 w 76961"/>
                <a:gd name="T1" fmla="*/ 72835 h 95636"/>
                <a:gd name="T2" fmla="*/ 51943 w 76961"/>
                <a:gd name="T3" fmla="*/ 66612 h 95636"/>
                <a:gd name="T4" fmla="*/ 27686 w 76961"/>
                <a:gd name="T5" fmla="*/ 44577 h 95636"/>
                <a:gd name="T6" fmla="*/ 27686 w 76961"/>
                <a:gd name="T7" fmla="*/ 44577 h 95636"/>
                <a:gd name="T8" fmla="*/ 26988 w 76961"/>
                <a:gd name="T9" fmla="*/ 445 h 95636"/>
                <a:gd name="T10" fmla="*/ 25464 w 76961"/>
                <a:gd name="T11" fmla="*/ 0 h 95636"/>
                <a:gd name="T12" fmla="*/ 26098 w 76961"/>
                <a:gd name="T13" fmla="*/ 45593 h 95636"/>
                <a:gd name="T14" fmla="*/ 1778 w 76961"/>
                <a:gd name="T15" fmla="*/ 60833 h 95636"/>
                <a:gd name="T16" fmla="*/ 7112 w 76961"/>
                <a:gd name="T17" fmla="*/ 18923 h 95636"/>
                <a:gd name="T18" fmla="*/ 5207 w 76961"/>
                <a:gd name="T19" fmla="*/ 20955 h 95636"/>
                <a:gd name="T20" fmla="*/ 0 w 76961"/>
                <a:gd name="T21" fmla="*/ 61976 h 95636"/>
                <a:gd name="T22" fmla="*/ 0 w 76961"/>
                <a:gd name="T23" fmla="*/ 61976 h 95636"/>
                <a:gd name="T24" fmla="*/ 0 w 76961"/>
                <a:gd name="T25" fmla="*/ 62040 h 95636"/>
                <a:gd name="T26" fmla="*/ 0 w 76961"/>
                <a:gd name="T27" fmla="*/ 62167 h 95636"/>
                <a:gd name="T28" fmla="*/ 64 w 76961"/>
                <a:gd name="T29" fmla="*/ 62167 h 95636"/>
                <a:gd name="T30" fmla="*/ 19494 w 76961"/>
                <a:gd name="T31" fmla="*/ 92393 h 95636"/>
                <a:gd name="T32" fmla="*/ 30670 w 76961"/>
                <a:gd name="T33" fmla="*/ 95504 h 95636"/>
                <a:gd name="T34" fmla="*/ 32131 w 76961"/>
                <a:gd name="T35" fmla="*/ 95631 h 95636"/>
                <a:gd name="T36" fmla="*/ 76962 w 76961"/>
                <a:gd name="T37" fmla="*/ 84074 h 95636"/>
                <a:gd name="T38" fmla="*/ 60261 w 76961"/>
                <a:gd name="T39" fmla="*/ 72835 h 956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8" name="Freeform 324">
              <a:extLst>
                <a:ext uri="{FF2B5EF4-FFF2-40B4-BE49-F238E27FC236}">
                  <a16:creationId xmlns:a16="http://schemas.microsoft.com/office/drawing/2014/main" id="{2C749EEF-17D7-4F58-A2F8-EE9F92E7E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7936" y="2426716"/>
              <a:ext cx="26733" cy="31940"/>
            </a:xfrm>
            <a:custGeom>
              <a:avLst/>
              <a:gdLst>
                <a:gd name="T0" fmla="*/ 26733 w 26733"/>
                <a:gd name="T1" fmla="*/ 0 h 31940"/>
                <a:gd name="T2" fmla="*/ 21907 w 26733"/>
                <a:gd name="T3" fmla="*/ 12636 h 31940"/>
                <a:gd name="T4" fmla="*/ 14478 w 26733"/>
                <a:gd name="T5" fmla="*/ 31940 h 31940"/>
                <a:gd name="T6" fmla="*/ 2794 w 26733"/>
                <a:gd name="T7" fmla="*/ 28004 h 31940"/>
                <a:gd name="T8" fmla="*/ 0 w 26733"/>
                <a:gd name="T9" fmla="*/ 27051 h 319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lnTo>
                    <a:pt x="26733" y="0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9" name="Freeform 325">
              <a:extLst>
                <a:ext uri="{FF2B5EF4-FFF2-40B4-BE49-F238E27FC236}">
                  <a16:creationId xmlns:a16="http://schemas.microsoft.com/office/drawing/2014/main" id="{9D283F23-834B-44EE-A42A-471E74F5B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9605" y="2462339"/>
              <a:ext cx="64515" cy="60007"/>
            </a:xfrm>
            <a:custGeom>
              <a:avLst/>
              <a:gdLst>
                <a:gd name="T0" fmla="*/ 64515 w 64515"/>
                <a:gd name="T1" fmla="*/ 41974 h 60007"/>
                <a:gd name="T2" fmla="*/ 59753 w 64515"/>
                <a:gd name="T3" fmla="*/ 60008 h 60007"/>
                <a:gd name="T4" fmla="*/ 0 w 64515"/>
                <a:gd name="T5" fmla="*/ 5525 h 60007"/>
                <a:gd name="T6" fmla="*/ 20891 w 64515"/>
                <a:gd name="T7" fmla="*/ 0 h 60007"/>
                <a:gd name="T8" fmla="*/ 27368 w 64515"/>
                <a:gd name="T9" fmla="*/ 6604 h 60007"/>
                <a:gd name="T10" fmla="*/ 64515 w 64515"/>
                <a:gd name="T11" fmla="*/ 41974 h 600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0" name="Freeform 326">
              <a:extLst>
                <a:ext uri="{FF2B5EF4-FFF2-40B4-BE49-F238E27FC236}">
                  <a16:creationId xmlns:a16="http://schemas.microsoft.com/office/drawing/2014/main" id="{2F685AA4-0715-4299-9F37-551D8B770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1957" y="2467864"/>
              <a:ext cx="337274" cy="381380"/>
            </a:xfrm>
            <a:custGeom>
              <a:avLst/>
              <a:gdLst>
                <a:gd name="T0" fmla="*/ 277648 w 337274"/>
                <a:gd name="T1" fmla="*/ 0 h 381380"/>
                <a:gd name="T2" fmla="*/ 74511 w 337274"/>
                <a:gd name="T3" fmla="*/ 177355 h 381380"/>
                <a:gd name="T4" fmla="*/ 407 w 337274"/>
                <a:gd name="T5" fmla="*/ 372618 h 381380"/>
                <a:gd name="T6" fmla="*/ 56033 w 337274"/>
                <a:gd name="T7" fmla="*/ 365760 h 381380"/>
                <a:gd name="T8" fmla="*/ 291491 w 337274"/>
                <a:gd name="T9" fmla="*/ 381381 h 381380"/>
                <a:gd name="T10" fmla="*/ 311557 w 337274"/>
                <a:gd name="T11" fmla="*/ 174561 h 381380"/>
                <a:gd name="T12" fmla="*/ 259233 w 337274"/>
                <a:gd name="T13" fmla="*/ 51498 h 381380"/>
                <a:gd name="T14" fmla="*/ 317716 w 337274"/>
                <a:gd name="T15" fmla="*/ 65849 h 381380"/>
                <a:gd name="T16" fmla="*/ 330353 w 337274"/>
                <a:gd name="T17" fmla="*/ 81597 h 381380"/>
                <a:gd name="T18" fmla="*/ 335687 w 337274"/>
                <a:gd name="T19" fmla="*/ 60579 h 381380"/>
                <a:gd name="T20" fmla="*/ 337274 w 337274"/>
                <a:gd name="T21" fmla="*/ 54610 h 381380"/>
                <a:gd name="T22" fmla="*/ 277648 w 337274"/>
                <a:gd name="T23" fmla="*/ 0 h 381380"/>
                <a:gd name="T24" fmla="*/ 277711 w 337274"/>
                <a:gd name="T25" fmla="*/ 243332 h 381380"/>
                <a:gd name="T26" fmla="*/ 273266 w 337274"/>
                <a:gd name="T27" fmla="*/ 260985 h 381380"/>
                <a:gd name="T28" fmla="*/ 262599 w 337274"/>
                <a:gd name="T29" fmla="*/ 308673 h 381380"/>
                <a:gd name="T30" fmla="*/ 254153 w 337274"/>
                <a:gd name="T31" fmla="*/ 318643 h 381380"/>
                <a:gd name="T32" fmla="*/ 237961 w 337274"/>
                <a:gd name="T33" fmla="*/ 321945 h 381380"/>
                <a:gd name="T34" fmla="*/ 211100 w 337274"/>
                <a:gd name="T35" fmla="*/ 311975 h 381380"/>
                <a:gd name="T36" fmla="*/ 208370 w 337274"/>
                <a:gd name="T37" fmla="*/ 309626 h 381380"/>
                <a:gd name="T38" fmla="*/ 203416 w 337274"/>
                <a:gd name="T39" fmla="*/ 296608 h 381380"/>
                <a:gd name="T40" fmla="*/ 209004 w 337274"/>
                <a:gd name="T41" fmla="*/ 248221 h 381380"/>
                <a:gd name="T42" fmla="*/ 211481 w 337274"/>
                <a:gd name="T43" fmla="*/ 228981 h 381380"/>
                <a:gd name="T44" fmla="*/ 277711 w 337274"/>
                <a:gd name="T45" fmla="*/ 243332 h 38138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1" name="Freeform 327">
              <a:extLst>
                <a:ext uri="{FF2B5EF4-FFF2-40B4-BE49-F238E27FC236}">
                  <a16:creationId xmlns:a16="http://schemas.microsoft.com/office/drawing/2014/main" id="{41CE838F-10D4-4A76-B728-E9DC4E734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396" y="2537714"/>
              <a:ext cx="166878" cy="141270"/>
            </a:xfrm>
            <a:custGeom>
              <a:avLst/>
              <a:gdLst>
                <a:gd name="T0" fmla="*/ 166878 w 166878"/>
                <a:gd name="T1" fmla="*/ 0 h 141270"/>
                <a:gd name="T2" fmla="*/ 6414 w 166878"/>
                <a:gd name="T3" fmla="*/ 140398 h 141270"/>
                <a:gd name="T4" fmla="*/ 4064 w 166878"/>
                <a:gd name="T5" fmla="*/ 126873 h 141270"/>
                <a:gd name="T6" fmla="*/ 0 w 166878"/>
                <a:gd name="T7" fmla="*/ 102616 h 141270"/>
                <a:gd name="T8" fmla="*/ 144717 w 166878"/>
                <a:gd name="T9" fmla="*/ 0 h 141270"/>
                <a:gd name="T10" fmla="*/ 166878 w 166878"/>
                <a:gd name="T11" fmla="*/ 0 h 1412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2" name="Freeform 328">
              <a:extLst>
                <a:ext uri="{FF2B5EF4-FFF2-40B4-BE49-F238E27FC236}">
                  <a16:creationId xmlns:a16="http://schemas.microsoft.com/office/drawing/2014/main" id="{052A0DC3-A615-4D70-8C08-8BE408C9C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476" y="2514439"/>
              <a:ext cx="284637" cy="150331"/>
            </a:xfrm>
            <a:custGeom>
              <a:avLst/>
              <a:gdLst>
                <a:gd name="T0" fmla="*/ 284637 w 284637"/>
                <a:gd name="T1" fmla="*/ 48928 h 150331"/>
                <a:gd name="T2" fmla="*/ 143985 w 284637"/>
                <a:gd name="T3" fmla="*/ 150084 h 150331"/>
                <a:gd name="T4" fmla="*/ 105885 w 284637"/>
                <a:gd name="T5" fmla="*/ 145956 h 150331"/>
                <a:gd name="T6" fmla="*/ 64038 w 284637"/>
                <a:gd name="T7" fmla="*/ 127796 h 150331"/>
                <a:gd name="T8" fmla="*/ 11715 w 284637"/>
                <a:gd name="T9" fmla="*/ 4733 h 150331"/>
                <a:gd name="T10" fmla="*/ 70198 w 284637"/>
                <a:gd name="T11" fmla="*/ 19084 h 150331"/>
                <a:gd name="T12" fmla="*/ 82834 w 284637"/>
                <a:gd name="T13" fmla="*/ 34831 h 150331"/>
                <a:gd name="T14" fmla="*/ 132745 w 284637"/>
                <a:gd name="T15" fmla="*/ 78900 h 150331"/>
                <a:gd name="T16" fmla="*/ 181958 w 284637"/>
                <a:gd name="T17" fmla="*/ 82520 h 150331"/>
                <a:gd name="T18" fmla="*/ 254538 w 284637"/>
                <a:gd name="T19" fmla="*/ 26958 h 150331"/>
                <a:gd name="T20" fmla="*/ 258539 w 284637"/>
                <a:gd name="T21" fmla="*/ 29878 h 150331"/>
                <a:gd name="T22" fmla="*/ 258539 w 284637"/>
                <a:gd name="T23" fmla="*/ 29878 h 150331"/>
                <a:gd name="T24" fmla="*/ 284637 w 284637"/>
                <a:gd name="T25" fmla="*/ 48928 h 1503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3" name="Freeform 329">
              <a:extLst>
                <a:ext uri="{FF2B5EF4-FFF2-40B4-BE49-F238E27FC236}">
                  <a16:creationId xmlns:a16="http://schemas.microsoft.com/office/drawing/2014/main" id="{B779BA9B-BF28-4731-9E26-1EF6C603A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2373" y="2528316"/>
              <a:ext cx="49910" cy="65087"/>
            </a:xfrm>
            <a:custGeom>
              <a:avLst/>
              <a:gdLst>
                <a:gd name="T0" fmla="*/ 49911 w 49910"/>
                <a:gd name="T1" fmla="*/ 65088 h 65087"/>
                <a:gd name="T2" fmla="*/ 0 w 49910"/>
                <a:gd name="T3" fmla="*/ 21018 h 65087"/>
                <a:gd name="T4" fmla="*/ 5334 w 49910"/>
                <a:gd name="T5" fmla="*/ 0 h 65087"/>
                <a:gd name="T6" fmla="*/ 5334 w 49910"/>
                <a:gd name="T7" fmla="*/ 0 h 65087"/>
                <a:gd name="T8" fmla="*/ 44196 w 49910"/>
                <a:gd name="T9" fmla="*/ 21145 h 65087"/>
                <a:gd name="T10" fmla="*/ 49911 w 49910"/>
                <a:gd name="T11" fmla="*/ 65088 h 650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4" name="Freeform 330">
              <a:extLst>
                <a:ext uri="{FF2B5EF4-FFF2-40B4-BE49-F238E27FC236}">
                  <a16:creationId xmlns:a16="http://schemas.microsoft.com/office/drawing/2014/main" id="{D854CBCB-813A-4015-9144-C7C6D3AF6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8078" y="2533586"/>
              <a:ext cx="33972" cy="29781"/>
            </a:xfrm>
            <a:custGeom>
              <a:avLst/>
              <a:gdLst>
                <a:gd name="T0" fmla="*/ 33972 w 33972"/>
                <a:gd name="T1" fmla="*/ 18352 h 29781"/>
                <a:gd name="T2" fmla="*/ 26035 w 33972"/>
                <a:gd name="T3" fmla="*/ 29782 h 29781"/>
                <a:gd name="T4" fmla="*/ 0 w 33972"/>
                <a:gd name="T5" fmla="*/ 10795 h 29781"/>
                <a:gd name="T6" fmla="*/ 0 w 33972"/>
                <a:gd name="T7" fmla="*/ 10795 h 29781"/>
                <a:gd name="T8" fmla="*/ 6286 w 33972"/>
                <a:gd name="T9" fmla="*/ 0 h 29781"/>
                <a:gd name="T10" fmla="*/ 33972 w 33972"/>
                <a:gd name="T11" fmla="*/ 18352 h 29781"/>
                <a:gd name="T12" fmla="*/ 33972 w 33972"/>
                <a:gd name="T13" fmla="*/ 18352 h 297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5" name="Freeform 331">
              <a:extLst>
                <a:ext uri="{FF2B5EF4-FFF2-40B4-BE49-F238E27FC236}">
                  <a16:creationId xmlns:a16="http://schemas.microsoft.com/office/drawing/2014/main" id="{9767DF9F-C59A-41DB-8C2D-956776C49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0090" y="2440208"/>
              <a:ext cx="83830" cy="111665"/>
            </a:xfrm>
            <a:custGeom>
              <a:avLst/>
              <a:gdLst>
                <a:gd name="T0" fmla="*/ 83015 w 83830"/>
                <a:gd name="T1" fmla="*/ 61056 h 111665"/>
                <a:gd name="T2" fmla="*/ 40914 w 83830"/>
                <a:gd name="T3" fmla="*/ 98712 h 111665"/>
                <a:gd name="T4" fmla="*/ 31960 w 83830"/>
                <a:gd name="T5" fmla="*/ 111666 h 111665"/>
                <a:gd name="T6" fmla="*/ 31960 w 83830"/>
                <a:gd name="T7" fmla="*/ 111666 h 111665"/>
                <a:gd name="T8" fmla="*/ 4338 w 83830"/>
                <a:gd name="T9" fmla="*/ 93378 h 111665"/>
                <a:gd name="T10" fmla="*/ 8338 w 83830"/>
                <a:gd name="T11" fmla="*/ 86520 h 111665"/>
                <a:gd name="T12" fmla="*/ 718 w 83830"/>
                <a:gd name="T13" fmla="*/ 35402 h 111665"/>
                <a:gd name="T14" fmla="*/ 7513 w 83830"/>
                <a:gd name="T15" fmla="*/ 34196 h 111665"/>
                <a:gd name="T16" fmla="*/ 17482 w 83830"/>
                <a:gd name="T17" fmla="*/ 61565 h 111665"/>
                <a:gd name="T18" fmla="*/ 59583 w 83830"/>
                <a:gd name="T19" fmla="*/ 859 h 111665"/>
                <a:gd name="T20" fmla="*/ 63329 w 83830"/>
                <a:gd name="T21" fmla="*/ 2446 h 111665"/>
                <a:gd name="T22" fmla="*/ 59646 w 83830"/>
                <a:gd name="T23" fmla="*/ 25433 h 111665"/>
                <a:gd name="T24" fmla="*/ 83015 w 83830"/>
                <a:gd name="T25" fmla="*/ 61056 h 11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6" name="Freeform 332">
              <a:extLst>
                <a:ext uri="{FF2B5EF4-FFF2-40B4-BE49-F238E27FC236}">
                  <a16:creationId xmlns:a16="http://schemas.microsoft.com/office/drawing/2014/main" id="{64CA0EED-D9C4-4905-9949-59F9BEEA1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7990" y="2826020"/>
              <a:ext cx="367557" cy="462281"/>
            </a:xfrm>
            <a:custGeom>
              <a:avLst/>
              <a:gdLst>
                <a:gd name="T0" fmla="*/ 347345 w 367557"/>
                <a:gd name="T1" fmla="*/ 460994 h 462281"/>
                <a:gd name="T2" fmla="*/ 318326 w 367557"/>
                <a:gd name="T3" fmla="*/ 458327 h 462281"/>
                <a:gd name="T4" fmla="*/ 304292 w 367557"/>
                <a:gd name="T5" fmla="*/ 449310 h 462281"/>
                <a:gd name="T6" fmla="*/ 276923 w 367557"/>
                <a:gd name="T7" fmla="*/ 256016 h 462281"/>
                <a:gd name="T8" fmla="*/ 140526 w 367557"/>
                <a:gd name="T9" fmla="*/ 139049 h 462281"/>
                <a:gd name="T10" fmla="*/ 140526 w 367557"/>
                <a:gd name="T11" fmla="*/ 139049 h 462281"/>
                <a:gd name="T12" fmla="*/ 120967 w 367557"/>
                <a:gd name="T13" fmla="*/ 128444 h 462281"/>
                <a:gd name="T14" fmla="*/ 43180 w 367557"/>
                <a:gd name="T15" fmla="*/ 83359 h 462281"/>
                <a:gd name="T16" fmla="*/ 20955 w 367557"/>
                <a:gd name="T17" fmla="*/ 60055 h 462281"/>
                <a:gd name="T18" fmla="*/ 0 w 367557"/>
                <a:gd name="T19" fmla="*/ 7477 h 462281"/>
                <a:gd name="T20" fmla="*/ 235458 w 367557"/>
                <a:gd name="T21" fmla="*/ 23098 h 462281"/>
                <a:gd name="T22" fmla="*/ 298831 w 367557"/>
                <a:gd name="T23" fmla="*/ 106727 h 462281"/>
                <a:gd name="T24" fmla="*/ 337376 w 367557"/>
                <a:gd name="T25" fmla="*/ 192579 h 462281"/>
                <a:gd name="T26" fmla="*/ 366713 w 367557"/>
                <a:gd name="T27" fmla="*/ 324786 h 462281"/>
                <a:gd name="T28" fmla="*/ 347345 w 367557"/>
                <a:gd name="T29" fmla="*/ 460994 h 4622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D9304C63-6F8A-4E02-AA2C-A8B688857CB4}"/>
                </a:ext>
              </a:extLst>
            </p:cNvPr>
            <p:cNvSpPr/>
            <p:nvPr/>
          </p:nvSpPr>
          <p:spPr>
            <a:xfrm>
              <a:off x="8935169" y="2886821"/>
              <a:ext cx="273058" cy="365281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18" name="Freeform 334">
              <a:extLst>
                <a:ext uri="{FF2B5EF4-FFF2-40B4-BE49-F238E27FC236}">
                  <a16:creationId xmlns:a16="http://schemas.microsoft.com/office/drawing/2014/main" id="{6CEB26FA-89C7-464F-996A-B207BBE94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4665" y="3284283"/>
              <a:ext cx="30670" cy="24797"/>
            </a:xfrm>
            <a:custGeom>
              <a:avLst/>
              <a:gdLst>
                <a:gd name="T0" fmla="*/ 30670 w 30670"/>
                <a:gd name="T1" fmla="*/ 2730 h 24797"/>
                <a:gd name="T2" fmla="*/ 22860 w 30670"/>
                <a:gd name="T3" fmla="*/ 24257 h 24797"/>
                <a:gd name="T4" fmla="*/ 0 w 30670"/>
                <a:gd name="T5" fmla="*/ 20638 h 24797"/>
                <a:gd name="T6" fmla="*/ 1715 w 30670"/>
                <a:gd name="T7" fmla="*/ 0 h 24797"/>
                <a:gd name="T8" fmla="*/ 30670 w 30670"/>
                <a:gd name="T9" fmla="*/ 2730 h 247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9" name="Freeform 335">
              <a:extLst>
                <a:ext uri="{FF2B5EF4-FFF2-40B4-BE49-F238E27FC236}">
                  <a16:creationId xmlns:a16="http://schemas.microsoft.com/office/drawing/2014/main" id="{B9F93E89-9D5E-4B84-92A2-C81C3E390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093" y="3304984"/>
              <a:ext cx="119646" cy="44468"/>
            </a:xfrm>
            <a:custGeom>
              <a:avLst/>
              <a:gdLst>
                <a:gd name="T0" fmla="*/ 119647 w 119646"/>
                <a:gd name="T1" fmla="*/ 28766 h 44468"/>
                <a:gd name="T2" fmla="*/ 119647 w 119646"/>
                <a:gd name="T3" fmla="*/ 39878 h 44468"/>
                <a:gd name="T4" fmla="*/ 33350 w 119646"/>
                <a:gd name="T5" fmla="*/ 42799 h 44468"/>
                <a:gd name="T6" fmla="*/ 28461 w 119646"/>
                <a:gd name="T7" fmla="*/ 32322 h 44468"/>
                <a:gd name="T8" fmla="*/ 20968 w 119646"/>
                <a:gd name="T9" fmla="*/ 42799 h 44468"/>
                <a:gd name="T10" fmla="*/ 12 w 119646"/>
                <a:gd name="T11" fmla="*/ 42799 h 44468"/>
                <a:gd name="T12" fmla="*/ 23571 w 119646"/>
                <a:gd name="T13" fmla="*/ 0 h 44468"/>
                <a:gd name="T14" fmla="*/ 46431 w 119646"/>
                <a:gd name="T15" fmla="*/ 3620 h 44468"/>
                <a:gd name="T16" fmla="*/ 119647 w 119646"/>
                <a:gd name="T17" fmla="*/ 28766 h 444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0" name="Freeform 336">
              <a:extLst>
                <a:ext uri="{FF2B5EF4-FFF2-40B4-BE49-F238E27FC236}">
                  <a16:creationId xmlns:a16="http://schemas.microsoft.com/office/drawing/2014/main" id="{78C919F9-1D4D-4296-99B2-68931A1CC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6606" y="3226816"/>
              <a:ext cx="37465" cy="36068"/>
            </a:xfrm>
            <a:custGeom>
              <a:avLst/>
              <a:gdLst>
                <a:gd name="T0" fmla="*/ 37465 w 37465"/>
                <a:gd name="T1" fmla="*/ 20447 h 36068"/>
                <a:gd name="T2" fmla="*/ 19241 w 37465"/>
                <a:gd name="T3" fmla="*/ 36068 h 36068"/>
                <a:gd name="T4" fmla="*/ 0 w 37465"/>
                <a:gd name="T5" fmla="*/ 16129 h 36068"/>
                <a:gd name="T6" fmla="*/ 18987 w 37465"/>
                <a:gd name="T7" fmla="*/ 0 h 36068"/>
                <a:gd name="T8" fmla="*/ 37465 w 37465"/>
                <a:gd name="T9" fmla="*/ 20447 h 36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1" name="Freeform 337">
              <a:extLst>
                <a:ext uri="{FF2B5EF4-FFF2-40B4-BE49-F238E27FC236}">
                  <a16:creationId xmlns:a16="http://schemas.microsoft.com/office/drawing/2014/main" id="{C92F151E-6085-4C69-80C2-6602F87A3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6410" y="3240092"/>
              <a:ext cx="117347" cy="83878"/>
            </a:xfrm>
            <a:custGeom>
              <a:avLst/>
              <a:gdLst>
                <a:gd name="T0" fmla="*/ 117348 w 117347"/>
                <a:gd name="T1" fmla="*/ 83879 h 83878"/>
                <a:gd name="T2" fmla="*/ 63119 w 117347"/>
                <a:gd name="T3" fmla="*/ 83879 h 83878"/>
                <a:gd name="T4" fmla="*/ 29146 w 117347"/>
                <a:gd name="T5" fmla="*/ 51875 h 83878"/>
                <a:gd name="T6" fmla="*/ 36005 w 117347"/>
                <a:gd name="T7" fmla="*/ 35873 h 83878"/>
                <a:gd name="T8" fmla="*/ 14415 w 117347"/>
                <a:gd name="T9" fmla="*/ 33269 h 83878"/>
                <a:gd name="T10" fmla="*/ 0 w 117347"/>
                <a:gd name="T11" fmla="*/ 14283 h 83878"/>
                <a:gd name="T12" fmla="*/ 40195 w 117347"/>
                <a:gd name="T13" fmla="*/ 2916 h 83878"/>
                <a:gd name="T14" fmla="*/ 59436 w 117347"/>
                <a:gd name="T15" fmla="*/ 22855 h 83878"/>
                <a:gd name="T16" fmla="*/ 82042 w 117347"/>
                <a:gd name="T17" fmla="*/ 67559 h 83878"/>
                <a:gd name="T18" fmla="*/ 111443 w 117347"/>
                <a:gd name="T19" fmla="*/ 67559 h 83878"/>
                <a:gd name="T20" fmla="*/ 117348 w 117347"/>
                <a:gd name="T21" fmla="*/ 83879 h 838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2" name="Freeform 338">
              <a:extLst>
                <a:ext uri="{FF2B5EF4-FFF2-40B4-BE49-F238E27FC236}">
                  <a16:creationId xmlns:a16="http://schemas.microsoft.com/office/drawing/2014/main" id="{B0FB5B89-9B93-4783-A44D-C37BA22B1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961" y="2695380"/>
              <a:ext cx="68706" cy="33468"/>
            </a:xfrm>
            <a:custGeom>
              <a:avLst/>
              <a:gdLst>
                <a:gd name="T0" fmla="*/ 68707 w 68706"/>
                <a:gd name="T1" fmla="*/ 15816 h 33468"/>
                <a:gd name="T2" fmla="*/ 64262 w 68706"/>
                <a:gd name="T3" fmla="*/ 33469 h 33468"/>
                <a:gd name="T4" fmla="*/ 0 w 68706"/>
                <a:gd name="T5" fmla="*/ 20769 h 33468"/>
                <a:gd name="T6" fmla="*/ 2477 w 68706"/>
                <a:gd name="T7" fmla="*/ 1528 h 33468"/>
                <a:gd name="T8" fmla="*/ 68707 w 68706"/>
                <a:gd name="T9" fmla="*/ 15816 h 334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3" name="Freeform 339">
              <a:extLst>
                <a:ext uri="{FF2B5EF4-FFF2-40B4-BE49-F238E27FC236}">
                  <a16:creationId xmlns:a16="http://schemas.microsoft.com/office/drawing/2014/main" id="{B24F9F4F-3D4D-4220-8073-0E935493D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5250" y="2714294"/>
              <a:ext cx="69973" cy="75514"/>
            </a:xfrm>
            <a:custGeom>
              <a:avLst/>
              <a:gdLst>
                <a:gd name="T0" fmla="*/ 69973 w 69973"/>
                <a:gd name="T1" fmla="*/ 14554 h 75514"/>
                <a:gd name="T2" fmla="*/ 59306 w 69973"/>
                <a:gd name="T3" fmla="*/ 62243 h 75514"/>
                <a:gd name="T4" fmla="*/ 50860 w 69973"/>
                <a:gd name="T5" fmla="*/ 72212 h 75514"/>
                <a:gd name="T6" fmla="*/ 34668 w 69973"/>
                <a:gd name="T7" fmla="*/ 75514 h 75514"/>
                <a:gd name="T8" fmla="*/ 7807 w 69973"/>
                <a:gd name="T9" fmla="*/ 65545 h 75514"/>
                <a:gd name="T10" fmla="*/ 5076 w 69973"/>
                <a:gd name="T11" fmla="*/ 63195 h 75514"/>
                <a:gd name="T12" fmla="*/ 123 w 69973"/>
                <a:gd name="T13" fmla="*/ 50178 h 75514"/>
                <a:gd name="T14" fmla="*/ 5711 w 69973"/>
                <a:gd name="T15" fmla="*/ 1791 h 75514"/>
                <a:gd name="T16" fmla="*/ 69973 w 69973"/>
                <a:gd name="T17" fmla="*/ 14554 h 75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4" name="Freeform 340">
              <a:extLst>
                <a:ext uri="{FF2B5EF4-FFF2-40B4-BE49-F238E27FC236}">
                  <a16:creationId xmlns:a16="http://schemas.microsoft.com/office/drawing/2014/main" id="{0C578462-BEAA-4420-8856-850FFD386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135123"/>
              <a:ext cx="60197" cy="38798"/>
            </a:xfrm>
            <a:custGeom>
              <a:avLst/>
              <a:gdLst>
                <a:gd name="T0" fmla="*/ 60198 w 60197"/>
                <a:gd name="T1" fmla="*/ 21908 h 38798"/>
                <a:gd name="T2" fmla="*/ 60198 w 60197"/>
                <a:gd name="T3" fmla="*/ 38799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5" name="Freeform 341">
              <a:extLst>
                <a:ext uri="{FF2B5EF4-FFF2-40B4-BE49-F238E27FC236}">
                  <a16:creationId xmlns:a16="http://schemas.microsoft.com/office/drawing/2014/main" id="{2783DEEB-056D-4CBE-83EB-D7036091A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99945"/>
              <a:ext cx="60197" cy="38798"/>
            </a:xfrm>
            <a:custGeom>
              <a:avLst/>
              <a:gdLst>
                <a:gd name="T0" fmla="*/ 60198 w 60197"/>
                <a:gd name="T1" fmla="*/ 21907 h 38798"/>
                <a:gd name="T2" fmla="*/ 60198 w 60197"/>
                <a:gd name="T3" fmla="*/ 38798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7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6" name="Freeform 342">
              <a:extLst>
                <a:ext uri="{FF2B5EF4-FFF2-40B4-BE49-F238E27FC236}">
                  <a16:creationId xmlns:a16="http://schemas.microsoft.com/office/drawing/2014/main" id="{26A9F744-66E8-4C2F-B539-7B577ACBB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64766"/>
              <a:ext cx="60197" cy="38798"/>
            </a:xfrm>
            <a:custGeom>
              <a:avLst/>
              <a:gdLst>
                <a:gd name="T0" fmla="*/ 60198 w 60197"/>
                <a:gd name="T1" fmla="*/ 21907 h 38798"/>
                <a:gd name="T2" fmla="*/ 60198 w 60197"/>
                <a:gd name="T3" fmla="*/ 38798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7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7" name="Freeform 343">
              <a:extLst>
                <a:ext uri="{FF2B5EF4-FFF2-40B4-BE49-F238E27FC236}">
                  <a16:creationId xmlns:a16="http://schemas.microsoft.com/office/drawing/2014/main" id="{7788DF2C-4D21-4985-A875-6161BD484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29586"/>
              <a:ext cx="60197" cy="38798"/>
            </a:xfrm>
            <a:custGeom>
              <a:avLst/>
              <a:gdLst>
                <a:gd name="T0" fmla="*/ 60198 w 60197"/>
                <a:gd name="T1" fmla="*/ 21908 h 38798"/>
                <a:gd name="T2" fmla="*/ 60198 w 60197"/>
                <a:gd name="T3" fmla="*/ 38799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8" name="Freeform 344">
              <a:extLst>
                <a:ext uri="{FF2B5EF4-FFF2-40B4-BE49-F238E27FC236}">
                  <a16:creationId xmlns:a16="http://schemas.microsoft.com/office/drawing/2014/main" id="{1E08DEAC-26B6-411D-AB27-2F0778AB1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452" y="2015807"/>
              <a:ext cx="47752" cy="17335"/>
            </a:xfrm>
            <a:custGeom>
              <a:avLst/>
              <a:gdLst>
                <a:gd name="T0" fmla="*/ 47752 w 47752"/>
                <a:gd name="T1" fmla="*/ 508 h 17335"/>
                <a:gd name="T2" fmla="*/ 47752 w 47752"/>
                <a:gd name="T3" fmla="*/ 17335 h 17335"/>
                <a:gd name="T4" fmla="*/ 0 w 47752"/>
                <a:gd name="T5" fmla="*/ 0 h 17335"/>
                <a:gd name="T6" fmla="*/ 46355 w 47752"/>
                <a:gd name="T7" fmla="*/ 0 h 173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lnTo>
                    <a:pt x="47752" y="5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9" name="Freeform 345">
              <a:extLst>
                <a:ext uri="{FF2B5EF4-FFF2-40B4-BE49-F238E27FC236}">
                  <a16:creationId xmlns:a16="http://schemas.microsoft.com/office/drawing/2014/main" id="{34A18AD8-B254-48D8-ABB8-70A27F2A6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3468" y="2528316"/>
              <a:ext cx="108584" cy="34353"/>
            </a:xfrm>
            <a:custGeom>
              <a:avLst/>
              <a:gdLst>
                <a:gd name="T0" fmla="*/ 108585 w 108584"/>
                <a:gd name="T1" fmla="*/ 7048 h 34353"/>
                <a:gd name="T2" fmla="*/ 106299 w 108584"/>
                <a:gd name="T3" fmla="*/ 27114 h 34353"/>
                <a:gd name="T4" fmla="*/ 105410 w 108584"/>
                <a:gd name="T5" fmla="*/ 34354 h 34353"/>
                <a:gd name="T6" fmla="*/ 43307 w 108584"/>
                <a:gd name="T7" fmla="*/ 28829 h 34353"/>
                <a:gd name="T8" fmla="*/ 0 w 108584"/>
                <a:gd name="T9" fmla="*/ 10223 h 34353"/>
                <a:gd name="T10" fmla="*/ 50673 w 108584"/>
                <a:gd name="T11" fmla="*/ 0 h 34353"/>
                <a:gd name="T12" fmla="*/ 108585 w 108584"/>
                <a:gd name="T13" fmla="*/ 7048 h 343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12000F3-245A-4F3F-A97E-533854F6F150}"/>
                </a:ext>
              </a:extLst>
            </p:cNvPr>
            <p:cNvSpPr/>
            <p:nvPr/>
          </p:nvSpPr>
          <p:spPr>
            <a:xfrm>
              <a:off x="9681314" y="2481835"/>
              <a:ext cx="100015" cy="69880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31" name="Freeform 347">
              <a:extLst>
                <a:ext uri="{FF2B5EF4-FFF2-40B4-BE49-F238E27FC236}">
                  <a16:creationId xmlns:a16="http://schemas.microsoft.com/office/drawing/2014/main" id="{B690D2CB-C81A-4212-8293-2C796805D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063" y="2472880"/>
              <a:ext cx="219455" cy="84462"/>
            </a:xfrm>
            <a:custGeom>
              <a:avLst/>
              <a:gdLst>
                <a:gd name="T0" fmla="*/ 219456 w 219455"/>
                <a:gd name="T1" fmla="*/ 64389 h 84462"/>
                <a:gd name="T2" fmla="*/ 162751 w 219455"/>
                <a:gd name="T3" fmla="*/ 78613 h 84462"/>
                <a:gd name="T4" fmla="*/ 0 w 219455"/>
                <a:gd name="T5" fmla="*/ 76771 h 84462"/>
                <a:gd name="T6" fmla="*/ 5397 w 219455"/>
                <a:gd name="T7" fmla="*/ 46418 h 84462"/>
                <a:gd name="T8" fmla="*/ 183261 w 219455"/>
                <a:gd name="T9" fmla="*/ 0 h 84462"/>
                <a:gd name="T10" fmla="*/ 219456 w 219455"/>
                <a:gd name="T11" fmla="*/ 64389 h 844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85D65B79-3499-49D1-A5FF-06E3CF759ECF}"/>
                </a:ext>
              </a:extLst>
            </p:cNvPr>
            <p:cNvSpPr/>
            <p:nvPr/>
          </p:nvSpPr>
          <p:spPr>
            <a:xfrm>
              <a:off x="9938497" y="2488187"/>
              <a:ext cx="147641" cy="7464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33" name="Freeform 349">
              <a:extLst>
                <a:ext uri="{FF2B5EF4-FFF2-40B4-BE49-F238E27FC236}">
                  <a16:creationId xmlns:a16="http://schemas.microsoft.com/office/drawing/2014/main" id="{C3A03781-A4A5-4CEA-81C7-BAED92AE5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2040" y="2315845"/>
              <a:ext cx="82041" cy="75858"/>
            </a:xfrm>
            <a:custGeom>
              <a:avLst/>
              <a:gdLst>
                <a:gd name="T0" fmla="*/ 82042 w 82041"/>
                <a:gd name="T1" fmla="*/ 38671 h 75858"/>
                <a:gd name="T2" fmla="*/ 81026 w 82041"/>
                <a:gd name="T3" fmla="*/ 37401 h 75858"/>
                <a:gd name="T4" fmla="*/ 58991 w 82041"/>
                <a:gd name="T5" fmla="*/ 54610 h 75858"/>
                <a:gd name="T6" fmla="*/ 31750 w 82041"/>
                <a:gd name="T7" fmla="*/ 32957 h 75858"/>
                <a:gd name="T8" fmla="*/ 69786 w 82041"/>
                <a:gd name="T9" fmla="*/ 1270 h 75858"/>
                <a:gd name="T10" fmla="*/ 68707 w 82041"/>
                <a:gd name="T11" fmla="*/ 0 h 75858"/>
                <a:gd name="T12" fmla="*/ 30416 w 82041"/>
                <a:gd name="T13" fmla="*/ 31877 h 75858"/>
                <a:gd name="T14" fmla="*/ 29972 w 82041"/>
                <a:gd name="T15" fmla="*/ 31496 h 75858"/>
                <a:gd name="T16" fmla="*/ 0 w 82041"/>
                <a:gd name="T17" fmla="*/ 59055 h 75858"/>
                <a:gd name="T18" fmla="*/ 10795 w 82041"/>
                <a:gd name="T19" fmla="*/ 70929 h 75858"/>
                <a:gd name="T20" fmla="*/ 45974 w 82041"/>
                <a:gd name="T21" fmla="*/ 74485 h 75858"/>
                <a:gd name="T22" fmla="*/ 60389 w 82041"/>
                <a:gd name="T23" fmla="*/ 55689 h 75858"/>
                <a:gd name="T24" fmla="*/ 60325 w 82041"/>
                <a:gd name="T25" fmla="*/ 55626 h 75858"/>
                <a:gd name="T26" fmla="*/ 82042 w 82041"/>
                <a:gd name="T27" fmla="*/ 38671 h 758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4" name="Freeform 350">
              <a:extLst>
                <a:ext uri="{FF2B5EF4-FFF2-40B4-BE49-F238E27FC236}">
                  <a16:creationId xmlns:a16="http://schemas.microsoft.com/office/drawing/2014/main" id="{6900297A-6470-4722-8F74-C1034CA2E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110" y="2403030"/>
              <a:ext cx="420116" cy="116268"/>
            </a:xfrm>
            <a:custGeom>
              <a:avLst/>
              <a:gdLst>
                <a:gd name="T0" fmla="*/ 420116 w 420116"/>
                <a:gd name="T1" fmla="*/ 12383 h 116268"/>
                <a:gd name="T2" fmla="*/ 418402 w 420116"/>
                <a:gd name="T3" fmla="*/ 92012 h 116268"/>
                <a:gd name="T4" fmla="*/ 229045 w 420116"/>
                <a:gd name="T5" fmla="*/ 114046 h 116268"/>
                <a:gd name="T6" fmla="*/ 198755 w 420116"/>
                <a:gd name="T7" fmla="*/ 116268 h 116268"/>
                <a:gd name="T8" fmla="*/ 168466 w 420116"/>
                <a:gd name="T9" fmla="*/ 114046 h 116268"/>
                <a:gd name="T10" fmla="*/ 17526 w 420116"/>
                <a:gd name="T11" fmla="*/ 92012 h 116268"/>
                <a:gd name="T12" fmla="*/ 0 w 420116"/>
                <a:gd name="T13" fmla="*/ 0 h 116268"/>
                <a:gd name="T14" fmla="*/ 198755 w 420116"/>
                <a:gd name="T15" fmla="*/ 101283 h 116268"/>
                <a:gd name="T16" fmla="*/ 420116 w 420116"/>
                <a:gd name="T17" fmla="*/ 12383 h 1162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5" name="Freeform 351">
              <a:extLst>
                <a:ext uri="{FF2B5EF4-FFF2-40B4-BE49-F238E27FC236}">
                  <a16:creationId xmlns:a16="http://schemas.microsoft.com/office/drawing/2014/main" id="{C274883A-C6AA-4801-9998-F7FF4B43E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7009" y="2426716"/>
              <a:ext cx="63" cy="190"/>
            </a:xfrm>
            <a:custGeom>
              <a:avLst/>
              <a:gdLst>
                <a:gd name="T0" fmla="*/ 64 w 63"/>
                <a:gd name="T1" fmla="*/ 0 h 190"/>
                <a:gd name="T2" fmla="*/ 0 w 63"/>
                <a:gd name="T3" fmla="*/ 190 h 190"/>
                <a:gd name="T4" fmla="*/ 64 w 63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6" name="Freeform 352">
              <a:extLst>
                <a:ext uri="{FF2B5EF4-FFF2-40B4-BE49-F238E27FC236}">
                  <a16:creationId xmlns:a16="http://schemas.microsoft.com/office/drawing/2014/main" id="{2D8B7F36-6DAC-414A-908C-733DE65B9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334" y="2704147"/>
              <a:ext cx="384873" cy="81978"/>
            </a:xfrm>
            <a:custGeom>
              <a:avLst/>
              <a:gdLst>
                <a:gd name="T0" fmla="*/ 384873 w 384873"/>
                <a:gd name="T1" fmla="*/ 1968 h 81978"/>
                <a:gd name="T2" fmla="*/ 373824 w 384873"/>
                <a:gd name="T3" fmla="*/ 57785 h 81978"/>
                <a:gd name="T4" fmla="*/ 222885 w 384873"/>
                <a:gd name="T5" fmla="*/ 79756 h 81978"/>
                <a:gd name="T6" fmla="*/ 192596 w 384873"/>
                <a:gd name="T7" fmla="*/ 81979 h 81978"/>
                <a:gd name="T8" fmla="*/ 162243 w 384873"/>
                <a:gd name="T9" fmla="*/ 79756 h 81978"/>
                <a:gd name="T10" fmla="*/ 11367 w 384873"/>
                <a:gd name="T11" fmla="*/ 57785 h 81978"/>
                <a:gd name="T12" fmla="*/ 0 w 384873"/>
                <a:gd name="T13" fmla="*/ 0 h 81978"/>
                <a:gd name="T14" fmla="*/ 192596 w 384873"/>
                <a:gd name="T15" fmla="*/ 68389 h 81978"/>
                <a:gd name="T16" fmla="*/ 384873 w 384873"/>
                <a:gd name="T17" fmla="*/ 1968 h 819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7" name="Freeform 353">
              <a:extLst>
                <a:ext uri="{FF2B5EF4-FFF2-40B4-BE49-F238E27FC236}">
                  <a16:creationId xmlns:a16="http://schemas.microsoft.com/office/drawing/2014/main" id="{6531544F-FC8D-45A6-93F1-98BB65323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7797" y="2777186"/>
              <a:ext cx="109659" cy="61589"/>
            </a:xfrm>
            <a:custGeom>
              <a:avLst/>
              <a:gdLst>
                <a:gd name="T0" fmla="*/ 1185 w 109659"/>
                <a:gd name="T1" fmla="*/ 6971 h 61589"/>
                <a:gd name="T2" fmla="*/ 79227 w 109659"/>
                <a:gd name="T3" fmla="*/ 57517 h 61589"/>
                <a:gd name="T4" fmla="*/ 105707 w 109659"/>
                <a:gd name="T5" fmla="*/ 61581 h 61589"/>
                <a:gd name="T6" fmla="*/ 105707 w 109659"/>
                <a:gd name="T7" fmla="*/ 53390 h 61589"/>
                <a:gd name="T8" fmla="*/ 24617 w 109659"/>
                <a:gd name="T9" fmla="*/ 19862 h 61589"/>
                <a:gd name="T10" fmla="*/ 7028 w 109659"/>
                <a:gd name="T11" fmla="*/ 1193 h 61589"/>
                <a:gd name="T12" fmla="*/ 1249 w 109659"/>
                <a:gd name="T13" fmla="*/ 1193 h 61589"/>
                <a:gd name="T14" fmla="*/ 1185 w 109659"/>
                <a:gd name="T15" fmla="*/ 6971 h 61589"/>
                <a:gd name="T16" fmla="*/ 1185 w 109659"/>
                <a:gd name="T17" fmla="*/ 6971 h 615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8" name="Freeform 354">
              <a:extLst>
                <a:ext uri="{FF2B5EF4-FFF2-40B4-BE49-F238E27FC236}">
                  <a16:creationId xmlns:a16="http://schemas.microsoft.com/office/drawing/2014/main" id="{C26959E3-3426-431F-A0F9-8B0309AE6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2110" y="2845921"/>
              <a:ext cx="60141" cy="17123"/>
            </a:xfrm>
            <a:custGeom>
              <a:avLst/>
              <a:gdLst>
                <a:gd name="T0" fmla="*/ 2976 w 60141"/>
                <a:gd name="T1" fmla="*/ 8150 h 17123"/>
                <a:gd name="T2" fmla="*/ 56189 w 60141"/>
                <a:gd name="T3" fmla="*/ 17040 h 17123"/>
                <a:gd name="T4" fmla="*/ 56189 w 60141"/>
                <a:gd name="T5" fmla="*/ 8848 h 17123"/>
                <a:gd name="T6" fmla="*/ 5198 w 60141"/>
                <a:gd name="T7" fmla="*/ 212 h 17123"/>
                <a:gd name="T8" fmla="*/ 182 w 60141"/>
                <a:gd name="T9" fmla="*/ 3070 h 17123"/>
                <a:gd name="T10" fmla="*/ 2976 w 60141"/>
                <a:gd name="T11" fmla="*/ 8150 h 17123"/>
                <a:gd name="T12" fmla="*/ 2976 w 60141"/>
                <a:gd name="T13" fmla="*/ 8150 h 17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9" name="Freeform 355">
              <a:extLst>
                <a:ext uri="{FF2B5EF4-FFF2-40B4-BE49-F238E27FC236}">
                  <a16:creationId xmlns:a16="http://schemas.microsoft.com/office/drawing/2014/main" id="{7D859C75-F904-49C8-A94B-51887004A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0491" y="2258754"/>
              <a:ext cx="59596" cy="52199"/>
            </a:xfrm>
            <a:custGeom>
              <a:avLst/>
              <a:gdLst>
                <a:gd name="T0" fmla="*/ 3050 w 59596"/>
                <a:gd name="T1" fmla="*/ 8069 h 52199"/>
                <a:gd name="T2" fmla="*/ 52008 w 59596"/>
                <a:gd name="T3" fmla="*/ 50169 h 52199"/>
                <a:gd name="T4" fmla="*/ 59057 w 59596"/>
                <a:gd name="T5" fmla="*/ 46041 h 52199"/>
                <a:gd name="T6" fmla="*/ 5145 w 59596"/>
                <a:gd name="T7" fmla="*/ 194 h 52199"/>
                <a:gd name="T8" fmla="*/ 129 w 59596"/>
                <a:gd name="T9" fmla="*/ 3052 h 52199"/>
                <a:gd name="T10" fmla="*/ 3050 w 59596"/>
                <a:gd name="T11" fmla="*/ 8069 h 52199"/>
                <a:gd name="T12" fmla="*/ 3050 w 59596"/>
                <a:gd name="T13" fmla="*/ 8069 h 521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0" name="Freeform 356">
              <a:extLst>
                <a:ext uri="{FF2B5EF4-FFF2-40B4-BE49-F238E27FC236}">
                  <a16:creationId xmlns:a16="http://schemas.microsoft.com/office/drawing/2014/main" id="{21A0F938-5980-40DB-B476-73A3379A5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0791" y="2236615"/>
              <a:ext cx="35508" cy="25849"/>
            </a:xfrm>
            <a:custGeom>
              <a:avLst/>
              <a:gdLst>
                <a:gd name="T0" fmla="*/ 2973 w 35508"/>
                <a:gd name="T1" fmla="*/ 8046 h 25849"/>
                <a:gd name="T2" fmla="*/ 28564 w 35508"/>
                <a:gd name="T3" fmla="*/ 24683 h 25849"/>
                <a:gd name="T4" fmla="*/ 34342 w 35508"/>
                <a:gd name="T5" fmla="*/ 24683 h 25849"/>
                <a:gd name="T6" fmla="*/ 34342 w 35508"/>
                <a:gd name="T7" fmla="*/ 18905 h 25849"/>
                <a:gd name="T8" fmla="*/ 5132 w 35508"/>
                <a:gd name="T9" fmla="*/ 172 h 25849"/>
                <a:gd name="T10" fmla="*/ 115 w 35508"/>
                <a:gd name="T11" fmla="*/ 3030 h 25849"/>
                <a:gd name="T12" fmla="*/ 2973 w 35508"/>
                <a:gd name="T13" fmla="*/ 8046 h 25849"/>
                <a:gd name="T14" fmla="*/ 2973 w 35508"/>
                <a:gd name="T15" fmla="*/ 8046 h 258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1" name="Freeform 357">
              <a:extLst>
                <a:ext uri="{FF2B5EF4-FFF2-40B4-BE49-F238E27FC236}">
                  <a16:creationId xmlns:a16="http://schemas.microsoft.com/office/drawing/2014/main" id="{9939995E-88B7-4D51-B6B4-8A014D87C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038" y="2340800"/>
              <a:ext cx="76707" cy="76708"/>
            </a:xfrm>
            <a:custGeom>
              <a:avLst/>
              <a:gdLst>
                <a:gd name="T0" fmla="*/ 76708 w 76707"/>
                <a:gd name="T1" fmla="*/ 38354 h 76708"/>
                <a:gd name="T2" fmla="*/ 38354 w 76707"/>
                <a:gd name="T3" fmla="*/ 76708 h 76708"/>
                <a:gd name="T4" fmla="*/ -1 w 76707"/>
                <a:gd name="T5" fmla="*/ 38354 h 76708"/>
                <a:gd name="T6" fmla="*/ 38354 w 76707"/>
                <a:gd name="T7" fmla="*/ 0 h 76708"/>
                <a:gd name="T8" fmla="*/ 76708 w 76707"/>
                <a:gd name="T9" fmla="*/ 38354 h 767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2" name="Freeform 358">
              <a:extLst>
                <a:ext uri="{FF2B5EF4-FFF2-40B4-BE49-F238E27FC236}">
                  <a16:creationId xmlns:a16="http://schemas.microsoft.com/office/drawing/2014/main" id="{4A44FFD8-979C-4D44-B1EF-35C32D1AA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851" y="2764461"/>
              <a:ext cx="178113" cy="245420"/>
            </a:xfrm>
            <a:custGeom>
              <a:avLst/>
              <a:gdLst>
                <a:gd name="T0" fmla="*/ 164979 w 178113"/>
                <a:gd name="T1" fmla="*/ 126185 h 245420"/>
                <a:gd name="T2" fmla="*/ 124466 w 178113"/>
                <a:gd name="T3" fmla="*/ 71321 h 245420"/>
                <a:gd name="T4" fmla="*/ 74301 w 178113"/>
                <a:gd name="T5" fmla="*/ 16521 h 245420"/>
                <a:gd name="T6" fmla="*/ 57346 w 178113"/>
                <a:gd name="T7" fmla="*/ 2424 h 245420"/>
                <a:gd name="T8" fmla="*/ 21850 w 178113"/>
                <a:gd name="T9" fmla="*/ 8266 h 245420"/>
                <a:gd name="T10" fmla="*/ 6 w 178113"/>
                <a:gd name="T11" fmla="*/ 52081 h 245420"/>
                <a:gd name="T12" fmla="*/ 23247 w 178113"/>
                <a:gd name="T13" fmla="*/ 95197 h 245420"/>
                <a:gd name="T14" fmla="*/ 59505 w 178113"/>
                <a:gd name="T15" fmla="*/ 110691 h 245420"/>
                <a:gd name="T16" fmla="*/ 133419 w 178113"/>
                <a:gd name="T17" fmla="*/ 201242 h 245420"/>
                <a:gd name="T18" fmla="*/ 139007 w 178113"/>
                <a:gd name="T19" fmla="*/ 227277 h 245420"/>
                <a:gd name="T20" fmla="*/ 157422 w 178113"/>
                <a:gd name="T21" fmla="*/ 245057 h 245420"/>
                <a:gd name="T22" fmla="*/ 164979 w 178113"/>
                <a:gd name="T23" fmla="*/ 126185 h 2454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14CA6829-A30F-4755-8ADE-B4A2956DDD57}"/>
              </a:ext>
            </a:extLst>
          </p:cNvPr>
          <p:cNvGrpSpPr>
            <a:grpSpLocks/>
          </p:cNvGrpSpPr>
          <p:nvPr/>
        </p:nvGrpSpPr>
        <p:grpSpPr bwMode="auto">
          <a:xfrm>
            <a:off x="1527175" y="2636838"/>
            <a:ext cx="2249488" cy="1360487"/>
            <a:chOff x="1860677" y="1980183"/>
            <a:chExt cx="2249551" cy="1360552"/>
          </a:xfrm>
        </p:grpSpPr>
        <p:sp>
          <p:nvSpPr>
            <p:cNvPr id="36879" name="Freeform 360">
              <a:extLst>
                <a:ext uri="{FF2B5EF4-FFF2-40B4-BE49-F238E27FC236}">
                  <a16:creationId xmlns:a16="http://schemas.microsoft.com/office/drawing/2014/main" id="{B6DF780D-19FA-481D-8FA2-941462823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3745" y="2077507"/>
              <a:ext cx="531416" cy="267753"/>
            </a:xfrm>
            <a:custGeom>
              <a:avLst/>
              <a:gdLst>
                <a:gd name="T0" fmla="*/ 320648 w 531416"/>
                <a:gd name="T1" fmla="*/ 262594 h 267753"/>
                <a:gd name="T2" fmla="*/ 83793 w 531416"/>
                <a:gd name="T3" fmla="*/ 217700 h 267753"/>
                <a:gd name="T4" fmla="*/ 4164 w 531416"/>
                <a:gd name="T5" fmla="*/ 126514 h 267753"/>
                <a:gd name="T6" fmla="*/ 43979 w 531416"/>
                <a:gd name="T7" fmla="*/ 20342 h 267753"/>
                <a:gd name="T8" fmla="*/ 143293 w 531416"/>
                <a:gd name="T9" fmla="*/ 30438 h 267753"/>
                <a:gd name="T10" fmla="*/ 240321 w 531416"/>
                <a:gd name="T11" fmla="*/ 62506 h 267753"/>
                <a:gd name="T12" fmla="*/ 418184 w 531416"/>
                <a:gd name="T13" fmla="*/ 85 h 267753"/>
                <a:gd name="T14" fmla="*/ 522388 w 531416"/>
                <a:gd name="T15" fmla="*/ 141373 h 267753"/>
                <a:gd name="T16" fmla="*/ 320648 w 531416"/>
                <a:gd name="T17" fmla="*/ 262594 h 2677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0" name="Freeform 361">
              <a:extLst>
                <a:ext uri="{FF2B5EF4-FFF2-40B4-BE49-F238E27FC236}">
                  <a16:creationId xmlns:a16="http://schemas.microsoft.com/office/drawing/2014/main" id="{3C87CB76-43A3-43F8-9266-685DEBE40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7886" y="2144471"/>
              <a:ext cx="2125738" cy="1160068"/>
            </a:xfrm>
            <a:custGeom>
              <a:avLst/>
              <a:gdLst>
                <a:gd name="T0" fmla="*/ 2051252 w 2125738"/>
                <a:gd name="T1" fmla="*/ 1147305 h 1160068"/>
                <a:gd name="T2" fmla="*/ 2122118 w 2125738"/>
                <a:gd name="T3" fmla="*/ 735761 h 1160068"/>
                <a:gd name="T4" fmla="*/ 1870785 w 2125738"/>
                <a:gd name="T5" fmla="*/ 435279 h 1160068"/>
                <a:gd name="T6" fmla="*/ 1727402 w 2125738"/>
                <a:gd name="T7" fmla="*/ 393750 h 1160068"/>
                <a:gd name="T8" fmla="*/ 1710448 w 2125738"/>
                <a:gd name="T9" fmla="*/ 243001 h 1160068"/>
                <a:gd name="T10" fmla="*/ 1552841 w 2125738"/>
                <a:gd name="T11" fmla="*/ 21894 h 1160068"/>
                <a:gd name="T12" fmla="*/ 1274203 w 2125738"/>
                <a:gd name="T13" fmla="*/ 39611 h 1160068"/>
                <a:gd name="T14" fmla="*/ 1067129 w 2125738"/>
                <a:gd name="T15" fmla="*/ 234683 h 1160068"/>
                <a:gd name="T16" fmla="*/ 992897 w 2125738"/>
                <a:gd name="T17" fmla="*/ 342760 h 1160068"/>
                <a:gd name="T18" fmla="*/ 879931 w 2125738"/>
                <a:gd name="T19" fmla="*/ 402196 h 1160068"/>
                <a:gd name="T20" fmla="*/ 708608 w 2125738"/>
                <a:gd name="T21" fmla="*/ 281609 h 1160068"/>
                <a:gd name="T22" fmla="*/ 539127 w 2125738"/>
                <a:gd name="T23" fmla="*/ 157403 h 1160068"/>
                <a:gd name="T24" fmla="*/ 378535 w 2125738"/>
                <a:gd name="T25" fmla="*/ 251447 h 1160068"/>
                <a:gd name="T26" fmla="*/ 150760 w 2125738"/>
                <a:gd name="T27" fmla="*/ 486016 h 1160068"/>
                <a:gd name="T28" fmla="*/ 24840 w 2125738"/>
                <a:gd name="T29" fmla="*/ 651624 h 1160068"/>
                <a:gd name="T30" fmla="*/ 30237 w 2125738"/>
                <a:gd name="T31" fmla="*/ 926007 h 1160068"/>
                <a:gd name="T32" fmla="*/ 181050 w 2125738"/>
                <a:gd name="T33" fmla="*/ 1120000 h 1160068"/>
                <a:gd name="T34" fmla="*/ 335863 w 2125738"/>
                <a:gd name="T35" fmla="*/ 1160068 h 1160068"/>
                <a:gd name="T36" fmla="*/ 2051252 w 2125738"/>
                <a:gd name="T37" fmla="*/ 1147305 h 11600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6980AC10-3940-416C-8D4E-CC8EDDFD2280}"/>
                </a:ext>
              </a:extLst>
            </p:cNvPr>
            <p:cNvSpPr/>
            <p:nvPr/>
          </p:nvSpPr>
          <p:spPr>
            <a:xfrm>
              <a:off x="1860677" y="3248656"/>
              <a:ext cx="2249551" cy="92079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36882" name="Graphic 2">
              <a:extLst>
                <a:ext uri="{FF2B5EF4-FFF2-40B4-BE49-F238E27FC236}">
                  <a16:creationId xmlns:a16="http://schemas.microsoft.com/office/drawing/2014/main" id="{624D3C2A-56DA-45C6-9CC8-CDA89B788C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36970" name="Freeform 451">
                <a:extLst>
                  <a:ext uri="{FF2B5EF4-FFF2-40B4-BE49-F238E27FC236}">
                    <a16:creationId xmlns:a16="http://schemas.microsoft.com/office/drawing/2014/main" id="{3F808CDE-D1D1-4109-9297-433C0523B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025" y="2366581"/>
                <a:ext cx="597725" cy="734186"/>
              </a:xfrm>
              <a:custGeom>
                <a:avLst/>
                <a:gdLst>
                  <a:gd name="T0" fmla="*/ 597726 w 597725"/>
                  <a:gd name="T1" fmla="*/ 471995 h 734186"/>
                  <a:gd name="T2" fmla="*/ 597726 w 597725"/>
                  <a:gd name="T3" fmla="*/ 475805 h 734186"/>
                  <a:gd name="T4" fmla="*/ 597598 w 597725"/>
                  <a:gd name="T5" fmla="*/ 487236 h 734186"/>
                  <a:gd name="T6" fmla="*/ 596836 w 597725"/>
                  <a:gd name="T7" fmla="*/ 509143 h 734186"/>
                  <a:gd name="T8" fmla="*/ 588073 w 597725"/>
                  <a:gd name="T9" fmla="*/ 570357 h 734186"/>
                  <a:gd name="T10" fmla="*/ 313055 w 597725"/>
                  <a:gd name="T11" fmla="*/ 734187 h 734186"/>
                  <a:gd name="T12" fmla="*/ 298831 w 597725"/>
                  <a:gd name="T13" fmla="*/ 733806 h 734186"/>
                  <a:gd name="T14" fmla="*/ 284670 w 597725"/>
                  <a:gd name="T15" fmla="*/ 734187 h 734186"/>
                  <a:gd name="T16" fmla="*/ 9652 w 597725"/>
                  <a:gd name="T17" fmla="*/ 570357 h 734186"/>
                  <a:gd name="T18" fmla="*/ 1143 w 597725"/>
                  <a:gd name="T19" fmla="*/ 513588 h 734186"/>
                  <a:gd name="T20" fmla="*/ 127 w 597725"/>
                  <a:gd name="T21" fmla="*/ 487553 h 734186"/>
                  <a:gd name="T22" fmla="*/ 508 w 597725"/>
                  <a:gd name="T23" fmla="*/ 446088 h 734186"/>
                  <a:gd name="T24" fmla="*/ 508 w 597725"/>
                  <a:gd name="T25" fmla="*/ 446088 h 734186"/>
                  <a:gd name="T26" fmla="*/ 57976 w 597725"/>
                  <a:gd name="T27" fmla="*/ 32131 h 734186"/>
                  <a:gd name="T28" fmla="*/ 258572 w 597725"/>
                  <a:gd name="T29" fmla="*/ 2921 h 734186"/>
                  <a:gd name="T30" fmla="*/ 298831 w 597725"/>
                  <a:gd name="T31" fmla="*/ 0 h 734186"/>
                  <a:gd name="T32" fmla="*/ 339154 w 597725"/>
                  <a:gd name="T33" fmla="*/ 2921 h 734186"/>
                  <a:gd name="T34" fmla="*/ 588772 w 597725"/>
                  <a:gd name="T35" fmla="*/ 32131 h 734186"/>
                  <a:gd name="T36" fmla="*/ 597662 w 597725"/>
                  <a:gd name="T37" fmla="*/ 451866 h 734186"/>
                  <a:gd name="T38" fmla="*/ 597726 w 597725"/>
                  <a:gd name="T39" fmla="*/ 471995 h 73418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1" name="Freeform 452">
                <a:extLst>
                  <a:ext uri="{FF2B5EF4-FFF2-40B4-BE49-F238E27FC236}">
                    <a16:creationId xmlns:a16="http://schemas.microsoft.com/office/drawing/2014/main" id="{67E2C59A-20AB-404E-8A9F-FF7681571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385" y="2366517"/>
                <a:ext cx="598169" cy="734250"/>
              </a:xfrm>
              <a:custGeom>
                <a:avLst/>
                <a:gdLst>
                  <a:gd name="T0" fmla="*/ 598170 w 598169"/>
                  <a:gd name="T1" fmla="*/ 472059 h 734250"/>
                  <a:gd name="T2" fmla="*/ 598170 w 598169"/>
                  <a:gd name="T3" fmla="*/ 475869 h 734250"/>
                  <a:gd name="T4" fmla="*/ 598043 w 598169"/>
                  <a:gd name="T5" fmla="*/ 488760 h 734250"/>
                  <a:gd name="T6" fmla="*/ 597281 w 598169"/>
                  <a:gd name="T7" fmla="*/ 509207 h 734250"/>
                  <a:gd name="T8" fmla="*/ 588518 w 598169"/>
                  <a:gd name="T9" fmla="*/ 570421 h 734250"/>
                  <a:gd name="T10" fmla="*/ 313499 w 598169"/>
                  <a:gd name="T11" fmla="*/ 734251 h 734250"/>
                  <a:gd name="T12" fmla="*/ 299275 w 598169"/>
                  <a:gd name="T13" fmla="*/ 733870 h 734250"/>
                  <a:gd name="T14" fmla="*/ 285115 w 598169"/>
                  <a:gd name="T15" fmla="*/ 734251 h 734250"/>
                  <a:gd name="T16" fmla="*/ 10096 w 598169"/>
                  <a:gd name="T17" fmla="*/ 570421 h 734250"/>
                  <a:gd name="T18" fmla="*/ 1587 w 598169"/>
                  <a:gd name="T19" fmla="*/ 513652 h 734250"/>
                  <a:gd name="T20" fmla="*/ 508 w 598169"/>
                  <a:gd name="T21" fmla="*/ 487299 h 734250"/>
                  <a:gd name="T22" fmla="*/ 127 w 598169"/>
                  <a:gd name="T23" fmla="*/ 456629 h 734250"/>
                  <a:gd name="T24" fmla="*/ 9334 w 598169"/>
                  <a:gd name="T25" fmla="*/ 32131 h 734250"/>
                  <a:gd name="T26" fmla="*/ 258953 w 598169"/>
                  <a:gd name="T27" fmla="*/ 2921 h 734250"/>
                  <a:gd name="T28" fmla="*/ 299212 w 598169"/>
                  <a:gd name="T29" fmla="*/ 0 h 734250"/>
                  <a:gd name="T30" fmla="*/ 339534 w 598169"/>
                  <a:gd name="T31" fmla="*/ 2921 h 734250"/>
                  <a:gd name="T32" fmla="*/ 540131 w 598169"/>
                  <a:gd name="T33" fmla="*/ 32131 h 734250"/>
                  <a:gd name="T34" fmla="*/ 597662 w 598169"/>
                  <a:gd name="T35" fmla="*/ 447548 h 734250"/>
                  <a:gd name="T36" fmla="*/ 598170 w 598169"/>
                  <a:gd name="T37" fmla="*/ 472059 h 73425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2" name="Freeform 453">
                <a:extLst>
                  <a:ext uri="{FF2B5EF4-FFF2-40B4-BE49-F238E27FC236}">
                    <a16:creationId xmlns:a16="http://schemas.microsoft.com/office/drawing/2014/main" id="{41198F3F-7DDC-4313-A93A-0F8FCE87B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922" y="2853817"/>
                <a:ext cx="1306512" cy="444499"/>
              </a:xfrm>
              <a:custGeom>
                <a:avLst/>
                <a:gdLst>
                  <a:gd name="T0" fmla="*/ 1306512 w 1306512"/>
                  <a:gd name="T1" fmla="*/ 404749 h 444499"/>
                  <a:gd name="T2" fmla="*/ 1265301 w 1306512"/>
                  <a:gd name="T3" fmla="*/ 444500 h 444499"/>
                  <a:gd name="T4" fmla="*/ 41211 w 1306512"/>
                  <a:gd name="T5" fmla="*/ 444500 h 444499"/>
                  <a:gd name="T6" fmla="*/ 0 w 1306512"/>
                  <a:gd name="T7" fmla="*/ 404749 h 444499"/>
                  <a:gd name="T8" fmla="*/ 23051 w 1306512"/>
                  <a:gd name="T9" fmla="*/ 39814 h 444499"/>
                  <a:gd name="T10" fmla="*/ 58229 w 1306512"/>
                  <a:gd name="T11" fmla="*/ 317 h 444499"/>
                  <a:gd name="T12" fmla="*/ 59309 w 1306512"/>
                  <a:gd name="T13" fmla="*/ 26352 h 444499"/>
                  <a:gd name="T14" fmla="*/ 67818 w 1306512"/>
                  <a:gd name="T15" fmla="*/ 83121 h 444499"/>
                  <a:gd name="T16" fmla="*/ 342836 w 1306512"/>
                  <a:gd name="T17" fmla="*/ 246951 h 444499"/>
                  <a:gd name="T18" fmla="*/ 357060 w 1306512"/>
                  <a:gd name="T19" fmla="*/ 246570 h 444499"/>
                  <a:gd name="T20" fmla="*/ 371285 w 1306512"/>
                  <a:gd name="T21" fmla="*/ 246951 h 444499"/>
                  <a:gd name="T22" fmla="*/ 646303 w 1306512"/>
                  <a:gd name="T23" fmla="*/ 83121 h 444499"/>
                  <a:gd name="T24" fmla="*/ 655066 w 1306512"/>
                  <a:gd name="T25" fmla="*/ 21907 h 444499"/>
                  <a:gd name="T26" fmla="*/ 655828 w 1306512"/>
                  <a:gd name="T27" fmla="*/ 0 h 444499"/>
                  <a:gd name="T28" fmla="*/ 657098 w 1306512"/>
                  <a:gd name="T29" fmla="*/ 0 h 444499"/>
                  <a:gd name="T30" fmla="*/ 658177 w 1306512"/>
                  <a:gd name="T31" fmla="*/ 26352 h 444499"/>
                  <a:gd name="T32" fmla="*/ 666686 w 1306512"/>
                  <a:gd name="T33" fmla="*/ 83121 h 444499"/>
                  <a:gd name="T34" fmla="*/ 941705 w 1306512"/>
                  <a:gd name="T35" fmla="*/ 246951 h 444499"/>
                  <a:gd name="T36" fmla="*/ 955929 w 1306512"/>
                  <a:gd name="T37" fmla="*/ 246570 h 444499"/>
                  <a:gd name="T38" fmla="*/ 970153 w 1306512"/>
                  <a:gd name="T39" fmla="*/ 246951 h 444499"/>
                  <a:gd name="T40" fmla="*/ 1245172 w 1306512"/>
                  <a:gd name="T41" fmla="*/ 83121 h 444499"/>
                  <a:gd name="T42" fmla="*/ 1253935 w 1306512"/>
                  <a:gd name="T43" fmla="*/ 21907 h 444499"/>
                  <a:gd name="T44" fmla="*/ 1254697 w 1306512"/>
                  <a:gd name="T45" fmla="*/ 1460 h 444499"/>
                  <a:gd name="T46" fmla="*/ 1283716 w 1306512"/>
                  <a:gd name="T47" fmla="*/ 39751 h 444499"/>
                  <a:gd name="T48" fmla="*/ 1306512 w 1306512"/>
                  <a:gd name="T49" fmla="*/ 404749 h 44449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3" name="Freeform 454">
                <a:extLst>
                  <a:ext uri="{FF2B5EF4-FFF2-40B4-BE49-F238E27FC236}">
                    <a16:creationId xmlns:a16="http://schemas.microsoft.com/office/drawing/2014/main" id="{DCF2870B-D958-47AF-BD77-55B3D374A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025" y="2812605"/>
                <a:ext cx="597725" cy="288163"/>
              </a:xfrm>
              <a:custGeom>
                <a:avLst/>
                <a:gdLst>
                  <a:gd name="T0" fmla="*/ 597726 w 597725"/>
                  <a:gd name="T1" fmla="*/ 25971 h 288163"/>
                  <a:gd name="T2" fmla="*/ 597726 w 597725"/>
                  <a:gd name="T3" fmla="*/ 29782 h 288163"/>
                  <a:gd name="T4" fmla="*/ 597598 w 597725"/>
                  <a:gd name="T5" fmla="*/ 41212 h 288163"/>
                  <a:gd name="T6" fmla="*/ 596836 w 597725"/>
                  <a:gd name="T7" fmla="*/ 63119 h 288163"/>
                  <a:gd name="T8" fmla="*/ 588073 w 597725"/>
                  <a:gd name="T9" fmla="*/ 124333 h 288163"/>
                  <a:gd name="T10" fmla="*/ 313055 w 597725"/>
                  <a:gd name="T11" fmla="*/ 288163 h 288163"/>
                  <a:gd name="T12" fmla="*/ 298831 w 597725"/>
                  <a:gd name="T13" fmla="*/ 287782 h 288163"/>
                  <a:gd name="T14" fmla="*/ 284670 w 597725"/>
                  <a:gd name="T15" fmla="*/ 288163 h 288163"/>
                  <a:gd name="T16" fmla="*/ 9652 w 597725"/>
                  <a:gd name="T17" fmla="*/ 124333 h 288163"/>
                  <a:gd name="T18" fmla="*/ 1143 w 597725"/>
                  <a:gd name="T19" fmla="*/ 67564 h 288163"/>
                  <a:gd name="T20" fmla="*/ 127 w 597725"/>
                  <a:gd name="T21" fmla="*/ 41529 h 288163"/>
                  <a:gd name="T22" fmla="*/ 508 w 597725"/>
                  <a:gd name="T23" fmla="*/ 64 h 288163"/>
                  <a:gd name="T24" fmla="*/ 294323 w 597725"/>
                  <a:gd name="T25" fmla="*/ 252667 h 288163"/>
                  <a:gd name="T26" fmla="*/ 595249 w 597725"/>
                  <a:gd name="T27" fmla="*/ 0 h 288163"/>
                  <a:gd name="T28" fmla="*/ 597726 w 597725"/>
                  <a:gd name="T29" fmla="*/ 5842 h 288163"/>
                  <a:gd name="T30" fmla="*/ 597726 w 597725"/>
                  <a:gd name="T31" fmla="*/ 25971 h 288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4" name="Freeform 455">
                <a:extLst>
                  <a:ext uri="{FF2B5EF4-FFF2-40B4-BE49-F238E27FC236}">
                    <a16:creationId xmlns:a16="http://schemas.microsoft.com/office/drawing/2014/main" id="{BD8F54C6-F4E3-4C9D-AEE7-2C46C1CBB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512" y="2814066"/>
                <a:ext cx="598042" cy="286702"/>
              </a:xfrm>
              <a:custGeom>
                <a:avLst/>
                <a:gdLst>
                  <a:gd name="T0" fmla="*/ 598043 w 598042"/>
                  <a:gd name="T1" fmla="*/ 24511 h 286702"/>
                  <a:gd name="T2" fmla="*/ 598043 w 598042"/>
                  <a:gd name="T3" fmla="*/ 28321 h 286702"/>
                  <a:gd name="T4" fmla="*/ 597916 w 598042"/>
                  <a:gd name="T5" fmla="*/ 41211 h 286702"/>
                  <a:gd name="T6" fmla="*/ 597154 w 598042"/>
                  <a:gd name="T7" fmla="*/ 61658 h 286702"/>
                  <a:gd name="T8" fmla="*/ 588391 w 598042"/>
                  <a:gd name="T9" fmla="*/ 122873 h 286702"/>
                  <a:gd name="T10" fmla="*/ 313372 w 598042"/>
                  <a:gd name="T11" fmla="*/ 286702 h 286702"/>
                  <a:gd name="T12" fmla="*/ 299148 w 598042"/>
                  <a:gd name="T13" fmla="*/ 286321 h 286702"/>
                  <a:gd name="T14" fmla="*/ 284988 w 598042"/>
                  <a:gd name="T15" fmla="*/ 286702 h 286702"/>
                  <a:gd name="T16" fmla="*/ 9970 w 598042"/>
                  <a:gd name="T17" fmla="*/ 122873 h 286702"/>
                  <a:gd name="T18" fmla="*/ 1461 w 598042"/>
                  <a:gd name="T19" fmla="*/ 66104 h 286702"/>
                  <a:gd name="T20" fmla="*/ 381 w 598042"/>
                  <a:gd name="T21" fmla="*/ 39751 h 286702"/>
                  <a:gd name="T22" fmla="*/ 0 w 598042"/>
                  <a:gd name="T23" fmla="*/ 9080 h 286702"/>
                  <a:gd name="T24" fmla="*/ 298958 w 598042"/>
                  <a:gd name="T25" fmla="*/ 246443 h 286702"/>
                  <a:gd name="T26" fmla="*/ 597598 w 598042"/>
                  <a:gd name="T27" fmla="*/ 0 h 286702"/>
                  <a:gd name="T28" fmla="*/ 598043 w 598042"/>
                  <a:gd name="T29" fmla="*/ 24511 h 2867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6883" name="Freeform 364">
              <a:extLst>
                <a:ext uri="{FF2B5EF4-FFF2-40B4-BE49-F238E27FC236}">
                  <a16:creationId xmlns:a16="http://schemas.microsoft.com/office/drawing/2014/main" id="{38F14FA5-5535-445E-BF92-8CE1CFDF8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2833" y="2328735"/>
              <a:ext cx="73088" cy="90868"/>
            </a:xfrm>
            <a:custGeom>
              <a:avLst/>
              <a:gdLst>
                <a:gd name="T0" fmla="*/ 55245 w 73088"/>
                <a:gd name="T1" fmla="*/ 0 h 90868"/>
                <a:gd name="T2" fmla="*/ 32195 w 73088"/>
                <a:gd name="T3" fmla="*/ 13652 h 90868"/>
                <a:gd name="T4" fmla="*/ 4382 w 73088"/>
                <a:gd name="T5" fmla="*/ 17082 h 90868"/>
                <a:gd name="T6" fmla="*/ 4382 w 73088"/>
                <a:gd name="T7" fmla="*/ 17082 h 90868"/>
                <a:gd name="T8" fmla="*/ 0 w 73088"/>
                <a:gd name="T9" fmla="*/ 16446 h 90868"/>
                <a:gd name="T10" fmla="*/ 3493 w 73088"/>
                <a:gd name="T11" fmla="*/ 37719 h 90868"/>
                <a:gd name="T12" fmla="*/ 3493 w 73088"/>
                <a:gd name="T13" fmla="*/ 37782 h 90868"/>
                <a:gd name="T14" fmla="*/ 5588 w 73088"/>
                <a:gd name="T15" fmla="*/ 46990 h 90868"/>
                <a:gd name="T16" fmla="*/ 5588 w 73088"/>
                <a:gd name="T17" fmla="*/ 46990 h 90868"/>
                <a:gd name="T18" fmla="*/ 17145 w 73088"/>
                <a:gd name="T19" fmla="*/ 80518 h 90868"/>
                <a:gd name="T20" fmla="*/ 22860 w 73088"/>
                <a:gd name="T21" fmla="*/ 90868 h 90868"/>
                <a:gd name="T22" fmla="*/ 22860 w 73088"/>
                <a:gd name="T23" fmla="*/ 90868 h 90868"/>
                <a:gd name="T24" fmla="*/ 31179 w 73088"/>
                <a:gd name="T25" fmla="*/ 81026 h 90868"/>
                <a:gd name="T26" fmla="*/ 45466 w 73088"/>
                <a:gd name="T27" fmla="*/ 64071 h 90868"/>
                <a:gd name="T28" fmla="*/ 73089 w 73088"/>
                <a:gd name="T29" fmla="*/ 40640 h 90868"/>
                <a:gd name="T30" fmla="*/ 55245 w 73088"/>
                <a:gd name="T31" fmla="*/ 0 h 90868"/>
                <a:gd name="T32" fmla="*/ 26988 w 73088"/>
                <a:gd name="T33" fmla="*/ 48514 h 90868"/>
                <a:gd name="T34" fmla="*/ 23051 w 73088"/>
                <a:gd name="T35" fmla="*/ 46926 h 90868"/>
                <a:gd name="T36" fmla="*/ 18415 w 73088"/>
                <a:gd name="T37" fmla="*/ 35877 h 90868"/>
                <a:gd name="T38" fmla="*/ 20002 w 73088"/>
                <a:gd name="T39" fmla="*/ 31940 h 90868"/>
                <a:gd name="T40" fmla="*/ 21209 w 73088"/>
                <a:gd name="T41" fmla="*/ 31686 h 90868"/>
                <a:gd name="T42" fmla="*/ 23939 w 73088"/>
                <a:gd name="T43" fmla="*/ 33528 h 90868"/>
                <a:gd name="T44" fmla="*/ 28575 w 73088"/>
                <a:gd name="T45" fmla="*/ 44577 h 90868"/>
                <a:gd name="T46" fmla="*/ 26988 w 73088"/>
                <a:gd name="T47" fmla="*/ 48514 h 908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4" name="Freeform 365">
              <a:extLst>
                <a:ext uri="{FF2B5EF4-FFF2-40B4-BE49-F238E27FC236}">
                  <a16:creationId xmlns:a16="http://schemas.microsoft.com/office/drawing/2014/main" id="{4463B41C-3A6E-4395-AA46-842172F60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2168" y="3263455"/>
              <a:ext cx="25336" cy="27933"/>
            </a:xfrm>
            <a:custGeom>
              <a:avLst/>
              <a:gdLst>
                <a:gd name="T0" fmla="*/ 25336 w 25336"/>
                <a:gd name="T1" fmla="*/ 0 h 27933"/>
                <a:gd name="T2" fmla="*/ 23939 w 25336"/>
                <a:gd name="T3" fmla="*/ 24574 h 27933"/>
                <a:gd name="T4" fmla="*/ 23876 w 25336"/>
                <a:gd name="T5" fmla="*/ 25591 h 27933"/>
                <a:gd name="T6" fmla="*/ 1968 w 25336"/>
                <a:gd name="T7" fmla="*/ 25591 h 27933"/>
                <a:gd name="T8" fmla="*/ 1905 w 25336"/>
                <a:gd name="T9" fmla="*/ 24638 h 27933"/>
                <a:gd name="T10" fmla="*/ 1905 w 25336"/>
                <a:gd name="T11" fmla="*/ 24638 h 27933"/>
                <a:gd name="T12" fmla="*/ 0 w 25336"/>
                <a:gd name="T13" fmla="*/ 0 h 27933"/>
                <a:gd name="T14" fmla="*/ 25336 w 25336"/>
                <a:gd name="T15" fmla="*/ 0 h 279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5" name="Freeform 366">
              <a:extLst>
                <a:ext uri="{FF2B5EF4-FFF2-40B4-BE49-F238E27FC236}">
                  <a16:creationId xmlns:a16="http://schemas.microsoft.com/office/drawing/2014/main" id="{2C004741-AE92-4EA7-A0E5-965B180B2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6636" y="3288093"/>
              <a:ext cx="100266" cy="32956"/>
            </a:xfrm>
            <a:custGeom>
              <a:avLst/>
              <a:gdLst>
                <a:gd name="T0" fmla="*/ 98996 w 100266"/>
                <a:gd name="T1" fmla="*/ 32957 h 32956"/>
                <a:gd name="T2" fmla="*/ 75629 w 100266"/>
                <a:gd name="T3" fmla="*/ 32957 h 32956"/>
                <a:gd name="T4" fmla="*/ 75629 w 100266"/>
                <a:gd name="T5" fmla="*/ 21844 h 32956"/>
                <a:gd name="T6" fmla="*/ 66294 w 100266"/>
                <a:gd name="T7" fmla="*/ 32957 h 32956"/>
                <a:gd name="T8" fmla="*/ 0 w 100266"/>
                <a:gd name="T9" fmla="*/ 32957 h 32956"/>
                <a:gd name="T10" fmla="*/ 0 w 100266"/>
                <a:gd name="T11" fmla="*/ 21272 h 32956"/>
                <a:gd name="T12" fmla="*/ 67374 w 100266"/>
                <a:gd name="T13" fmla="*/ 64 h 32956"/>
                <a:gd name="T14" fmla="*/ 67437 w 100266"/>
                <a:gd name="T15" fmla="*/ 1016 h 32956"/>
                <a:gd name="T16" fmla="*/ 89345 w 100266"/>
                <a:gd name="T17" fmla="*/ 1016 h 32956"/>
                <a:gd name="T18" fmla="*/ 89408 w 100266"/>
                <a:gd name="T19" fmla="*/ 0 h 32956"/>
                <a:gd name="T20" fmla="*/ 98996 w 100266"/>
                <a:gd name="T21" fmla="*/ 32957 h 329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6" name="Freeform 367">
              <a:extLst>
                <a:ext uri="{FF2B5EF4-FFF2-40B4-BE49-F238E27FC236}">
                  <a16:creationId xmlns:a16="http://schemas.microsoft.com/office/drawing/2014/main" id="{6BAE44AE-ADFF-478F-A695-4F2D22B2A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981" y="3288029"/>
              <a:ext cx="63" cy="6350"/>
            </a:xfrm>
            <a:custGeom>
              <a:avLst/>
              <a:gdLst>
                <a:gd name="T0" fmla="*/ 64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7" name="Freeform 368">
              <a:extLst>
                <a:ext uri="{FF2B5EF4-FFF2-40B4-BE49-F238E27FC236}">
                  <a16:creationId xmlns:a16="http://schemas.microsoft.com/office/drawing/2014/main" id="{E918A22B-0D8E-4589-A9F4-67C5E305A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4010" y="3288029"/>
              <a:ext cx="126" cy="63"/>
            </a:xfrm>
            <a:custGeom>
              <a:avLst/>
              <a:gdLst>
                <a:gd name="T0" fmla="*/ 0 w 126"/>
                <a:gd name="T1" fmla="*/ 64 h 63"/>
                <a:gd name="T2" fmla="*/ 0 w 126"/>
                <a:gd name="T3" fmla="*/ 64 h 63"/>
                <a:gd name="T4" fmla="*/ 127 w 126"/>
                <a:gd name="T5" fmla="*/ 0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8" name="Freeform 369">
              <a:extLst>
                <a:ext uri="{FF2B5EF4-FFF2-40B4-BE49-F238E27FC236}">
                  <a16:creationId xmlns:a16="http://schemas.microsoft.com/office/drawing/2014/main" id="{ADD5296C-D5F8-46ED-BD82-ABFDD0ED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6979" y="3263455"/>
              <a:ext cx="25336" cy="27933"/>
            </a:xfrm>
            <a:custGeom>
              <a:avLst/>
              <a:gdLst>
                <a:gd name="T0" fmla="*/ 25336 w 25336"/>
                <a:gd name="T1" fmla="*/ 0 h 27933"/>
                <a:gd name="T2" fmla="*/ 23939 w 25336"/>
                <a:gd name="T3" fmla="*/ 24574 h 27933"/>
                <a:gd name="T4" fmla="*/ 23876 w 25336"/>
                <a:gd name="T5" fmla="*/ 25591 h 27933"/>
                <a:gd name="T6" fmla="*/ 1968 w 25336"/>
                <a:gd name="T7" fmla="*/ 25591 h 27933"/>
                <a:gd name="T8" fmla="*/ 1905 w 25336"/>
                <a:gd name="T9" fmla="*/ 24638 h 27933"/>
                <a:gd name="T10" fmla="*/ 0 w 25336"/>
                <a:gd name="T11" fmla="*/ 0 h 27933"/>
                <a:gd name="T12" fmla="*/ 25336 w 25336"/>
                <a:gd name="T13" fmla="*/ 0 h 279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9" name="Freeform 370">
              <a:extLst>
                <a:ext uri="{FF2B5EF4-FFF2-40B4-BE49-F238E27FC236}">
                  <a16:creationId xmlns:a16="http://schemas.microsoft.com/office/drawing/2014/main" id="{FE44B4D9-91D0-4EF2-9219-BE483DA67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510" y="3288029"/>
              <a:ext cx="100266" cy="33020"/>
            </a:xfrm>
            <a:custGeom>
              <a:avLst/>
              <a:gdLst>
                <a:gd name="T0" fmla="*/ 98996 w 100266"/>
                <a:gd name="T1" fmla="*/ 33020 h 33020"/>
                <a:gd name="T2" fmla="*/ 75629 w 100266"/>
                <a:gd name="T3" fmla="*/ 33020 h 33020"/>
                <a:gd name="T4" fmla="*/ 75629 w 100266"/>
                <a:gd name="T5" fmla="*/ 21908 h 33020"/>
                <a:gd name="T6" fmla="*/ 66294 w 100266"/>
                <a:gd name="T7" fmla="*/ 33020 h 33020"/>
                <a:gd name="T8" fmla="*/ 0 w 100266"/>
                <a:gd name="T9" fmla="*/ 33020 h 33020"/>
                <a:gd name="T10" fmla="*/ 0 w 100266"/>
                <a:gd name="T11" fmla="*/ 21336 h 33020"/>
                <a:gd name="T12" fmla="*/ 67373 w 100266"/>
                <a:gd name="T13" fmla="*/ 64 h 33020"/>
                <a:gd name="T14" fmla="*/ 67437 w 100266"/>
                <a:gd name="T15" fmla="*/ 1016 h 33020"/>
                <a:gd name="T16" fmla="*/ 89344 w 100266"/>
                <a:gd name="T17" fmla="*/ 1016 h 33020"/>
                <a:gd name="T18" fmla="*/ 89408 w 100266"/>
                <a:gd name="T19" fmla="*/ 0 h 33020"/>
                <a:gd name="T20" fmla="*/ 98996 w 100266"/>
                <a:gd name="T21" fmla="*/ 33020 h 330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0" name="Freeform 371">
              <a:extLst>
                <a:ext uri="{FF2B5EF4-FFF2-40B4-BE49-F238E27FC236}">
                  <a16:creationId xmlns:a16="http://schemas.microsoft.com/office/drawing/2014/main" id="{81BA1F8B-2E33-4C31-98BD-923158650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855" y="3288029"/>
              <a:ext cx="63" cy="6350"/>
            </a:xfrm>
            <a:custGeom>
              <a:avLst/>
              <a:gdLst>
                <a:gd name="T0" fmla="*/ 63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1" name="Freeform 372">
              <a:extLst>
                <a:ext uri="{FF2B5EF4-FFF2-40B4-BE49-F238E27FC236}">
                  <a16:creationId xmlns:a16="http://schemas.microsoft.com/office/drawing/2014/main" id="{BEF93055-8F36-41E4-B835-AF215BA5D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8883" y="3288029"/>
              <a:ext cx="63" cy="63"/>
            </a:xfrm>
            <a:custGeom>
              <a:avLst/>
              <a:gdLst>
                <a:gd name="T0" fmla="*/ 64 w 63"/>
                <a:gd name="T1" fmla="*/ 0 h 63"/>
                <a:gd name="T2" fmla="*/ 0 w 63"/>
                <a:gd name="T3" fmla="*/ 64 h 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2" name="Freeform 373">
              <a:extLst>
                <a:ext uri="{FF2B5EF4-FFF2-40B4-BE49-F238E27FC236}">
                  <a16:creationId xmlns:a16="http://schemas.microsoft.com/office/drawing/2014/main" id="{BBEFAE5B-1CD5-4781-8E12-0CA84FCBC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497" y="2101595"/>
              <a:ext cx="544322" cy="544258"/>
            </a:xfrm>
            <a:custGeom>
              <a:avLst/>
              <a:gdLst>
                <a:gd name="T0" fmla="*/ 407035 w 544322"/>
                <a:gd name="T1" fmla="*/ 35687 h 544258"/>
                <a:gd name="T2" fmla="*/ 272161 w 544322"/>
                <a:gd name="T3" fmla="*/ 0 h 544258"/>
                <a:gd name="T4" fmla="*/ 0 w 544322"/>
                <a:gd name="T5" fmla="*/ 272161 h 544258"/>
                <a:gd name="T6" fmla="*/ 87058 w 544322"/>
                <a:gd name="T7" fmla="*/ 471615 h 544258"/>
                <a:gd name="T8" fmla="*/ 272161 w 544322"/>
                <a:gd name="T9" fmla="*/ 544259 h 544258"/>
                <a:gd name="T10" fmla="*/ 544322 w 544322"/>
                <a:gd name="T11" fmla="*/ 272098 h 544258"/>
                <a:gd name="T12" fmla="*/ 407035 w 544322"/>
                <a:gd name="T13" fmla="*/ 35687 h 5442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3" name="Freeform 374">
              <a:extLst>
                <a:ext uri="{FF2B5EF4-FFF2-40B4-BE49-F238E27FC236}">
                  <a16:creationId xmlns:a16="http://schemas.microsoft.com/office/drawing/2014/main" id="{F00B395D-2BEF-409E-BC5E-4D7D971C7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041" y="2591117"/>
              <a:ext cx="101980" cy="102235"/>
            </a:xfrm>
            <a:custGeom>
              <a:avLst/>
              <a:gdLst>
                <a:gd name="T0" fmla="*/ 101981 w 101980"/>
                <a:gd name="T1" fmla="*/ 60135 h 102235"/>
                <a:gd name="T2" fmla="*/ 71501 w 101980"/>
                <a:gd name="T3" fmla="*/ 81915 h 102235"/>
                <a:gd name="T4" fmla="*/ 68517 w 101980"/>
                <a:gd name="T5" fmla="*/ 84074 h 102235"/>
                <a:gd name="T6" fmla="*/ 66167 w 101980"/>
                <a:gd name="T7" fmla="*/ 85725 h 102235"/>
                <a:gd name="T8" fmla="*/ 58039 w 101980"/>
                <a:gd name="T9" fmla="*/ 91504 h 102235"/>
                <a:gd name="T10" fmla="*/ 41529 w 101980"/>
                <a:gd name="T11" fmla="*/ 75057 h 102235"/>
                <a:gd name="T12" fmla="*/ 45212 w 101980"/>
                <a:gd name="T13" fmla="*/ 100648 h 102235"/>
                <a:gd name="T14" fmla="*/ 42989 w 101980"/>
                <a:gd name="T15" fmla="*/ 102235 h 102235"/>
                <a:gd name="T16" fmla="*/ 33083 w 101980"/>
                <a:gd name="T17" fmla="*/ 88392 h 102235"/>
                <a:gd name="T18" fmla="*/ 25971 w 101980"/>
                <a:gd name="T19" fmla="*/ 53467 h 102235"/>
                <a:gd name="T20" fmla="*/ 1397 w 101980"/>
                <a:gd name="T21" fmla="*/ 44133 h 102235"/>
                <a:gd name="T22" fmla="*/ 0 w 101980"/>
                <a:gd name="T23" fmla="*/ 42164 h 102235"/>
                <a:gd name="T24" fmla="*/ 30734 w 101980"/>
                <a:gd name="T25" fmla="*/ 22860 h 102235"/>
                <a:gd name="T26" fmla="*/ 58928 w 101980"/>
                <a:gd name="T27" fmla="*/ 0 h 102235"/>
                <a:gd name="T28" fmla="*/ 70421 w 101980"/>
                <a:gd name="T29" fmla="*/ 16065 h 102235"/>
                <a:gd name="T30" fmla="*/ 92964 w 101980"/>
                <a:gd name="T31" fmla="*/ 47625 h 102235"/>
                <a:gd name="T32" fmla="*/ 101981 w 101980"/>
                <a:gd name="T33" fmla="*/ 60135 h 1022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4" name="Freeform 375">
              <a:extLst>
                <a:ext uri="{FF2B5EF4-FFF2-40B4-BE49-F238E27FC236}">
                  <a16:creationId xmlns:a16="http://schemas.microsoft.com/office/drawing/2014/main" id="{72D9D2A4-5C8A-4983-B991-95F2EACC0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478" y="2651251"/>
              <a:ext cx="30543" cy="21780"/>
            </a:xfrm>
            <a:custGeom>
              <a:avLst/>
              <a:gdLst>
                <a:gd name="T0" fmla="*/ 30543 w 30543"/>
                <a:gd name="T1" fmla="*/ 0 h 21780"/>
                <a:gd name="T2" fmla="*/ 10541 w 30543"/>
                <a:gd name="T3" fmla="*/ 14288 h 21780"/>
                <a:gd name="T4" fmla="*/ 0 w 30543"/>
                <a:gd name="T5" fmla="*/ 21781 h 217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lnTo>
                    <a:pt x="30543" y="0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5" name="Freeform 376">
              <a:extLst>
                <a:ext uri="{FF2B5EF4-FFF2-40B4-BE49-F238E27FC236}">
                  <a16:creationId xmlns:a16="http://schemas.microsoft.com/office/drawing/2014/main" id="{8C5935D3-F02F-468A-B4AE-83A72F9AF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156" y="2691764"/>
              <a:ext cx="15875" cy="7239"/>
            </a:xfrm>
            <a:custGeom>
              <a:avLst/>
              <a:gdLst>
                <a:gd name="T0" fmla="*/ 15875 w 15875"/>
                <a:gd name="T1" fmla="*/ 5842 h 7239"/>
                <a:gd name="T2" fmla="*/ 0 w 15875"/>
                <a:gd name="T3" fmla="*/ 7239 h 7239"/>
                <a:gd name="T4" fmla="*/ 7874 w 15875"/>
                <a:gd name="T5" fmla="*/ 1588 h 7239"/>
                <a:gd name="T6" fmla="*/ 10096 w 15875"/>
                <a:gd name="T7" fmla="*/ 0 h 7239"/>
                <a:gd name="T8" fmla="*/ 15875 w 15875"/>
                <a:gd name="T9" fmla="*/ 5842 h 7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6" name="Freeform 377">
              <a:extLst>
                <a:ext uri="{FF2B5EF4-FFF2-40B4-BE49-F238E27FC236}">
                  <a16:creationId xmlns:a16="http://schemas.microsoft.com/office/drawing/2014/main" id="{4CF71808-82FE-4E34-9546-5F0EC789D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079" y="2643060"/>
              <a:ext cx="70739" cy="49622"/>
            </a:xfrm>
            <a:custGeom>
              <a:avLst/>
              <a:gdLst>
                <a:gd name="T0" fmla="*/ 70739 w 70739"/>
                <a:gd name="T1" fmla="*/ 21526 h 49622"/>
                <a:gd name="T2" fmla="*/ 32004 w 70739"/>
                <a:gd name="T3" fmla="*/ 49593 h 49622"/>
                <a:gd name="T4" fmla="*/ 0 w 70739"/>
                <a:gd name="T5" fmla="*/ 39560 h 49622"/>
                <a:gd name="T6" fmla="*/ 8128 w 70739"/>
                <a:gd name="T7" fmla="*/ 33718 h 49622"/>
                <a:gd name="T8" fmla="*/ 10478 w 70739"/>
                <a:gd name="T9" fmla="*/ 32067 h 49622"/>
                <a:gd name="T10" fmla="*/ 13462 w 70739"/>
                <a:gd name="T11" fmla="*/ 29908 h 49622"/>
                <a:gd name="T12" fmla="*/ 43942 w 70739"/>
                <a:gd name="T13" fmla="*/ 8128 h 49622"/>
                <a:gd name="T14" fmla="*/ 55372 w 70739"/>
                <a:gd name="T15" fmla="*/ 0 h 49622"/>
                <a:gd name="T16" fmla="*/ 70739 w 70739"/>
                <a:gd name="T17" fmla="*/ 21526 h 496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7" name="Freeform 378">
              <a:extLst>
                <a:ext uri="{FF2B5EF4-FFF2-40B4-BE49-F238E27FC236}">
                  <a16:creationId xmlns:a16="http://schemas.microsoft.com/office/drawing/2014/main" id="{434D52E4-47C5-4BCC-8DEF-1E78E84A8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0350" y="2703004"/>
              <a:ext cx="414908" cy="502919"/>
            </a:xfrm>
            <a:custGeom>
              <a:avLst/>
              <a:gdLst>
                <a:gd name="T0" fmla="*/ 414909 w 414908"/>
                <a:gd name="T1" fmla="*/ 444500 h 502919"/>
                <a:gd name="T2" fmla="*/ 333185 w 414908"/>
                <a:gd name="T3" fmla="*/ 502920 h 502919"/>
                <a:gd name="T4" fmla="*/ 239903 w 414908"/>
                <a:gd name="T5" fmla="*/ 372554 h 502919"/>
                <a:gd name="T6" fmla="*/ 154305 w 414908"/>
                <a:gd name="T7" fmla="*/ 252857 h 502919"/>
                <a:gd name="T8" fmla="*/ 151829 w 414908"/>
                <a:gd name="T9" fmla="*/ 249428 h 502919"/>
                <a:gd name="T10" fmla="*/ 83502 w 414908"/>
                <a:gd name="T11" fmla="*/ 153924 h 502919"/>
                <a:gd name="T12" fmla="*/ 0 w 414908"/>
                <a:gd name="T13" fmla="*/ 37211 h 502919"/>
                <a:gd name="T14" fmla="*/ 50990 w 414908"/>
                <a:gd name="T15" fmla="*/ 23939 h 502919"/>
                <a:gd name="T16" fmla="*/ 96838 w 414908"/>
                <a:gd name="T17" fmla="*/ 0 h 502919"/>
                <a:gd name="T18" fmla="*/ 123508 w 414908"/>
                <a:gd name="T19" fmla="*/ 37274 h 502919"/>
                <a:gd name="T20" fmla="*/ 123508 w 414908"/>
                <a:gd name="T21" fmla="*/ 37274 h 502919"/>
                <a:gd name="T22" fmla="*/ 144653 w 414908"/>
                <a:gd name="T23" fmla="*/ 66802 h 502919"/>
                <a:gd name="T24" fmla="*/ 174689 w 414908"/>
                <a:gd name="T25" fmla="*/ 108775 h 502919"/>
                <a:gd name="T26" fmla="*/ 272034 w 414908"/>
                <a:gd name="T27" fmla="*/ 244856 h 502919"/>
                <a:gd name="T28" fmla="*/ 414909 w 414908"/>
                <a:gd name="T29" fmla="*/ 444500 h 5029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FD40756B-9011-4E65-8ED7-D1A39E00692D}"/>
                </a:ext>
              </a:extLst>
            </p:cNvPr>
            <p:cNvSpPr/>
            <p:nvPr/>
          </p:nvSpPr>
          <p:spPr>
            <a:xfrm>
              <a:off x="2730651" y="2635851"/>
              <a:ext cx="44451" cy="47627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E1967983-11EB-4F22-8D49-FF34BC402B45}"/>
                </a:ext>
              </a:extLst>
            </p:cNvPr>
            <p:cNvSpPr/>
            <p:nvPr/>
          </p:nvSpPr>
          <p:spPr>
            <a:xfrm>
              <a:off x="2768752" y="2666016"/>
              <a:ext cx="82552" cy="74616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0" name="Freeform 381">
              <a:extLst>
                <a:ext uri="{FF2B5EF4-FFF2-40B4-BE49-F238E27FC236}">
                  <a16:creationId xmlns:a16="http://schemas.microsoft.com/office/drawing/2014/main" id="{9C681ACC-A002-4C69-A475-B2935EFDE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1147" y="2555113"/>
              <a:ext cx="173354" cy="171830"/>
            </a:xfrm>
            <a:custGeom>
              <a:avLst/>
              <a:gdLst>
                <a:gd name="T0" fmla="*/ 173355 w 173354"/>
                <a:gd name="T1" fmla="*/ 30099 h 171830"/>
                <a:gd name="T2" fmla="*/ 93345 w 173354"/>
                <a:gd name="T3" fmla="*/ 128079 h 171830"/>
                <a:gd name="T4" fmla="*/ 66167 w 173354"/>
                <a:gd name="T5" fmla="*/ 147892 h 171830"/>
                <a:gd name="T6" fmla="*/ 20320 w 173354"/>
                <a:gd name="T7" fmla="*/ 171831 h 171830"/>
                <a:gd name="T8" fmla="*/ 0 w 173354"/>
                <a:gd name="T9" fmla="*/ 137604 h 171830"/>
                <a:gd name="T10" fmla="*/ 38735 w 173354"/>
                <a:gd name="T11" fmla="*/ 109538 h 171830"/>
                <a:gd name="T12" fmla="*/ 84645 w 173354"/>
                <a:gd name="T13" fmla="*/ 62103 h 171830"/>
                <a:gd name="T14" fmla="*/ 84645 w 173354"/>
                <a:gd name="T15" fmla="*/ 62103 h 171830"/>
                <a:gd name="T16" fmla="*/ 123190 w 173354"/>
                <a:gd name="T17" fmla="*/ 0 h 171830"/>
                <a:gd name="T18" fmla="*/ 123190 w 173354"/>
                <a:gd name="T19" fmla="*/ 0 h 171830"/>
                <a:gd name="T20" fmla="*/ 173355 w 173354"/>
                <a:gd name="T21" fmla="*/ 30099 h 1718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BBD3F632-BDD5-45DA-99DE-5DFD2B41AC18}"/>
                </a:ext>
              </a:extLst>
            </p:cNvPr>
            <p:cNvSpPr/>
            <p:nvPr/>
          </p:nvSpPr>
          <p:spPr>
            <a:xfrm>
              <a:off x="2929095" y="2426291"/>
              <a:ext cx="73027" cy="41277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2" name="Freeform 383">
              <a:extLst>
                <a:ext uri="{FF2B5EF4-FFF2-40B4-BE49-F238E27FC236}">
                  <a16:creationId xmlns:a16="http://schemas.microsoft.com/office/drawing/2014/main" id="{33A0745E-CF61-4A88-8508-141923EF6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0675" y="2073917"/>
              <a:ext cx="590542" cy="595696"/>
            </a:xfrm>
            <a:custGeom>
              <a:avLst/>
              <a:gdLst>
                <a:gd name="T0" fmla="*/ 590543 w 590542"/>
                <a:gd name="T1" fmla="*/ 353180 h 595696"/>
                <a:gd name="T2" fmla="*/ 499357 w 590542"/>
                <a:gd name="T3" fmla="*/ 517200 h 595696"/>
                <a:gd name="T4" fmla="*/ 471163 w 590542"/>
                <a:gd name="T5" fmla="*/ 540060 h 595696"/>
                <a:gd name="T6" fmla="*/ 440429 w 590542"/>
                <a:gd name="T7" fmla="*/ 559364 h 595696"/>
                <a:gd name="T8" fmla="*/ 55619 w 590542"/>
                <a:gd name="T9" fmla="*/ 471163 h 595696"/>
                <a:gd name="T10" fmla="*/ 124580 w 590542"/>
                <a:gd name="T11" fmla="*/ 55619 h 595696"/>
                <a:gd name="T12" fmla="*/ 540124 w 590542"/>
                <a:gd name="T13" fmla="*/ 124580 h 595696"/>
                <a:gd name="T14" fmla="*/ 584764 w 590542"/>
                <a:gd name="T15" fmla="*/ 217671 h 595696"/>
                <a:gd name="T16" fmla="*/ 560507 w 590542"/>
                <a:gd name="T17" fmla="*/ 231768 h 595696"/>
                <a:gd name="T18" fmla="*/ 560190 w 590542"/>
                <a:gd name="T19" fmla="*/ 232085 h 595696"/>
                <a:gd name="T20" fmla="*/ 559745 w 590542"/>
                <a:gd name="T21" fmla="*/ 232593 h 595696"/>
                <a:gd name="T22" fmla="*/ 534472 w 590542"/>
                <a:gd name="T23" fmla="*/ 168077 h 595696"/>
                <a:gd name="T24" fmla="*/ 517327 w 590542"/>
                <a:gd name="T25" fmla="*/ 140836 h 595696"/>
                <a:gd name="T26" fmla="*/ 510406 w 590542"/>
                <a:gd name="T27" fmla="*/ 131565 h 595696"/>
                <a:gd name="T28" fmla="*/ 475735 w 590542"/>
                <a:gd name="T29" fmla="*/ 94862 h 595696"/>
                <a:gd name="T30" fmla="*/ 455097 w 590542"/>
                <a:gd name="T31" fmla="*/ 78479 h 595696"/>
                <a:gd name="T32" fmla="*/ 431602 w 590542"/>
                <a:gd name="T33" fmla="*/ 63429 h 595696"/>
                <a:gd name="T34" fmla="*/ 140963 w 590542"/>
                <a:gd name="T35" fmla="*/ 78415 h 595696"/>
                <a:gd name="T36" fmla="*/ 78479 w 590542"/>
                <a:gd name="T37" fmla="*/ 454843 h 595696"/>
                <a:gd name="T38" fmla="*/ 113594 w 590542"/>
                <a:gd name="T39" fmla="*/ 494975 h 595696"/>
                <a:gd name="T40" fmla="*/ 454907 w 590542"/>
                <a:gd name="T41" fmla="*/ 517327 h 595696"/>
                <a:gd name="T42" fmla="*/ 565143 w 590542"/>
                <a:gd name="T43" fmla="*/ 335400 h 595696"/>
                <a:gd name="T44" fmla="*/ 579303 w 590542"/>
                <a:gd name="T45" fmla="*/ 335400 h 595696"/>
                <a:gd name="T46" fmla="*/ 585018 w 590542"/>
                <a:gd name="T47" fmla="*/ 345750 h 595696"/>
                <a:gd name="T48" fmla="*/ 590543 w 590542"/>
                <a:gd name="T49" fmla="*/ 353180 h 5956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A89017E5-7672-49ED-92E2-ABE1E40BB913}"/>
                </a:ext>
              </a:extLst>
            </p:cNvPr>
            <p:cNvSpPr/>
            <p:nvPr/>
          </p:nvSpPr>
          <p:spPr>
            <a:xfrm>
              <a:off x="2886231" y="2516784"/>
              <a:ext cx="26989" cy="66678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7D91FE81-7CC6-486F-AAE9-42A7037E6276}"/>
                </a:ext>
              </a:extLst>
            </p:cNvPr>
            <p:cNvSpPr/>
            <p:nvPr/>
          </p:nvSpPr>
          <p:spPr>
            <a:xfrm>
              <a:off x="2954496" y="2467568"/>
              <a:ext cx="76202" cy="117481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9547991D-22BB-4B96-93E5-C660D7D0E651}"/>
                </a:ext>
              </a:extLst>
            </p:cNvPr>
            <p:cNvSpPr/>
            <p:nvPr/>
          </p:nvSpPr>
          <p:spPr>
            <a:xfrm>
              <a:off x="2911631" y="2440580"/>
              <a:ext cx="192093" cy="333391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6" name="Freeform 387">
              <a:extLst>
                <a:ext uri="{FF2B5EF4-FFF2-40B4-BE49-F238E27FC236}">
                  <a16:creationId xmlns:a16="http://schemas.microsoft.com/office/drawing/2014/main" id="{57517CF1-39A4-4768-B1AE-2BB9C9759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462" y="2553144"/>
              <a:ext cx="96520" cy="85597"/>
            </a:xfrm>
            <a:custGeom>
              <a:avLst/>
              <a:gdLst>
                <a:gd name="T0" fmla="*/ 96520 w 96520"/>
                <a:gd name="T1" fmla="*/ 30099 h 85597"/>
                <a:gd name="T2" fmla="*/ 22542 w 96520"/>
                <a:gd name="T3" fmla="*/ 85598 h 85597"/>
                <a:gd name="T4" fmla="*/ 0 w 96520"/>
                <a:gd name="T5" fmla="*/ 54038 h 85597"/>
                <a:gd name="T6" fmla="*/ 74486 w 96520"/>
                <a:gd name="T7" fmla="*/ 0 h 85597"/>
                <a:gd name="T8" fmla="*/ 96520 w 96520"/>
                <a:gd name="T9" fmla="*/ 30099 h 85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9D899ED1-1D31-41EC-B109-9907D7F1B13A}"/>
                </a:ext>
              </a:extLst>
            </p:cNvPr>
            <p:cNvSpPr/>
            <p:nvPr/>
          </p:nvSpPr>
          <p:spPr>
            <a:xfrm>
              <a:off x="2835429" y="2856525"/>
              <a:ext cx="117478" cy="406419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3ACAC914-F8BE-4F72-B374-C9E28A3B1DDB}"/>
                </a:ext>
              </a:extLst>
            </p:cNvPr>
            <p:cNvSpPr/>
            <p:nvPr/>
          </p:nvSpPr>
          <p:spPr>
            <a:xfrm>
              <a:off x="2944970" y="2769208"/>
              <a:ext cx="46038" cy="42865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90F2A28-F56E-40B7-97AD-D77FADF2CA6E}"/>
                </a:ext>
              </a:extLst>
            </p:cNvPr>
            <p:cNvSpPr/>
            <p:nvPr/>
          </p:nvSpPr>
          <p:spPr>
            <a:xfrm>
              <a:off x="2975133" y="2761270"/>
              <a:ext cx="119066" cy="187334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8FD642CC-CF93-4D3F-A73E-61D9F789289B}"/>
                </a:ext>
              </a:extLst>
            </p:cNvPr>
            <p:cNvSpPr/>
            <p:nvPr/>
          </p:nvSpPr>
          <p:spPr>
            <a:xfrm>
              <a:off x="2954496" y="2956542"/>
              <a:ext cx="85727" cy="306403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11" name="Freeform 392">
              <a:extLst>
                <a:ext uri="{FF2B5EF4-FFF2-40B4-BE49-F238E27FC236}">
                  <a16:creationId xmlns:a16="http://schemas.microsoft.com/office/drawing/2014/main" id="{3A83C0BC-F785-4480-AD06-0258D072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055" y="2260409"/>
              <a:ext cx="13017" cy="13017"/>
            </a:xfrm>
            <a:custGeom>
              <a:avLst/>
              <a:gdLst>
                <a:gd name="T0" fmla="*/ 13017 w 13017"/>
                <a:gd name="T1" fmla="*/ 6540 h 13017"/>
                <a:gd name="T2" fmla="*/ 6477 w 13017"/>
                <a:gd name="T3" fmla="*/ 13017 h 13017"/>
                <a:gd name="T4" fmla="*/ 0 w 13017"/>
                <a:gd name="T5" fmla="*/ 6540 h 13017"/>
                <a:gd name="T6" fmla="*/ 6477 w 13017"/>
                <a:gd name="T7" fmla="*/ 0 h 13017"/>
                <a:gd name="T8" fmla="*/ 13017 w 13017"/>
                <a:gd name="T9" fmla="*/ 6540 h 13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2" name="Freeform 393">
              <a:extLst>
                <a:ext uri="{FF2B5EF4-FFF2-40B4-BE49-F238E27FC236}">
                  <a16:creationId xmlns:a16="http://schemas.microsoft.com/office/drawing/2014/main" id="{6A2A83F2-1A77-401B-A10C-B6AC7EF58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063" y="2314829"/>
              <a:ext cx="97155" cy="45095"/>
            </a:xfrm>
            <a:custGeom>
              <a:avLst/>
              <a:gdLst>
                <a:gd name="T0" fmla="*/ 93091 w 97155"/>
                <a:gd name="T1" fmla="*/ 39688 h 45095"/>
                <a:gd name="T2" fmla="*/ 89154 w 97155"/>
                <a:gd name="T3" fmla="*/ 41783 h 45095"/>
                <a:gd name="T4" fmla="*/ 0 w 97155"/>
                <a:gd name="T5" fmla="*/ 25781 h 45095"/>
                <a:gd name="T6" fmla="*/ 10858 w 97155"/>
                <a:gd name="T7" fmla="*/ 0 h 45095"/>
                <a:gd name="T8" fmla="*/ 12129 w 97155"/>
                <a:gd name="T9" fmla="*/ 1460 h 45095"/>
                <a:gd name="T10" fmla="*/ 73025 w 97155"/>
                <a:gd name="T11" fmla="*/ 22606 h 45095"/>
                <a:gd name="T12" fmla="*/ 96457 w 97155"/>
                <a:gd name="T13" fmla="*/ 20193 h 45095"/>
                <a:gd name="T14" fmla="*/ 93091 w 97155"/>
                <a:gd name="T15" fmla="*/ 39688 h 450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3" name="Freeform 394">
              <a:extLst>
                <a:ext uri="{FF2B5EF4-FFF2-40B4-BE49-F238E27FC236}">
                  <a16:creationId xmlns:a16="http://schemas.microsoft.com/office/drawing/2014/main" id="{70BBB894-F424-4FD9-8064-321970759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777" y="2242883"/>
              <a:ext cx="6350" cy="635"/>
            </a:xfrm>
            <a:custGeom>
              <a:avLst/>
              <a:gdLst>
                <a:gd name="T0" fmla="*/ 0 w 6350"/>
                <a:gd name="T1" fmla="*/ 0 h 635"/>
                <a:gd name="T2" fmla="*/ 0 w 6350"/>
                <a:gd name="T3" fmla="*/ 635 h 63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4" name="Freeform 395">
              <a:extLst>
                <a:ext uri="{FF2B5EF4-FFF2-40B4-BE49-F238E27FC236}">
                  <a16:creationId xmlns:a16="http://schemas.microsoft.com/office/drawing/2014/main" id="{703AD7EC-C427-4AB0-9D56-DC1433FFB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5141" y="2256917"/>
              <a:ext cx="14097" cy="33210"/>
            </a:xfrm>
            <a:custGeom>
              <a:avLst/>
              <a:gdLst>
                <a:gd name="T0" fmla="*/ 14097 w 14097"/>
                <a:gd name="T1" fmla="*/ 33210 h 33210"/>
                <a:gd name="T2" fmla="*/ 0 w 14097"/>
                <a:gd name="T3" fmla="*/ 31305 h 33210"/>
                <a:gd name="T4" fmla="*/ 10922 w 14097"/>
                <a:gd name="T5" fmla="*/ 0 h 33210"/>
                <a:gd name="T6" fmla="*/ 14097 w 14097"/>
                <a:gd name="T7" fmla="*/ 33210 h 33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5" name="Freeform 396">
              <a:extLst>
                <a:ext uri="{FF2B5EF4-FFF2-40B4-BE49-F238E27FC236}">
                  <a16:creationId xmlns:a16="http://schemas.microsoft.com/office/drawing/2014/main" id="{D9822A2D-A7E2-4E38-9744-0372E14D1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891" y="2137541"/>
              <a:ext cx="171899" cy="147823"/>
            </a:xfrm>
            <a:custGeom>
              <a:avLst/>
              <a:gdLst>
                <a:gd name="T0" fmla="*/ 169144 w 171899"/>
                <a:gd name="T1" fmla="*/ 89594 h 147823"/>
                <a:gd name="T2" fmla="*/ 136887 w 171899"/>
                <a:gd name="T3" fmla="*/ 105977 h 147823"/>
                <a:gd name="T4" fmla="*/ 120123 w 171899"/>
                <a:gd name="T5" fmla="*/ 93404 h 147823"/>
                <a:gd name="T6" fmla="*/ 99612 w 171899"/>
                <a:gd name="T7" fmla="*/ 91436 h 147823"/>
                <a:gd name="T8" fmla="*/ 45954 w 171899"/>
                <a:gd name="T9" fmla="*/ 113470 h 147823"/>
                <a:gd name="T10" fmla="*/ 27032 w 171899"/>
                <a:gd name="T11" fmla="*/ 104136 h 147823"/>
                <a:gd name="T12" fmla="*/ 34144 w 171899"/>
                <a:gd name="T13" fmla="*/ 140204 h 147823"/>
                <a:gd name="T14" fmla="*/ 29508 w 171899"/>
                <a:gd name="T15" fmla="*/ 147824 h 147823"/>
                <a:gd name="T16" fmla="*/ 107 w 171899"/>
                <a:gd name="T17" fmla="*/ 56511 h 147823"/>
                <a:gd name="T18" fmla="*/ 37636 w 171899"/>
                <a:gd name="T19" fmla="*/ 30095 h 147823"/>
                <a:gd name="T20" fmla="*/ 102660 w 171899"/>
                <a:gd name="T21" fmla="*/ 3488 h 147823"/>
                <a:gd name="T22" fmla="*/ 143173 w 171899"/>
                <a:gd name="T23" fmla="*/ 56638 h 147823"/>
                <a:gd name="T24" fmla="*/ 169144 w 171899"/>
                <a:gd name="T25" fmla="*/ 89594 h 1478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6" name="Freeform 397">
              <a:extLst>
                <a:ext uri="{FF2B5EF4-FFF2-40B4-BE49-F238E27FC236}">
                  <a16:creationId xmlns:a16="http://schemas.microsoft.com/office/drawing/2014/main" id="{A4D8AC87-524D-4363-81EF-D1C0DD09D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1529" y="2340610"/>
              <a:ext cx="202438" cy="415163"/>
            </a:xfrm>
            <a:custGeom>
              <a:avLst/>
              <a:gdLst>
                <a:gd name="T0" fmla="*/ 194120 w 202438"/>
                <a:gd name="T1" fmla="*/ 415163 h 415163"/>
                <a:gd name="T2" fmla="*/ 179197 w 202438"/>
                <a:gd name="T3" fmla="*/ 415036 h 415163"/>
                <a:gd name="T4" fmla="*/ 42545 w 202438"/>
                <a:gd name="T5" fmla="*/ 413893 h 415163"/>
                <a:gd name="T6" fmla="*/ 23559 w 202438"/>
                <a:gd name="T7" fmla="*/ 413067 h 415163"/>
                <a:gd name="T8" fmla="*/ 0 w 202438"/>
                <a:gd name="T9" fmla="*/ 405701 h 415163"/>
                <a:gd name="T10" fmla="*/ 30607 w 202438"/>
                <a:gd name="T11" fmla="*/ 156527 h 415163"/>
                <a:gd name="T12" fmla="*/ 37910 w 202438"/>
                <a:gd name="T13" fmla="*/ 72326 h 415163"/>
                <a:gd name="T14" fmla="*/ 77534 w 202438"/>
                <a:gd name="T15" fmla="*/ 0 h 415163"/>
                <a:gd name="T16" fmla="*/ 166688 w 202438"/>
                <a:gd name="T17" fmla="*/ 16002 h 415163"/>
                <a:gd name="T18" fmla="*/ 170625 w 202438"/>
                <a:gd name="T19" fmla="*/ 13907 h 415163"/>
                <a:gd name="T20" fmla="*/ 201930 w 202438"/>
                <a:gd name="T21" fmla="*/ 152781 h 415163"/>
                <a:gd name="T22" fmla="*/ 165481 w 202438"/>
                <a:gd name="T23" fmla="*/ 66929 h 415163"/>
                <a:gd name="T24" fmla="*/ 128842 w 202438"/>
                <a:gd name="T25" fmla="*/ 41338 h 415163"/>
                <a:gd name="T26" fmla="*/ 107506 w 202438"/>
                <a:gd name="T27" fmla="*/ 90551 h 415163"/>
                <a:gd name="T28" fmla="*/ 202438 w 202438"/>
                <a:gd name="T29" fmla="*/ 217995 h 415163"/>
                <a:gd name="T30" fmla="*/ 193104 w 202438"/>
                <a:gd name="T31" fmla="*/ 333121 h 415163"/>
                <a:gd name="T32" fmla="*/ 194120 w 202438"/>
                <a:gd name="T33" fmla="*/ 415163 h 4151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7" name="Freeform 398">
              <a:extLst>
                <a:ext uri="{FF2B5EF4-FFF2-40B4-BE49-F238E27FC236}">
                  <a16:creationId xmlns:a16="http://schemas.microsoft.com/office/drawing/2014/main" id="{058A2823-AE54-4977-BD75-EAE197CA7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624" y="2379249"/>
              <a:ext cx="211405" cy="179927"/>
            </a:xfrm>
            <a:custGeom>
              <a:avLst/>
              <a:gdLst>
                <a:gd name="T0" fmla="*/ 211405 w 211405"/>
                <a:gd name="T1" fmla="*/ 119793 h 179927"/>
                <a:gd name="T2" fmla="*/ 110123 w 211405"/>
                <a:gd name="T3" fmla="*/ 179800 h 179927"/>
                <a:gd name="T4" fmla="*/ 96407 w 211405"/>
                <a:gd name="T5" fmla="*/ 179419 h 179927"/>
                <a:gd name="T6" fmla="*/ 1474 w 211405"/>
                <a:gd name="T7" fmla="*/ 51975 h 179927"/>
                <a:gd name="T8" fmla="*/ 22810 w 211405"/>
                <a:gd name="T9" fmla="*/ 2762 h 179927"/>
                <a:gd name="T10" fmla="*/ 59450 w 211405"/>
                <a:gd name="T11" fmla="*/ 28353 h 179927"/>
                <a:gd name="T12" fmla="*/ 95899 w 211405"/>
                <a:gd name="T13" fmla="*/ 114205 h 179927"/>
                <a:gd name="T14" fmla="*/ 107202 w 211405"/>
                <a:gd name="T15" fmla="*/ 120872 h 179927"/>
                <a:gd name="T16" fmla="*/ 180481 w 211405"/>
                <a:gd name="T17" fmla="*/ 103600 h 179927"/>
                <a:gd name="T18" fmla="*/ 205500 w 211405"/>
                <a:gd name="T19" fmla="*/ 116681 h 179927"/>
                <a:gd name="T20" fmla="*/ 211405 w 211405"/>
                <a:gd name="T21" fmla="*/ 119793 h 1799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8" name="Freeform 399">
              <a:extLst>
                <a:ext uri="{FF2B5EF4-FFF2-40B4-BE49-F238E27FC236}">
                  <a16:creationId xmlns:a16="http://schemas.microsoft.com/office/drawing/2014/main" id="{737BB7E0-2C3C-41ED-A9C3-988D2D605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8042" y="2471039"/>
              <a:ext cx="29717" cy="24828"/>
            </a:xfrm>
            <a:custGeom>
              <a:avLst/>
              <a:gdLst>
                <a:gd name="T0" fmla="*/ 29718 w 29717"/>
                <a:gd name="T1" fmla="*/ 5842 h 24828"/>
                <a:gd name="T2" fmla="*/ 25019 w 29717"/>
                <a:gd name="T3" fmla="*/ 24828 h 24828"/>
                <a:gd name="T4" fmla="*/ 0 w 29717"/>
                <a:gd name="T5" fmla="*/ 11747 h 24828"/>
                <a:gd name="T6" fmla="*/ 3746 w 29717"/>
                <a:gd name="T7" fmla="*/ 0 h 248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lnTo>
                    <a:pt x="29718" y="5842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9" name="Freeform 400">
              <a:extLst>
                <a:ext uri="{FF2B5EF4-FFF2-40B4-BE49-F238E27FC236}">
                  <a16:creationId xmlns:a16="http://schemas.microsoft.com/office/drawing/2014/main" id="{450CAE22-2F18-46A0-B32F-BA0538575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5766" y="2366200"/>
              <a:ext cx="52642" cy="110680"/>
            </a:xfrm>
            <a:custGeom>
              <a:avLst/>
              <a:gdLst>
                <a:gd name="T0" fmla="*/ 31993 w 52642"/>
                <a:gd name="T1" fmla="*/ 110680 h 110680"/>
                <a:gd name="T2" fmla="*/ 6022 w 52642"/>
                <a:gd name="T3" fmla="*/ 104839 h 110680"/>
                <a:gd name="T4" fmla="*/ 116 w 52642"/>
                <a:gd name="T5" fmla="*/ 91186 h 110680"/>
                <a:gd name="T6" fmla="*/ 5323 w 52642"/>
                <a:gd name="T7" fmla="*/ 66611 h 110680"/>
                <a:gd name="T8" fmla="*/ 14023 w 52642"/>
                <a:gd name="T9" fmla="*/ 50229 h 110680"/>
                <a:gd name="T10" fmla="*/ 13642 w 52642"/>
                <a:gd name="T11" fmla="*/ 20002 h 110680"/>
                <a:gd name="T12" fmla="*/ 33390 w 52642"/>
                <a:gd name="T13" fmla="*/ 40894 h 110680"/>
                <a:gd name="T14" fmla="*/ 43995 w 52642"/>
                <a:gd name="T15" fmla="*/ 0 h 110680"/>
                <a:gd name="T16" fmla="*/ 31993 w 52642"/>
                <a:gd name="T17" fmla="*/ 110680 h 1106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0" name="Freeform 401">
              <a:extLst>
                <a:ext uri="{FF2B5EF4-FFF2-40B4-BE49-F238E27FC236}">
                  <a16:creationId xmlns:a16="http://schemas.microsoft.com/office/drawing/2014/main" id="{1DCAECB6-5B9D-461D-AD77-6DE5C0702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622" y="2267839"/>
              <a:ext cx="107188" cy="189547"/>
            </a:xfrm>
            <a:custGeom>
              <a:avLst/>
              <a:gdLst>
                <a:gd name="T0" fmla="*/ 107188 w 107188"/>
                <a:gd name="T1" fmla="*/ 38481 h 189547"/>
                <a:gd name="T2" fmla="*/ 96076 w 107188"/>
                <a:gd name="T3" fmla="*/ 98361 h 189547"/>
                <a:gd name="T4" fmla="*/ 85471 w 107188"/>
                <a:gd name="T5" fmla="*/ 139255 h 189547"/>
                <a:gd name="T6" fmla="*/ 65723 w 107188"/>
                <a:gd name="T7" fmla="*/ 118364 h 189547"/>
                <a:gd name="T8" fmla="*/ 66104 w 107188"/>
                <a:gd name="T9" fmla="*/ 148590 h 189547"/>
                <a:gd name="T10" fmla="*/ 57404 w 107188"/>
                <a:gd name="T11" fmla="*/ 164973 h 189547"/>
                <a:gd name="T12" fmla="*/ 52197 w 107188"/>
                <a:gd name="T13" fmla="*/ 189547 h 189547"/>
                <a:gd name="T14" fmla="*/ 52197 w 107188"/>
                <a:gd name="T15" fmla="*/ 189547 h 189547"/>
                <a:gd name="T16" fmla="*/ 0 w 107188"/>
                <a:gd name="T17" fmla="*/ 153733 h 189547"/>
                <a:gd name="T18" fmla="*/ 35623 w 107188"/>
                <a:gd name="T19" fmla="*/ 0 h 189547"/>
                <a:gd name="T20" fmla="*/ 107188 w 107188"/>
                <a:gd name="T21" fmla="*/ 38481 h 1895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1" name="Freeform 402">
              <a:extLst>
                <a:ext uri="{FF2B5EF4-FFF2-40B4-BE49-F238E27FC236}">
                  <a16:creationId xmlns:a16="http://schemas.microsoft.com/office/drawing/2014/main" id="{3E4F7649-8C22-479D-8169-71784BAD4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128" y="2228976"/>
              <a:ext cx="116522" cy="108477"/>
            </a:xfrm>
            <a:custGeom>
              <a:avLst/>
              <a:gdLst>
                <a:gd name="T0" fmla="*/ 99886 w 116522"/>
                <a:gd name="T1" fmla="*/ 1968 h 108477"/>
                <a:gd name="T2" fmla="*/ 79375 w 116522"/>
                <a:gd name="T3" fmla="*/ 0 h 108477"/>
                <a:gd name="T4" fmla="*/ 25717 w 116522"/>
                <a:gd name="T5" fmla="*/ 22035 h 108477"/>
                <a:gd name="T6" fmla="*/ 6795 w 116522"/>
                <a:gd name="T7" fmla="*/ 12700 h 108477"/>
                <a:gd name="T8" fmla="*/ 13907 w 116522"/>
                <a:gd name="T9" fmla="*/ 48768 h 108477"/>
                <a:gd name="T10" fmla="*/ 9271 w 116522"/>
                <a:gd name="T11" fmla="*/ 56388 h 108477"/>
                <a:gd name="T12" fmla="*/ 9398 w 116522"/>
                <a:gd name="T13" fmla="*/ 56642 h 108477"/>
                <a:gd name="T14" fmla="*/ 0 w 116522"/>
                <a:gd name="T15" fmla="*/ 87313 h 108477"/>
                <a:gd name="T16" fmla="*/ 60896 w 116522"/>
                <a:gd name="T17" fmla="*/ 108458 h 108477"/>
                <a:gd name="T18" fmla="*/ 60896 w 116522"/>
                <a:gd name="T19" fmla="*/ 85408 h 108477"/>
                <a:gd name="T20" fmla="*/ 59563 w 116522"/>
                <a:gd name="T21" fmla="*/ 85408 h 108477"/>
                <a:gd name="T22" fmla="*/ 55245 w 116522"/>
                <a:gd name="T23" fmla="*/ 85217 h 108477"/>
                <a:gd name="T24" fmla="*/ 55245 w 116522"/>
                <a:gd name="T25" fmla="*/ 85090 h 108477"/>
                <a:gd name="T26" fmla="*/ 39179 w 116522"/>
                <a:gd name="T27" fmla="*/ 74867 h 108477"/>
                <a:gd name="T28" fmla="*/ 60135 w 116522"/>
                <a:gd name="T29" fmla="*/ 40513 h 108477"/>
                <a:gd name="T30" fmla="*/ 100457 w 116522"/>
                <a:gd name="T31" fmla="*/ 64707 h 108477"/>
                <a:gd name="T32" fmla="*/ 103949 w 116522"/>
                <a:gd name="T33" fmla="*/ 59246 h 108477"/>
                <a:gd name="T34" fmla="*/ 114871 w 116522"/>
                <a:gd name="T35" fmla="*/ 27940 h 108477"/>
                <a:gd name="T36" fmla="*/ 114871 w 116522"/>
                <a:gd name="T37" fmla="*/ 27877 h 108477"/>
                <a:gd name="T38" fmla="*/ 116523 w 116522"/>
                <a:gd name="T39" fmla="*/ 14542 h 108477"/>
                <a:gd name="T40" fmla="*/ 99886 w 116522"/>
                <a:gd name="T41" fmla="*/ 1968 h 108477"/>
                <a:gd name="T42" fmla="*/ 94996 w 116522"/>
                <a:gd name="T43" fmla="*/ 28829 h 108477"/>
                <a:gd name="T44" fmla="*/ 92583 w 116522"/>
                <a:gd name="T45" fmla="*/ 36005 h 108477"/>
                <a:gd name="T46" fmla="*/ 89090 w 116522"/>
                <a:gd name="T47" fmla="*/ 37783 h 108477"/>
                <a:gd name="T48" fmla="*/ 87313 w 116522"/>
                <a:gd name="T49" fmla="*/ 34290 h 108477"/>
                <a:gd name="T50" fmla="*/ 89726 w 116522"/>
                <a:gd name="T51" fmla="*/ 27115 h 108477"/>
                <a:gd name="T52" fmla="*/ 92392 w 116522"/>
                <a:gd name="T53" fmla="*/ 25210 h 108477"/>
                <a:gd name="T54" fmla="*/ 93282 w 116522"/>
                <a:gd name="T55" fmla="*/ 25337 h 108477"/>
                <a:gd name="T56" fmla="*/ 94996 w 116522"/>
                <a:gd name="T57" fmla="*/ 28829 h 10847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2" name="Freeform 403">
              <a:extLst>
                <a:ext uri="{FF2B5EF4-FFF2-40B4-BE49-F238E27FC236}">
                  <a16:creationId xmlns:a16="http://schemas.microsoft.com/office/drawing/2014/main" id="{35C54AE7-7072-40AF-99A6-7CD5B92AB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314" y="2254186"/>
              <a:ext cx="7967" cy="12699"/>
            </a:xfrm>
            <a:custGeom>
              <a:avLst/>
              <a:gdLst>
                <a:gd name="T0" fmla="*/ 7810 w 7967"/>
                <a:gd name="T1" fmla="*/ 3620 h 12699"/>
                <a:gd name="T2" fmla="*/ 5397 w 7967"/>
                <a:gd name="T3" fmla="*/ 10795 h 12699"/>
                <a:gd name="T4" fmla="*/ 1904 w 7967"/>
                <a:gd name="T5" fmla="*/ 12573 h 12699"/>
                <a:gd name="T6" fmla="*/ 126 w 7967"/>
                <a:gd name="T7" fmla="*/ 9081 h 12699"/>
                <a:gd name="T8" fmla="*/ 2539 w 7967"/>
                <a:gd name="T9" fmla="*/ 1905 h 12699"/>
                <a:gd name="T10" fmla="*/ 5206 w 7967"/>
                <a:gd name="T11" fmla="*/ 0 h 12699"/>
                <a:gd name="T12" fmla="*/ 6095 w 7967"/>
                <a:gd name="T13" fmla="*/ 127 h 12699"/>
                <a:gd name="T14" fmla="*/ 7810 w 7967"/>
                <a:gd name="T15" fmla="*/ 3620 h 1269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3" name="Freeform 404">
              <a:extLst>
                <a:ext uri="{FF2B5EF4-FFF2-40B4-BE49-F238E27FC236}">
                  <a16:creationId xmlns:a16="http://schemas.microsoft.com/office/drawing/2014/main" id="{E5FF041F-FC4E-4DAD-A198-5E27E0ED0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827" y="2753741"/>
              <a:ext cx="155899" cy="506222"/>
            </a:xfrm>
            <a:custGeom>
              <a:avLst/>
              <a:gdLst>
                <a:gd name="T0" fmla="*/ 155900 w 155899"/>
                <a:gd name="T1" fmla="*/ 1905 h 506222"/>
                <a:gd name="T2" fmla="*/ 155900 w 155899"/>
                <a:gd name="T3" fmla="*/ 1905 h 506222"/>
                <a:gd name="T4" fmla="*/ 123324 w 155899"/>
                <a:gd name="T5" fmla="*/ 506222 h 506222"/>
                <a:gd name="T6" fmla="*/ 82684 w 155899"/>
                <a:gd name="T7" fmla="*/ 506222 h 506222"/>
                <a:gd name="T8" fmla="*/ 55697 w 155899"/>
                <a:gd name="T9" fmla="*/ 225489 h 506222"/>
                <a:gd name="T10" fmla="*/ 55697 w 155899"/>
                <a:gd name="T11" fmla="*/ 225425 h 506222"/>
                <a:gd name="T12" fmla="*/ 31313 w 155899"/>
                <a:gd name="T13" fmla="*/ 49149 h 506222"/>
                <a:gd name="T14" fmla="*/ 9913 w 155899"/>
                <a:gd name="T15" fmla="*/ 19114 h 506222"/>
                <a:gd name="T16" fmla="*/ 198 w 155899"/>
                <a:gd name="T17" fmla="*/ 317 h 506222"/>
                <a:gd name="T18" fmla="*/ 261 w 155899"/>
                <a:gd name="T19" fmla="*/ 0 h 506222"/>
                <a:gd name="T20" fmla="*/ 19248 w 155899"/>
                <a:gd name="T21" fmla="*/ 826 h 506222"/>
                <a:gd name="T22" fmla="*/ 155900 w 155899"/>
                <a:gd name="T23" fmla="*/ 1905 h 5062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4FE10F9B-F096-4BEA-80DA-66D48E4E9A71}"/>
                </a:ext>
              </a:extLst>
            </p:cNvPr>
            <p:cNvSpPr/>
            <p:nvPr/>
          </p:nvSpPr>
          <p:spPr>
            <a:xfrm>
              <a:off x="2040070" y="2772383"/>
              <a:ext cx="120653" cy="468335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25" name="Freeform 406">
              <a:extLst>
                <a:ext uri="{FF2B5EF4-FFF2-40B4-BE49-F238E27FC236}">
                  <a16:creationId xmlns:a16="http://schemas.microsoft.com/office/drawing/2014/main" id="{94E57617-D00F-4EF1-A0CF-D46B1BD53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11" y="3259963"/>
              <a:ext cx="24193" cy="31425"/>
            </a:xfrm>
            <a:custGeom>
              <a:avLst/>
              <a:gdLst>
                <a:gd name="T0" fmla="*/ 24193 w 24193"/>
                <a:gd name="T1" fmla="*/ 0 h 31425"/>
                <a:gd name="T2" fmla="*/ 23051 w 24193"/>
                <a:gd name="T3" fmla="*/ 28067 h 31425"/>
                <a:gd name="T4" fmla="*/ 1143 w 24193"/>
                <a:gd name="T5" fmla="*/ 28067 h 31425"/>
                <a:gd name="T6" fmla="*/ 0 w 24193"/>
                <a:gd name="T7" fmla="*/ 0 h 31425"/>
                <a:gd name="T8" fmla="*/ 24193 w 24193"/>
                <a:gd name="T9" fmla="*/ 0 h 31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6" name="Freeform 407">
              <a:extLst>
                <a:ext uri="{FF2B5EF4-FFF2-40B4-BE49-F238E27FC236}">
                  <a16:creationId xmlns:a16="http://schemas.microsoft.com/office/drawing/2014/main" id="{74661778-8D84-4623-ACEA-CF2EA0BD4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738" y="3288029"/>
              <a:ext cx="100260" cy="33020"/>
            </a:xfrm>
            <a:custGeom>
              <a:avLst/>
              <a:gdLst>
                <a:gd name="T0" fmla="*/ 100261 w 100260"/>
                <a:gd name="T1" fmla="*/ 21336 h 33020"/>
                <a:gd name="T2" fmla="*/ 100261 w 100260"/>
                <a:gd name="T3" fmla="*/ 33020 h 33020"/>
                <a:gd name="T4" fmla="*/ 33966 w 100260"/>
                <a:gd name="T5" fmla="*/ 33020 h 33020"/>
                <a:gd name="T6" fmla="*/ 24632 w 100260"/>
                <a:gd name="T7" fmla="*/ 21908 h 33020"/>
                <a:gd name="T8" fmla="*/ 24632 w 100260"/>
                <a:gd name="T9" fmla="*/ 33020 h 33020"/>
                <a:gd name="T10" fmla="*/ 1264 w 100260"/>
                <a:gd name="T11" fmla="*/ 33020 h 33020"/>
                <a:gd name="T12" fmla="*/ 10916 w 100260"/>
                <a:gd name="T13" fmla="*/ 0 h 33020"/>
                <a:gd name="T14" fmla="*/ 32824 w 100260"/>
                <a:gd name="T15" fmla="*/ 0 h 33020"/>
                <a:gd name="T16" fmla="*/ 100261 w 100260"/>
                <a:gd name="T17" fmla="*/ 21336 h 330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7" name="Freeform 408">
              <a:extLst>
                <a:ext uri="{FF2B5EF4-FFF2-40B4-BE49-F238E27FC236}">
                  <a16:creationId xmlns:a16="http://schemas.microsoft.com/office/drawing/2014/main" id="{54072CFA-5EF6-4EDA-9BF9-24428E38B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745" y="3227006"/>
              <a:ext cx="36512" cy="32723"/>
            </a:xfrm>
            <a:custGeom>
              <a:avLst/>
              <a:gdLst>
                <a:gd name="T0" fmla="*/ 36513 w 36512"/>
                <a:gd name="T1" fmla="*/ 7874 h 32723"/>
                <a:gd name="T2" fmla="*/ 19876 w 36512"/>
                <a:gd name="T3" fmla="*/ 32703 h 32723"/>
                <a:gd name="T4" fmla="*/ 0 w 36512"/>
                <a:gd name="T5" fmla="*/ 21908 h 32723"/>
                <a:gd name="T6" fmla="*/ 12827 w 36512"/>
                <a:gd name="T7" fmla="*/ 0 h 32723"/>
                <a:gd name="T8" fmla="*/ 36513 w 36512"/>
                <a:gd name="T9" fmla="*/ 7874 h 327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8" name="Freeform 409">
              <a:extLst>
                <a:ext uri="{FF2B5EF4-FFF2-40B4-BE49-F238E27FC236}">
                  <a16:creationId xmlns:a16="http://schemas.microsoft.com/office/drawing/2014/main" id="{6A38B732-4C55-416F-8963-7F53342BD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123" y="3246850"/>
              <a:ext cx="82677" cy="52546"/>
            </a:xfrm>
            <a:custGeom>
              <a:avLst/>
              <a:gdLst>
                <a:gd name="T0" fmla="*/ 82677 w 82677"/>
                <a:gd name="T1" fmla="*/ 41179 h 52546"/>
                <a:gd name="T2" fmla="*/ 82677 w 82677"/>
                <a:gd name="T3" fmla="*/ 52546 h 52546"/>
                <a:gd name="T4" fmla="*/ 40577 w 82677"/>
                <a:gd name="T5" fmla="*/ 52546 h 52546"/>
                <a:gd name="T6" fmla="*/ 22479 w 82677"/>
                <a:gd name="T7" fmla="*/ 35591 h 52546"/>
                <a:gd name="T8" fmla="*/ 23686 w 82677"/>
                <a:gd name="T9" fmla="*/ 23336 h 52546"/>
                <a:gd name="T10" fmla="*/ 14923 w 82677"/>
                <a:gd name="T11" fmla="*/ 28797 h 52546"/>
                <a:gd name="T12" fmla="*/ 0 w 82677"/>
                <a:gd name="T13" fmla="*/ 14002 h 52546"/>
                <a:gd name="T14" fmla="*/ 23686 w 82677"/>
                <a:gd name="T15" fmla="*/ 2000 h 52546"/>
                <a:gd name="T16" fmla="*/ 43561 w 82677"/>
                <a:gd name="T17" fmla="*/ 12795 h 52546"/>
                <a:gd name="T18" fmla="*/ 57595 w 82677"/>
                <a:gd name="T19" fmla="*/ 41116 h 52546"/>
                <a:gd name="T20" fmla="*/ 82677 w 82677"/>
                <a:gd name="T21" fmla="*/ 41116 h 525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lnTo>
                    <a:pt x="82677" y="4117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9" name="Freeform 410">
              <a:extLst>
                <a:ext uri="{FF2B5EF4-FFF2-40B4-BE49-F238E27FC236}">
                  <a16:creationId xmlns:a16="http://schemas.microsoft.com/office/drawing/2014/main" id="{553B5733-7495-40EA-A0C8-5160C38F2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6909" y="2617867"/>
              <a:ext cx="59499" cy="25002"/>
            </a:xfrm>
            <a:custGeom>
              <a:avLst/>
              <a:gdLst>
                <a:gd name="T0" fmla="*/ 59499 w 59499"/>
                <a:gd name="T1" fmla="*/ 9064 h 25002"/>
                <a:gd name="T2" fmla="*/ 57658 w 59499"/>
                <a:gd name="T3" fmla="*/ 25002 h 25002"/>
                <a:gd name="T4" fmla="*/ 64 w 59499"/>
                <a:gd name="T5" fmla="*/ 21383 h 25002"/>
                <a:gd name="T6" fmla="*/ 0 w 59499"/>
                <a:gd name="T7" fmla="*/ 4301 h 25002"/>
                <a:gd name="T8" fmla="*/ 59499 w 59499"/>
                <a:gd name="T9" fmla="*/ 9064 h 250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0" name="Freeform 411">
              <a:extLst>
                <a:ext uri="{FF2B5EF4-FFF2-40B4-BE49-F238E27FC236}">
                  <a16:creationId xmlns:a16="http://schemas.microsoft.com/office/drawing/2014/main" id="{5C4E5428-412F-48D7-B316-E3472D1DD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036" y="2635131"/>
              <a:ext cx="57530" cy="65338"/>
            </a:xfrm>
            <a:custGeom>
              <a:avLst/>
              <a:gdLst>
                <a:gd name="T0" fmla="*/ 57531 w 57530"/>
                <a:gd name="T1" fmla="*/ 7739 h 65338"/>
                <a:gd name="T2" fmla="*/ 53721 w 57530"/>
                <a:gd name="T3" fmla="*/ 50601 h 65338"/>
                <a:gd name="T4" fmla="*/ 47498 w 57530"/>
                <a:gd name="T5" fmla="*/ 60253 h 65338"/>
                <a:gd name="T6" fmla="*/ 33718 w 57530"/>
                <a:gd name="T7" fmla="*/ 65016 h 65338"/>
                <a:gd name="T8" fmla="*/ 9144 w 57530"/>
                <a:gd name="T9" fmla="*/ 59428 h 65338"/>
                <a:gd name="T10" fmla="*/ 6540 w 57530"/>
                <a:gd name="T11" fmla="*/ 57713 h 65338"/>
                <a:gd name="T12" fmla="*/ 699 w 57530"/>
                <a:gd name="T13" fmla="*/ 46918 h 65338"/>
                <a:gd name="T14" fmla="*/ 0 w 57530"/>
                <a:gd name="T15" fmla="*/ 3992 h 65338"/>
                <a:gd name="T16" fmla="*/ 57531 w 57530"/>
                <a:gd name="T17" fmla="*/ 7739 h 653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1" name="Freeform 412">
              <a:extLst>
                <a:ext uri="{FF2B5EF4-FFF2-40B4-BE49-F238E27FC236}">
                  <a16:creationId xmlns:a16="http://schemas.microsoft.com/office/drawing/2014/main" id="{055C37B0-9474-4D6E-90B0-D310DB609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526" y="2250249"/>
              <a:ext cx="87058" cy="64008"/>
            </a:xfrm>
            <a:custGeom>
              <a:avLst/>
              <a:gdLst>
                <a:gd name="T0" fmla="*/ 46800 w 87058"/>
                <a:gd name="T1" fmla="*/ 19177 h 64008"/>
                <a:gd name="T2" fmla="*/ 46355 w 87058"/>
                <a:gd name="T3" fmla="*/ 19876 h 64008"/>
                <a:gd name="T4" fmla="*/ 12764 w 87058"/>
                <a:gd name="T5" fmla="*/ 0 h 64008"/>
                <a:gd name="T6" fmla="*/ 11938 w 87058"/>
                <a:gd name="T7" fmla="*/ 1397 h 64008"/>
                <a:gd name="T8" fmla="*/ 45466 w 87058"/>
                <a:gd name="T9" fmla="*/ 21273 h 64008"/>
                <a:gd name="T10" fmla="*/ 26861 w 87058"/>
                <a:gd name="T11" fmla="*/ 51816 h 64008"/>
                <a:gd name="T12" fmla="*/ 1143 w 87058"/>
                <a:gd name="T13" fmla="*/ 26733 h 64008"/>
                <a:gd name="T14" fmla="*/ 0 w 87058"/>
                <a:gd name="T15" fmla="*/ 27877 h 64008"/>
                <a:gd name="T16" fmla="*/ 25971 w 87058"/>
                <a:gd name="T17" fmla="*/ 53213 h 64008"/>
                <a:gd name="T18" fmla="*/ 25845 w 87058"/>
                <a:gd name="T19" fmla="*/ 53467 h 64008"/>
                <a:gd name="T20" fmla="*/ 41910 w 87058"/>
                <a:gd name="T21" fmla="*/ 63690 h 64008"/>
                <a:gd name="T22" fmla="*/ 41910 w 87058"/>
                <a:gd name="T23" fmla="*/ 63818 h 64008"/>
                <a:gd name="T24" fmla="*/ 46228 w 87058"/>
                <a:gd name="T25" fmla="*/ 64008 h 64008"/>
                <a:gd name="T26" fmla="*/ 47562 w 87058"/>
                <a:gd name="T27" fmla="*/ 64008 h 64008"/>
                <a:gd name="T28" fmla="*/ 87059 w 87058"/>
                <a:gd name="T29" fmla="*/ 43307 h 64008"/>
                <a:gd name="T30" fmla="*/ 46800 w 87058"/>
                <a:gd name="T31" fmla="*/ 19177 h 640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2" name="Freeform 413">
              <a:extLst>
                <a:ext uri="{FF2B5EF4-FFF2-40B4-BE49-F238E27FC236}">
                  <a16:creationId xmlns:a16="http://schemas.microsoft.com/office/drawing/2014/main" id="{F8E6D958-BA87-4110-BB8E-BF0976529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156" y="1980183"/>
              <a:ext cx="70485" cy="70485"/>
            </a:xfrm>
            <a:custGeom>
              <a:avLst/>
              <a:gdLst>
                <a:gd name="T0" fmla="*/ 70485 w 70485"/>
                <a:gd name="T1" fmla="*/ 35243 h 70485"/>
                <a:gd name="T2" fmla="*/ 35243 w 70485"/>
                <a:gd name="T3" fmla="*/ 70485 h 70485"/>
                <a:gd name="T4" fmla="*/ 0 w 70485"/>
                <a:gd name="T5" fmla="*/ 35243 h 70485"/>
                <a:gd name="T6" fmla="*/ 35243 w 70485"/>
                <a:gd name="T7" fmla="*/ 0 h 70485"/>
                <a:gd name="T8" fmla="*/ 70485 w 70485"/>
                <a:gd name="T9" fmla="*/ 35243 h 704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3" name="Freeform 414">
              <a:extLst>
                <a:ext uri="{FF2B5EF4-FFF2-40B4-BE49-F238E27FC236}">
                  <a16:creationId xmlns:a16="http://schemas.microsoft.com/office/drawing/2014/main" id="{8FCA1FE2-C74D-4BA7-97A7-CF0FF16F6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4206" y="2137282"/>
              <a:ext cx="455612" cy="504278"/>
            </a:xfrm>
            <a:custGeom>
              <a:avLst/>
              <a:gdLst>
                <a:gd name="T0" fmla="*/ 455613 w 455612"/>
                <a:gd name="T1" fmla="*/ 236474 h 504278"/>
                <a:gd name="T2" fmla="*/ 453326 w 455612"/>
                <a:gd name="T3" fmla="*/ 271971 h 504278"/>
                <a:gd name="T4" fmla="*/ 451548 w 455612"/>
                <a:gd name="T5" fmla="*/ 271971 h 504278"/>
                <a:gd name="T6" fmla="*/ 341313 w 455612"/>
                <a:gd name="T7" fmla="*/ 453898 h 504278"/>
                <a:gd name="T8" fmla="*/ 0 w 455612"/>
                <a:gd name="T9" fmla="*/ 431546 h 504278"/>
                <a:gd name="T10" fmla="*/ 0 w 455612"/>
                <a:gd name="T11" fmla="*/ 431546 h 504278"/>
                <a:gd name="T12" fmla="*/ 43815 w 455612"/>
                <a:gd name="T13" fmla="*/ 68326 h 504278"/>
                <a:gd name="T14" fmla="*/ 316230 w 455612"/>
                <a:gd name="T15" fmla="*/ 190 h 504278"/>
                <a:gd name="T16" fmla="*/ 318008 w 455612"/>
                <a:gd name="T17" fmla="*/ 0 h 504278"/>
                <a:gd name="T18" fmla="*/ 341503 w 455612"/>
                <a:gd name="T19" fmla="*/ 15050 h 504278"/>
                <a:gd name="T20" fmla="*/ 362141 w 455612"/>
                <a:gd name="T21" fmla="*/ 31433 h 504278"/>
                <a:gd name="T22" fmla="*/ 396811 w 455612"/>
                <a:gd name="T23" fmla="*/ 68136 h 504278"/>
                <a:gd name="T24" fmla="*/ 403733 w 455612"/>
                <a:gd name="T25" fmla="*/ 77407 h 504278"/>
                <a:gd name="T26" fmla="*/ 420878 w 455612"/>
                <a:gd name="T27" fmla="*/ 104648 h 504278"/>
                <a:gd name="T28" fmla="*/ 446151 w 455612"/>
                <a:gd name="T29" fmla="*/ 169164 h 504278"/>
                <a:gd name="T30" fmla="*/ 446595 w 455612"/>
                <a:gd name="T31" fmla="*/ 168656 h 504278"/>
                <a:gd name="T32" fmla="*/ 446913 w 455612"/>
                <a:gd name="T33" fmla="*/ 168339 h 504278"/>
                <a:gd name="T34" fmla="*/ 455613 w 455612"/>
                <a:gd name="T35" fmla="*/ 236474 h 5042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4" name="Freeform 415">
              <a:extLst>
                <a:ext uri="{FF2B5EF4-FFF2-40B4-BE49-F238E27FC236}">
                  <a16:creationId xmlns:a16="http://schemas.microsoft.com/office/drawing/2014/main" id="{77FFD73B-FC31-43D0-8B9C-4FCE01AD9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214" y="2137219"/>
              <a:ext cx="129032" cy="169163"/>
            </a:xfrm>
            <a:custGeom>
              <a:avLst/>
              <a:gdLst>
                <a:gd name="T0" fmla="*/ 23495 w 129032"/>
                <a:gd name="T1" fmla="*/ 15113 h 169163"/>
                <a:gd name="T2" fmla="*/ 0 w 129032"/>
                <a:gd name="T3" fmla="*/ 63 h 169163"/>
                <a:gd name="T4" fmla="*/ 318 w 129032"/>
                <a:gd name="T5" fmla="*/ 0 h 169163"/>
                <a:gd name="T6" fmla="*/ 129032 w 129032"/>
                <a:gd name="T7" fmla="*/ 168338 h 169163"/>
                <a:gd name="T8" fmla="*/ 128715 w 129032"/>
                <a:gd name="T9" fmla="*/ 168656 h 169163"/>
                <a:gd name="T10" fmla="*/ 128270 w 129032"/>
                <a:gd name="T11" fmla="*/ 169164 h 169163"/>
                <a:gd name="T12" fmla="*/ 102997 w 129032"/>
                <a:gd name="T13" fmla="*/ 104648 h 169163"/>
                <a:gd name="T14" fmla="*/ 85852 w 129032"/>
                <a:gd name="T15" fmla="*/ 77407 h 169163"/>
                <a:gd name="T16" fmla="*/ 78931 w 129032"/>
                <a:gd name="T17" fmla="*/ 68135 h 169163"/>
                <a:gd name="T18" fmla="*/ 44260 w 129032"/>
                <a:gd name="T19" fmla="*/ 31432 h 169163"/>
                <a:gd name="T20" fmla="*/ 23495 w 129032"/>
                <a:gd name="T21" fmla="*/ 15113 h 169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5" name="Freeform 416">
              <a:extLst>
                <a:ext uri="{FF2B5EF4-FFF2-40B4-BE49-F238E27FC236}">
                  <a16:creationId xmlns:a16="http://schemas.microsoft.com/office/drawing/2014/main" id="{A4DD0E6F-7F2D-44B2-A14C-A1DCDED68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215" y="2377595"/>
              <a:ext cx="107442" cy="142635"/>
            </a:xfrm>
            <a:custGeom>
              <a:avLst/>
              <a:gdLst>
                <a:gd name="T0" fmla="*/ 9743 w 107442"/>
                <a:gd name="T1" fmla="*/ 87348 h 142635"/>
                <a:gd name="T2" fmla="*/ 917 w 107442"/>
                <a:gd name="T3" fmla="*/ 118145 h 142635"/>
                <a:gd name="T4" fmla="*/ 23078 w 107442"/>
                <a:gd name="T5" fmla="*/ 141259 h 142635"/>
                <a:gd name="T6" fmla="*/ 51653 w 107442"/>
                <a:gd name="T7" fmla="*/ 139100 h 142635"/>
                <a:gd name="T8" fmla="*/ 93563 w 107442"/>
                <a:gd name="T9" fmla="*/ 106271 h 142635"/>
                <a:gd name="T10" fmla="*/ 107279 w 107442"/>
                <a:gd name="T11" fmla="*/ 54836 h 142635"/>
                <a:gd name="T12" fmla="*/ 92928 w 107442"/>
                <a:gd name="T13" fmla="*/ 16545 h 142635"/>
                <a:gd name="T14" fmla="*/ 56416 w 107442"/>
                <a:gd name="T15" fmla="*/ 99 h 142635"/>
                <a:gd name="T16" fmla="*/ 25618 w 107442"/>
                <a:gd name="T17" fmla="*/ 24038 h 142635"/>
                <a:gd name="T18" fmla="*/ 26507 w 107442"/>
                <a:gd name="T19" fmla="*/ 45501 h 142635"/>
                <a:gd name="T20" fmla="*/ 34064 w 107442"/>
                <a:gd name="T21" fmla="*/ 65313 h 142635"/>
                <a:gd name="T22" fmla="*/ 9743 w 107442"/>
                <a:gd name="T23" fmla="*/ 87348 h 1426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6" name="Freeform 417">
              <a:extLst>
                <a:ext uri="{FF2B5EF4-FFF2-40B4-BE49-F238E27FC236}">
                  <a16:creationId xmlns:a16="http://schemas.microsoft.com/office/drawing/2014/main" id="{6CDAD9A3-EEFE-4A94-B538-FD8AF3E94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201" y="2403030"/>
              <a:ext cx="36449" cy="36449"/>
            </a:xfrm>
            <a:custGeom>
              <a:avLst/>
              <a:gdLst>
                <a:gd name="T0" fmla="*/ 36449 w 36449"/>
                <a:gd name="T1" fmla="*/ 18224 h 36449"/>
                <a:gd name="T2" fmla="*/ 18225 w 36449"/>
                <a:gd name="T3" fmla="*/ 36449 h 36449"/>
                <a:gd name="T4" fmla="*/ 0 w 36449"/>
                <a:gd name="T5" fmla="*/ 18224 h 36449"/>
                <a:gd name="T6" fmla="*/ 18225 w 36449"/>
                <a:gd name="T7" fmla="*/ 0 h 36449"/>
                <a:gd name="T8" fmla="*/ 36449 w 36449"/>
                <a:gd name="T9" fmla="*/ 18224 h 364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7" name="Freeform 418">
              <a:extLst>
                <a:ext uri="{FF2B5EF4-FFF2-40B4-BE49-F238E27FC236}">
                  <a16:creationId xmlns:a16="http://schemas.microsoft.com/office/drawing/2014/main" id="{9463319B-5DEE-4B10-9FCA-EF7E7DFFC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276" y="2473325"/>
              <a:ext cx="20320" cy="20320"/>
            </a:xfrm>
            <a:custGeom>
              <a:avLst/>
              <a:gdLst>
                <a:gd name="T0" fmla="*/ 20320 w 20320"/>
                <a:gd name="T1" fmla="*/ 10160 h 20320"/>
                <a:gd name="T2" fmla="*/ 10160 w 20320"/>
                <a:gd name="T3" fmla="*/ 20320 h 20320"/>
                <a:gd name="T4" fmla="*/ 0 w 20320"/>
                <a:gd name="T5" fmla="*/ 10160 h 20320"/>
                <a:gd name="T6" fmla="*/ 10160 w 20320"/>
                <a:gd name="T7" fmla="*/ 0 h 20320"/>
                <a:gd name="T8" fmla="*/ 20320 w 20320"/>
                <a:gd name="T9" fmla="*/ 10160 h 20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8" name="Freeform 419">
              <a:extLst>
                <a:ext uri="{FF2B5EF4-FFF2-40B4-BE49-F238E27FC236}">
                  <a16:creationId xmlns:a16="http://schemas.microsoft.com/office/drawing/2014/main" id="{C9FC2E35-2865-4B79-93BB-D420FD1DC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9339" y="218611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9" name="Freeform 420">
              <a:extLst>
                <a:ext uri="{FF2B5EF4-FFF2-40B4-BE49-F238E27FC236}">
                  <a16:creationId xmlns:a16="http://schemas.microsoft.com/office/drawing/2014/main" id="{E5BAA6E8-E990-4417-BA31-DF6CE946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6187" y="221005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0" name="Freeform 421">
              <a:extLst>
                <a:ext uri="{FF2B5EF4-FFF2-40B4-BE49-F238E27FC236}">
                  <a16:creationId xmlns:a16="http://schemas.microsoft.com/office/drawing/2014/main" id="{504A6AFD-A2FE-4CC4-BDCC-996FC28F7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5788" y="2482722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1" name="Freeform 422">
              <a:extLst>
                <a:ext uri="{FF2B5EF4-FFF2-40B4-BE49-F238E27FC236}">
                  <a16:creationId xmlns:a16="http://schemas.microsoft.com/office/drawing/2014/main" id="{8C56E538-7F66-404A-9282-9DEF2A2B7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0025" y="255568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2" name="Freeform 423">
              <a:extLst>
                <a:ext uri="{FF2B5EF4-FFF2-40B4-BE49-F238E27FC236}">
                  <a16:creationId xmlns:a16="http://schemas.microsoft.com/office/drawing/2014/main" id="{304B065A-FC67-4329-95FE-43F454F50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7287" y="2510726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3" name="Freeform 424">
              <a:extLst>
                <a:ext uri="{FF2B5EF4-FFF2-40B4-BE49-F238E27FC236}">
                  <a16:creationId xmlns:a16="http://schemas.microsoft.com/office/drawing/2014/main" id="{D0B930EB-278E-4D17-8509-A4A457A25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021" y="2413286"/>
              <a:ext cx="168785" cy="196753"/>
            </a:xfrm>
            <a:custGeom>
              <a:avLst/>
              <a:gdLst>
                <a:gd name="T0" fmla="*/ 109858 w 168785"/>
                <a:gd name="T1" fmla="*/ 82136 h 196753"/>
                <a:gd name="T2" fmla="*/ 52453 w 168785"/>
                <a:gd name="T3" fmla="*/ 19208 h 196753"/>
                <a:gd name="T4" fmla="*/ 35626 w 168785"/>
                <a:gd name="T5" fmla="*/ 4158 h 196753"/>
                <a:gd name="T6" fmla="*/ 13909 w 168785"/>
                <a:gd name="T7" fmla="*/ 1364 h 196753"/>
                <a:gd name="T8" fmla="*/ 2 w 168785"/>
                <a:gd name="T9" fmla="*/ 25113 h 196753"/>
                <a:gd name="T10" fmla="*/ 9146 w 168785"/>
                <a:gd name="T11" fmla="*/ 52609 h 196753"/>
                <a:gd name="T12" fmla="*/ 62487 w 168785"/>
                <a:gd name="T13" fmla="*/ 113823 h 196753"/>
                <a:gd name="T14" fmla="*/ 66233 w 168785"/>
                <a:gd name="T15" fmla="*/ 130396 h 196753"/>
                <a:gd name="T16" fmla="*/ 77282 w 168785"/>
                <a:gd name="T17" fmla="*/ 142525 h 196753"/>
                <a:gd name="T18" fmla="*/ 83124 w 168785"/>
                <a:gd name="T19" fmla="*/ 178593 h 196753"/>
                <a:gd name="T20" fmla="*/ 107889 w 168785"/>
                <a:gd name="T21" fmla="*/ 196754 h 196753"/>
                <a:gd name="T22" fmla="*/ 92141 w 168785"/>
                <a:gd name="T23" fmla="*/ 169385 h 196753"/>
                <a:gd name="T24" fmla="*/ 92776 w 168785"/>
                <a:gd name="T25" fmla="*/ 153764 h 196753"/>
                <a:gd name="T26" fmla="*/ 85664 w 168785"/>
                <a:gd name="T27" fmla="*/ 138270 h 196753"/>
                <a:gd name="T28" fmla="*/ 76647 w 168785"/>
                <a:gd name="T29" fmla="*/ 123665 h 196753"/>
                <a:gd name="T30" fmla="*/ 77218 w 168785"/>
                <a:gd name="T31" fmla="*/ 107092 h 196753"/>
                <a:gd name="T32" fmla="*/ 92395 w 168785"/>
                <a:gd name="T33" fmla="*/ 117633 h 196753"/>
                <a:gd name="T34" fmla="*/ 101031 w 168785"/>
                <a:gd name="T35" fmla="*/ 134079 h 196753"/>
                <a:gd name="T36" fmla="*/ 122431 w 168785"/>
                <a:gd name="T37" fmla="*/ 153574 h 196753"/>
                <a:gd name="T38" fmla="*/ 132019 w 168785"/>
                <a:gd name="T39" fmla="*/ 186340 h 196753"/>
                <a:gd name="T40" fmla="*/ 121478 w 168785"/>
                <a:gd name="T41" fmla="*/ 137889 h 196753"/>
                <a:gd name="T42" fmla="*/ 104777 w 168785"/>
                <a:gd name="T43" fmla="*/ 121697 h 196753"/>
                <a:gd name="T44" fmla="*/ 101285 w 168785"/>
                <a:gd name="T45" fmla="*/ 105885 h 196753"/>
                <a:gd name="T46" fmla="*/ 93538 w 168785"/>
                <a:gd name="T47" fmla="*/ 92296 h 196753"/>
                <a:gd name="T48" fmla="*/ 109603 w 168785"/>
                <a:gd name="T49" fmla="*/ 101948 h 196753"/>
                <a:gd name="T50" fmla="*/ 120970 w 168785"/>
                <a:gd name="T51" fmla="*/ 117188 h 196753"/>
                <a:gd name="T52" fmla="*/ 136146 w 168785"/>
                <a:gd name="T53" fmla="*/ 122649 h 196753"/>
                <a:gd name="T54" fmla="*/ 158816 w 168785"/>
                <a:gd name="T55" fmla="*/ 139921 h 196753"/>
                <a:gd name="T56" fmla="*/ 165484 w 168785"/>
                <a:gd name="T57" fmla="*/ 167607 h 196753"/>
                <a:gd name="T58" fmla="*/ 168785 w 168785"/>
                <a:gd name="T59" fmla="*/ 147351 h 196753"/>
                <a:gd name="T60" fmla="*/ 162626 w 168785"/>
                <a:gd name="T61" fmla="*/ 127539 h 196753"/>
                <a:gd name="T62" fmla="*/ 142750 w 168785"/>
                <a:gd name="T63" fmla="*/ 114839 h 196753"/>
                <a:gd name="T64" fmla="*/ 124209 w 168785"/>
                <a:gd name="T65" fmla="*/ 100615 h 196753"/>
                <a:gd name="T66" fmla="*/ 119700 w 168785"/>
                <a:gd name="T67" fmla="*/ 89629 h 196753"/>
                <a:gd name="T68" fmla="*/ 109858 w 168785"/>
                <a:gd name="T69" fmla="*/ 82136 h 19675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4" name="Freeform 425">
              <a:extLst>
                <a:ext uri="{FF2B5EF4-FFF2-40B4-BE49-F238E27FC236}">
                  <a16:creationId xmlns:a16="http://schemas.microsoft.com/office/drawing/2014/main" id="{BAAEABEA-23B4-469B-ACD1-4CEFCC429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5" y="2439225"/>
              <a:ext cx="25653" cy="25653"/>
            </a:xfrm>
            <a:custGeom>
              <a:avLst/>
              <a:gdLst>
                <a:gd name="T0" fmla="*/ 25654 w 25653"/>
                <a:gd name="T1" fmla="*/ 12827 h 25653"/>
                <a:gd name="T2" fmla="*/ 12827 w 25653"/>
                <a:gd name="T3" fmla="*/ 25654 h 25653"/>
                <a:gd name="T4" fmla="*/ 0 w 25653"/>
                <a:gd name="T5" fmla="*/ 12827 h 25653"/>
                <a:gd name="T6" fmla="*/ 12827 w 25653"/>
                <a:gd name="T7" fmla="*/ 0 h 25653"/>
                <a:gd name="T8" fmla="*/ 25654 w 25653"/>
                <a:gd name="T9" fmla="*/ 12827 h 256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5" name="Freeform 426">
              <a:extLst>
                <a:ext uri="{FF2B5EF4-FFF2-40B4-BE49-F238E27FC236}">
                  <a16:creationId xmlns:a16="http://schemas.microsoft.com/office/drawing/2014/main" id="{022B112F-9092-4DDE-80ED-3659E2563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843" y="2152395"/>
              <a:ext cx="112431" cy="131387"/>
            </a:xfrm>
            <a:custGeom>
              <a:avLst/>
              <a:gdLst>
                <a:gd name="T0" fmla="*/ 95160 w 112431"/>
                <a:gd name="T1" fmla="*/ 62421 h 131387"/>
                <a:gd name="T2" fmla="*/ 88239 w 112431"/>
                <a:gd name="T3" fmla="*/ 53149 h 131387"/>
                <a:gd name="T4" fmla="*/ 66966 w 112431"/>
                <a:gd name="T5" fmla="*/ 64326 h 131387"/>
                <a:gd name="T6" fmla="*/ 41121 w 112431"/>
                <a:gd name="T7" fmla="*/ 38481 h 131387"/>
                <a:gd name="T8" fmla="*/ 53568 w 112431"/>
                <a:gd name="T9" fmla="*/ 16383 h 131387"/>
                <a:gd name="T10" fmla="*/ 32930 w 112431"/>
                <a:gd name="T11" fmla="*/ 0 h 131387"/>
                <a:gd name="T12" fmla="*/ 26897 w 112431"/>
                <a:gd name="T13" fmla="*/ 14796 h 131387"/>
                <a:gd name="T14" fmla="*/ 8483 w 112431"/>
                <a:gd name="T15" fmla="*/ 27623 h 131387"/>
                <a:gd name="T16" fmla="*/ 1116 w 112431"/>
                <a:gd name="T17" fmla="*/ 46990 h 131387"/>
                <a:gd name="T18" fmla="*/ 28040 w 112431"/>
                <a:gd name="T19" fmla="*/ 63119 h 131387"/>
                <a:gd name="T20" fmla="*/ 27088 w 112431"/>
                <a:gd name="T21" fmla="*/ 81217 h 131387"/>
                <a:gd name="T22" fmla="*/ 13499 w 112431"/>
                <a:gd name="T23" fmla="*/ 94679 h 131387"/>
                <a:gd name="T24" fmla="*/ 2640 w 112431"/>
                <a:gd name="T25" fmla="*/ 110173 h 131387"/>
                <a:gd name="T26" fmla="*/ 10451 w 112431"/>
                <a:gd name="T27" fmla="*/ 128778 h 131387"/>
                <a:gd name="T28" fmla="*/ 30580 w 112431"/>
                <a:gd name="T29" fmla="*/ 127762 h 131387"/>
                <a:gd name="T30" fmla="*/ 40359 w 112431"/>
                <a:gd name="T31" fmla="*/ 112014 h 131387"/>
                <a:gd name="T32" fmla="*/ 50202 w 112431"/>
                <a:gd name="T33" fmla="*/ 96330 h 131387"/>
                <a:gd name="T34" fmla="*/ 66966 w 112431"/>
                <a:gd name="T35" fmla="*/ 97536 h 131387"/>
                <a:gd name="T36" fmla="*/ 68427 w 112431"/>
                <a:gd name="T37" fmla="*/ 124206 h 131387"/>
                <a:gd name="T38" fmla="*/ 85064 w 112431"/>
                <a:gd name="T39" fmla="*/ 126365 h 131387"/>
                <a:gd name="T40" fmla="*/ 95414 w 112431"/>
                <a:gd name="T41" fmla="*/ 111062 h 131387"/>
                <a:gd name="T42" fmla="*/ 104050 w 112431"/>
                <a:gd name="T43" fmla="*/ 94552 h 131387"/>
                <a:gd name="T44" fmla="*/ 112432 w 112431"/>
                <a:gd name="T45" fmla="*/ 89789 h 131387"/>
                <a:gd name="T46" fmla="*/ 95160 w 112431"/>
                <a:gd name="T47" fmla="*/ 62421 h 131387"/>
                <a:gd name="T48" fmla="*/ 17753 w 112431"/>
                <a:gd name="T49" fmla="*/ 121095 h 131387"/>
                <a:gd name="T50" fmla="*/ 11277 w 112431"/>
                <a:gd name="T51" fmla="*/ 114618 h 131387"/>
                <a:gd name="T52" fmla="*/ 17753 w 112431"/>
                <a:gd name="T53" fmla="*/ 108077 h 131387"/>
                <a:gd name="T54" fmla="*/ 24294 w 112431"/>
                <a:gd name="T55" fmla="*/ 114618 h 131387"/>
                <a:gd name="T56" fmla="*/ 17753 w 112431"/>
                <a:gd name="T57" fmla="*/ 121095 h 1313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6" name="Freeform 427">
              <a:extLst>
                <a:ext uri="{FF2B5EF4-FFF2-40B4-BE49-F238E27FC236}">
                  <a16:creationId xmlns:a16="http://schemas.microsoft.com/office/drawing/2014/main" id="{85BFBB5A-11F7-4E19-A3EA-45EBFD5AC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901" y="2168715"/>
              <a:ext cx="47116" cy="47942"/>
            </a:xfrm>
            <a:custGeom>
              <a:avLst/>
              <a:gdLst>
                <a:gd name="T0" fmla="*/ 47117 w 47116"/>
                <a:gd name="T1" fmla="*/ 36767 h 47942"/>
                <a:gd name="T2" fmla="*/ 25844 w 47116"/>
                <a:gd name="T3" fmla="*/ 47942 h 47942"/>
                <a:gd name="T4" fmla="*/ 0 w 47116"/>
                <a:gd name="T5" fmla="*/ 22098 h 47942"/>
                <a:gd name="T6" fmla="*/ 12446 w 47116"/>
                <a:gd name="T7" fmla="*/ 0 h 47942"/>
                <a:gd name="T8" fmla="*/ 47117 w 47116"/>
                <a:gd name="T9" fmla="*/ 36767 h 479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7" name="Freeform 428">
              <a:extLst>
                <a:ext uri="{FF2B5EF4-FFF2-40B4-BE49-F238E27FC236}">
                  <a16:creationId xmlns:a16="http://schemas.microsoft.com/office/drawing/2014/main" id="{FA8338D3-60C5-414D-A5CE-A249B7A8C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2909" y="2230659"/>
              <a:ext cx="55627" cy="106138"/>
            </a:xfrm>
            <a:custGeom>
              <a:avLst/>
              <a:gdLst>
                <a:gd name="T0" fmla="*/ 6573 w 55627"/>
                <a:gd name="T1" fmla="*/ 105379 h 106138"/>
                <a:gd name="T2" fmla="*/ 6573 w 55627"/>
                <a:gd name="T3" fmla="*/ 105379 h 106138"/>
                <a:gd name="T4" fmla="*/ 794 w 55627"/>
                <a:gd name="T5" fmla="*/ 91663 h 106138"/>
                <a:gd name="T6" fmla="*/ 35338 w 55627"/>
                <a:gd name="T7" fmla="*/ 6573 h 106138"/>
                <a:gd name="T8" fmla="*/ 49055 w 55627"/>
                <a:gd name="T9" fmla="*/ 794 h 106138"/>
                <a:gd name="T10" fmla="*/ 49055 w 55627"/>
                <a:gd name="T11" fmla="*/ 794 h 106138"/>
                <a:gd name="T12" fmla="*/ 54833 w 55627"/>
                <a:gd name="T13" fmla="*/ 14510 h 106138"/>
                <a:gd name="T14" fmla="*/ 20289 w 55627"/>
                <a:gd name="T15" fmla="*/ 99600 h 106138"/>
                <a:gd name="T16" fmla="*/ 6573 w 55627"/>
                <a:gd name="T17" fmla="*/ 105379 h 1061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8" name="Freeform 429">
              <a:extLst>
                <a:ext uri="{FF2B5EF4-FFF2-40B4-BE49-F238E27FC236}">
                  <a16:creationId xmlns:a16="http://schemas.microsoft.com/office/drawing/2014/main" id="{B3FCCF2C-20CB-4B57-8552-806978BE4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075" y="2227807"/>
              <a:ext cx="100383" cy="100383"/>
            </a:xfrm>
            <a:custGeom>
              <a:avLst/>
              <a:gdLst>
                <a:gd name="T0" fmla="*/ 98007 w 100383"/>
                <a:gd name="T1" fmla="*/ 50192 h 100383"/>
                <a:gd name="T2" fmla="*/ 100293 w 100383"/>
                <a:gd name="T3" fmla="*/ 40222 h 100383"/>
                <a:gd name="T4" fmla="*/ 94388 w 100383"/>
                <a:gd name="T5" fmla="*/ 31904 h 100383"/>
                <a:gd name="T6" fmla="*/ 92673 w 100383"/>
                <a:gd name="T7" fmla="*/ 21807 h 100383"/>
                <a:gd name="T8" fmla="*/ 83974 w 100383"/>
                <a:gd name="T9" fmla="*/ 16410 h 100383"/>
                <a:gd name="T10" fmla="*/ 78576 w 100383"/>
                <a:gd name="T11" fmla="*/ 7710 h 100383"/>
                <a:gd name="T12" fmla="*/ 68480 w 100383"/>
                <a:gd name="T13" fmla="*/ 5996 h 100383"/>
                <a:gd name="T14" fmla="*/ 60161 w 100383"/>
                <a:gd name="T15" fmla="*/ 90 h 100383"/>
                <a:gd name="T16" fmla="*/ 50192 w 100383"/>
                <a:gd name="T17" fmla="*/ 2376 h 100383"/>
                <a:gd name="T18" fmla="*/ 40222 w 100383"/>
                <a:gd name="T19" fmla="*/ 90 h 100383"/>
                <a:gd name="T20" fmla="*/ 31904 w 100383"/>
                <a:gd name="T21" fmla="*/ 5996 h 100383"/>
                <a:gd name="T22" fmla="*/ 21807 w 100383"/>
                <a:gd name="T23" fmla="*/ 7710 h 100383"/>
                <a:gd name="T24" fmla="*/ 16410 w 100383"/>
                <a:gd name="T25" fmla="*/ 16410 h 100383"/>
                <a:gd name="T26" fmla="*/ 7710 w 100383"/>
                <a:gd name="T27" fmla="*/ 21807 h 100383"/>
                <a:gd name="T28" fmla="*/ 5996 w 100383"/>
                <a:gd name="T29" fmla="*/ 31904 h 100383"/>
                <a:gd name="T30" fmla="*/ 90 w 100383"/>
                <a:gd name="T31" fmla="*/ 40222 h 100383"/>
                <a:gd name="T32" fmla="*/ 2376 w 100383"/>
                <a:gd name="T33" fmla="*/ 50192 h 100383"/>
                <a:gd name="T34" fmla="*/ 90 w 100383"/>
                <a:gd name="T35" fmla="*/ 60161 h 100383"/>
                <a:gd name="T36" fmla="*/ 5996 w 100383"/>
                <a:gd name="T37" fmla="*/ 68480 h 100383"/>
                <a:gd name="T38" fmla="*/ 7710 w 100383"/>
                <a:gd name="T39" fmla="*/ 78576 h 100383"/>
                <a:gd name="T40" fmla="*/ 16410 w 100383"/>
                <a:gd name="T41" fmla="*/ 83974 h 100383"/>
                <a:gd name="T42" fmla="*/ 21807 w 100383"/>
                <a:gd name="T43" fmla="*/ 92673 h 100383"/>
                <a:gd name="T44" fmla="*/ 31904 w 100383"/>
                <a:gd name="T45" fmla="*/ 94388 h 100383"/>
                <a:gd name="T46" fmla="*/ 40222 w 100383"/>
                <a:gd name="T47" fmla="*/ 100293 h 100383"/>
                <a:gd name="T48" fmla="*/ 50192 w 100383"/>
                <a:gd name="T49" fmla="*/ 98007 h 100383"/>
                <a:gd name="T50" fmla="*/ 60161 w 100383"/>
                <a:gd name="T51" fmla="*/ 100293 h 100383"/>
                <a:gd name="T52" fmla="*/ 68480 w 100383"/>
                <a:gd name="T53" fmla="*/ 94388 h 100383"/>
                <a:gd name="T54" fmla="*/ 78576 w 100383"/>
                <a:gd name="T55" fmla="*/ 92673 h 100383"/>
                <a:gd name="T56" fmla="*/ 83974 w 100383"/>
                <a:gd name="T57" fmla="*/ 83974 h 100383"/>
                <a:gd name="T58" fmla="*/ 92673 w 100383"/>
                <a:gd name="T59" fmla="*/ 78576 h 100383"/>
                <a:gd name="T60" fmla="*/ 94388 w 100383"/>
                <a:gd name="T61" fmla="*/ 68480 h 100383"/>
                <a:gd name="T62" fmla="*/ 100293 w 100383"/>
                <a:gd name="T63" fmla="*/ 60161 h 100383"/>
                <a:gd name="T64" fmla="*/ 98007 w 100383"/>
                <a:gd name="T65" fmla="*/ 50192 h 1003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9" name="Freeform 430">
              <a:extLst>
                <a:ext uri="{FF2B5EF4-FFF2-40B4-BE49-F238E27FC236}">
                  <a16:creationId xmlns:a16="http://schemas.microsoft.com/office/drawing/2014/main" id="{60B4C9FB-CD86-4300-811D-FED3511CA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3874" y="2233288"/>
              <a:ext cx="83325" cy="83325"/>
            </a:xfrm>
            <a:custGeom>
              <a:avLst/>
              <a:gdLst>
                <a:gd name="T0" fmla="*/ 81350 w 83325"/>
                <a:gd name="T1" fmla="*/ 41663 h 83325"/>
                <a:gd name="T2" fmla="*/ 83255 w 83325"/>
                <a:gd name="T3" fmla="*/ 33408 h 83325"/>
                <a:gd name="T4" fmla="*/ 78302 w 83325"/>
                <a:gd name="T5" fmla="*/ 26486 h 83325"/>
                <a:gd name="T6" fmla="*/ 76905 w 83325"/>
                <a:gd name="T7" fmla="*/ 18104 h 83325"/>
                <a:gd name="T8" fmla="*/ 69730 w 83325"/>
                <a:gd name="T9" fmla="*/ 13596 h 83325"/>
                <a:gd name="T10" fmla="*/ 65221 w 83325"/>
                <a:gd name="T11" fmla="*/ 6420 h 83325"/>
                <a:gd name="T12" fmla="*/ 56839 w 83325"/>
                <a:gd name="T13" fmla="*/ 5023 h 83325"/>
                <a:gd name="T14" fmla="*/ 49918 w 83325"/>
                <a:gd name="T15" fmla="*/ 70 h 83325"/>
                <a:gd name="T16" fmla="*/ 41663 w 83325"/>
                <a:gd name="T17" fmla="*/ 1975 h 83325"/>
                <a:gd name="T18" fmla="*/ 33408 w 83325"/>
                <a:gd name="T19" fmla="*/ 70 h 83325"/>
                <a:gd name="T20" fmla="*/ 26486 w 83325"/>
                <a:gd name="T21" fmla="*/ 5023 h 83325"/>
                <a:gd name="T22" fmla="*/ 18104 w 83325"/>
                <a:gd name="T23" fmla="*/ 6420 h 83325"/>
                <a:gd name="T24" fmla="*/ 13596 w 83325"/>
                <a:gd name="T25" fmla="*/ 13596 h 83325"/>
                <a:gd name="T26" fmla="*/ 6420 w 83325"/>
                <a:gd name="T27" fmla="*/ 18104 h 83325"/>
                <a:gd name="T28" fmla="*/ 5023 w 83325"/>
                <a:gd name="T29" fmla="*/ 26486 h 83325"/>
                <a:gd name="T30" fmla="*/ 70 w 83325"/>
                <a:gd name="T31" fmla="*/ 33408 h 83325"/>
                <a:gd name="T32" fmla="*/ 1975 w 83325"/>
                <a:gd name="T33" fmla="*/ 41663 h 83325"/>
                <a:gd name="T34" fmla="*/ 70 w 83325"/>
                <a:gd name="T35" fmla="*/ 49918 h 83325"/>
                <a:gd name="T36" fmla="*/ 5023 w 83325"/>
                <a:gd name="T37" fmla="*/ 56839 h 83325"/>
                <a:gd name="T38" fmla="*/ 6420 w 83325"/>
                <a:gd name="T39" fmla="*/ 65221 h 83325"/>
                <a:gd name="T40" fmla="*/ 13596 w 83325"/>
                <a:gd name="T41" fmla="*/ 69730 h 83325"/>
                <a:gd name="T42" fmla="*/ 18104 w 83325"/>
                <a:gd name="T43" fmla="*/ 76905 h 83325"/>
                <a:gd name="T44" fmla="*/ 26486 w 83325"/>
                <a:gd name="T45" fmla="*/ 78302 h 83325"/>
                <a:gd name="T46" fmla="*/ 33408 w 83325"/>
                <a:gd name="T47" fmla="*/ 83255 h 83325"/>
                <a:gd name="T48" fmla="*/ 41663 w 83325"/>
                <a:gd name="T49" fmla="*/ 81350 h 83325"/>
                <a:gd name="T50" fmla="*/ 49918 w 83325"/>
                <a:gd name="T51" fmla="*/ 83255 h 83325"/>
                <a:gd name="T52" fmla="*/ 56839 w 83325"/>
                <a:gd name="T53" fmla="*/ 78302 h 83325"/>
                <a:gd name="T54" fmla="*/ 65221 w 83325"/>
                <a:gd name="T55" fmla="*/ 76905 h 83325"/>
                <a:gd name="T56" fmla="*/ 69730 w 83325"/>
                <a:gd name="T57" fmla="*/ 69730 h 83325"/>
                <a:gd name="T58" fmla="*/ 76905 w 83325"/>
                <a:gd name="T59" fmla="*/ 65221 h 83325"/>
                <a:gd name="T60" fmla="*/ 78302 w 83325"/>
                <a:gd name="T61" fmla="*/ 56839 h 83325"/>
                <a:gd name="T62" fmla="*/ 83255 w 83325"/>
                <a:gd name="T63" fmla="*/ 49918 h 83325"/>
                <a:gd name="T64" fmla="*/ 81350 w 83325"/>
                <a:gd name="T65" fmla="*/ 41663 h 833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0" name="Freeform 431">
              <a:extLst>
                <a:ext uri="{FF2B5EF4-FFF2-40B4-BE49-F238E27FC236}">
                  <a16:creationId xmlns:a16="http://schemas.microsoft.com/office/drawing/2014/main" id="{A39B9427-FB8F-481F-8C25-F3C4B78F7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2866" y="2318974"/>
              <a:ext cx="77320" cy="99676"/>
            </a:xfrm>
            <a:custGeom>
              <a:avLst/>
              <a:gdLst>
                <a:gd name="T0" fmla="*/ 6960 w 77320"/>
                <a:gd name="T1" fmla="*/ 99677 h 99676"/>
                <a:gd name="T2" fmla="*/ 547 w 77320"/>
                <a:gd name="T3" fmla="*/ 94279 h 99676"/>
                <a:gd name="T4" fmla="*/ 19914 w 77320"/>
                <a:gd name="T5" fmla="*/ 54973 h 99676"/>
                <a:gd name="T6" fmla="*/ 33821 w 77320"/>
                <a:gd name="T7" fmla="*/ 50210 h 99676"/>
                <a:gd name="T8" fmla="*/ 42520 w 77320"/>
                <a:gd name="T9" fmla="*/ 47607 h 99676"/>
                <a:gd name="T10" fmla="*/ 60301 w 77320"/>
                <a:gd name="T11" fmla="*/ 31668 h 99676"/>
                <a:gd name="T12" fmla="*/ 63412 w 77320"/>
                <a:gd name="T13" fmla="*/ 7983 h 99676"/>
                <a:gd name="T14" fmla="*/ 68365 w 77320"/>
                <a:gd name="T15" fmla="*/ 172 h 99676"/>
                <a:gd name="T16" fmla="*/ 76176 w 77320"/>
                <a:gd name="T17" fmla="*/ 5125 h 99676"/>
                <a:gd name="T18" fmla="*/ 71857 w 77320"/>
                <a:gd name="T19" fmla="*/ 37828 h 99676"/>
                <a:gd name="T20" fmla="*/ 47283 w 77320"/>
                <a:gd name="T21" fmla="*/ 59862 h 99676"/>
                <a:gd name="T22" fmla="*/ 37123 w 77320"/>
                <a:gd name="T23" fmla="*/ 62974 h 99676"/>
                <a:gd name="T24" fmla="*/ 25947 w 77320"/>
                <a:gd name="T25" fmla="*/ 66720 h 99676"/>
                <a:gd name="T26" fmla="*/ 13438 w 77320"/>
                <a:gd name="T27" fmla="*/ 92057 h 99676"/>
                <a:gd name="T28" fmla="*/ 8167 w 77320"/>
                <a:gd name="T29" fmla="*/ 99677 h 99676"/>
                <a:gd name="T30" fmla="*/ 6960 w 77320"/>
                <a:gd name="T31" fmla="*/ 99677 h 9967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1" name="Freeform 432">
              <a:extLst>
                <a:ext uri="{FF2B5EF4-FFF2-40B4-BE49-F238E27FC236}">
                  <a16:creationId xmlns:a16="http://schemas.microsoft.com/office/drawing/2014/main" id="{A6BF92A3-7620-4872-ACE1-1FD88D0D0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315" y="2273427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2" name="Freeform 433">
              <a:extLst>
                <a:ext uri="{FF2B5EF4-FFF2-40B4-BE49-F238E27FC236}">
                  <a16:creationId xmlns:a16="http://schemas.microsoft.com/office/drawing/2014/main" id="{C857662F-1D63-48B4-B6FA-EC84EF616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502" y="2242947"/>
              <a:ext cx="57530" cy="57530"/>
            </a:xfrm>
            <a:custGeom>
              <a:avLst/>
              <a:gdLst>
                <a:gd name="T0" fmla="*/ 57531 w 57530"/>
                <a:gd name="T1" fmla="*/ 28766 h 57530"/>
                <a:gd name="T2" fmla="*/ 28765 w 57530"/>
                <a:gd name="T3" fmla="*/ 57531 h 57530"/>
                <a:gd name="T4" fmla="*/ 0 w 57530"/>
                <a:gd name="T5" fmla="*/ 28766 h 57530"/>
                <a:gd name="T6" fmla="*/ 28765 w 57530"/>
                <a:gd name="T7" fmla="*/ 0 h 57530"/>
                <a:gd name="T8" fmla="*/ 57531 w 57530"/>
                <a:gd name="T9" fmla="*/ 28766 h 57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53" name="Graphic 2">
              <a:extLst>
                <a:ext uri="{FF2B5EF4-FFF2-40B4-BE49-F238E27FC236}">
                  <a16:creationId xmlns:a16="http://schemas.microsoft.com/office/drawing/2014/main" id="{29B0A763-DF65-4639-B126-ACC1081EC3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36966" name="Freeform 447">
                <a:extLst>
                  <a:ext uri="{FF2B5EF4-FFF2-40B4-BE49-F238E27FC236}">
                    <a16:creationId xmlns:a16="http://schemas.microsoft.com/office/drawing/2014/main" id="{544CA049-8162-4EF3-9708-2BA5F4E04692}"/>
                  </a:ext>
                </a:extLst>
              </p:cNvPr>
              <p:cNvSpPr>
                <a:spLocks/>
              </p:cNvSpPr>
              <p:nvPr/>
            </p:nvSpPr>
            <p:spPr bwMode="auto">
              <a:xfrm rot="-1749854">
                <a:off x="2431982" y="2531734"/>
                <a:ext cx="59815" cy="17271"/>
              </a:xfrm>
              <a:custGeom>
                <a:avLst/>
                <a:gdLst>
                  <a:gd name="T0" fmla="*/ 59815 w 59815"/>
                  <a:gd name="T1" fmla="*/ 8636 h 17271"/>
                  <a:gd name="T2" fmla="*/ 29908 w 59815"/>
                  <a:gd name="T3" fmla="*/ 17271 h 17271"/>
                  <a:gd name="T4" fmla="*/ 0 w 59815"/>
                  <a:gd name="T5" fmla="*/ 8636 h 17271"/>
                  <a:gd name="T6" fmla="*/ 29908 w 59815"/>
                  <a:gd name="T7" fmla="*/ 0 h 17271"/>
                  <a:gd name="T8" fmla="*/ 59815 w 59815"/>
                  <a:gd name="T9" fmla="*/ 8636 h 17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7" name="Freeform 448">
                <a:extLst>
                  <a:ext uri="{FF2B5EF4-FFF2-40B4-BE49-F238E27FC236}">
                    <a16:creationId xmlns:a16="http://schemas.microsoft.com/office/drawing/2014/main" id="{D2121279-B274-47B9-97DF-317F187D4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337" y="2545334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8" name="Freeform 449">
                <a:extLst>
                  <a:ext uri="{FF2B5EF4-FFF2-40B4-BE49-F238E27FC236}">
                    <a16:creationId xmlns:a16="http://schemas.microsoft.com/office/drawing/2014/main" id="{FD4A1B50-B8F8-44D6-B772-C70FCEE7D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021" y="2536571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9" name="Freeform 450">
                <a:extLst>
                  <a:ext uri="{FF2B5EF4-FFF2-40B4-BE49-F238E27FC236}">
                    <a16:creationId xmlns:a16="http://schemas.microsoft.com/office/drawing/2014/main" id="{DED29D67-D89B-4769-B933-9EA7E4666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706" y="2527808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6954" name="Graphic 2">
              <a:extLst>
                <a:ext uri="{FF2B5EF4-FFF2-40B4-BE49-F238E27FC236}">
                  <a16:creationId xmlns:a16="http://schemas.microsoft.com/office/drawing/2014/main" id="{8F40988E-EBE2-4A2E-8010-A164E9970F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36962" name="Freeform 443">
                <a:extLst>
                  <a:ext uri="{FF2B5EF4-FFF2-40B4-BE49-F238E27FC236}">
                    <a16:creationId xmlns:a16="http://schemas.microsoft.com/office/drawing/2014/main" id="{BB7987BD-5323-4D57-889E-8C9CBF5A80C7}"/>
                  </a:ext>
                </a:extLst>
              </p:cNvPr>
              <p:cNvSpPr>
                <a:spLocks/>
              </p:cNvSpPr>
              <p:nvPr/>
            </p:nvSpPr>
            <p:spPr bwMode="auto">
              <a:xfrm rot="-1343070">
                <a:off x="2549972" y="2314289"/>
                <a:ext cx="28573" cy="98927"/>
              </a:xfrm>
              <a:custGeom>
                <a:avLst/>
                <a:gdLst>
                  <a:gd name="T0" fmla="*/ 28573 w 28573"/>
                  <a:gd name="T1" fmla="*/ 49464 h 98927"/>
                  <a:gd name="T2" fmla="*/ 14287 w 28573"/>
                  <a:gd name="T3" fmla="*/ 98928 h 98927"/>
                  <a:gd name="T4" fmla="*/ 0 w 28573"/>
                  <a:gd name="T5" fmla="*/ 49464 h 98927"/>
                  <a:gd name="T6" fmla="*/ 14287 w 28573"/>
                  <a:gd name="T7" fmla="*/ 0 h 98927"/>
                  <a:gd name="T8" fmla="*/ 28573 w 28573"/>
                  <a:gd name="T9" fmla="*/ 49464 h 989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3" name="Freeform 444">
                <a:extLst>
                  <a:ext uri="{FF2B5EF4-FFF2-40B4-BE49-F238E27FC236}">
                    <a16:creationId xmlns:a16="http://schemas.microsoft.com/office/drawing/2014/main" id="{4D6ED8C0-0C41-48A5-9330-5A6EB320F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6604" y="2329815"/>
                <a:ext cx="13080" cy="13080"/>
              </a:xfrm>
              <a:custGeom>
                <a:avLst/>
                <a:gdLst>
                  <a:gd name="T0" fmla="*/ 13081 w 13080"/>
                  <a:gd name="T1" fmla="*/ 6540 h 13080"/>
                  <a:gd name="T2" fmla="*/ 6541 w 13080"/>
                  <a:gd name="T3" fmla="*/ 13081 h 13080"/>
                  <a:gd name="T4" fmla="*/ 0 w 13080"/>
                  <a:gd name="T5" fmla="*/ 6540 h 13080"/>
                  <a:gd name="T6" fmla="*/ 6541 w 13080"/>
                  <a:gd name="T7" fmla="*/ 0 h 13080"/>
                  <a:gd name="T8" fmla="*/ 13081 w 13080"/>
                  <a:gd name="T9" fmla="*/ 6540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4" name="Freeform 445">
                <a:extLst>
                  <a:ext uri="{FF2B5EF4-FFF2-40B4-BE49-F238E27FC236}">
                    <a16:creationId xmlns:a16="http://schemas.microsoft.com/office/drawing/2014/main" id="{60B799A7-0AD6-40C1-BE9E-AAFCF2409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7907" y="2357247"/>
                <a:ext cx="13080" cy="13080"/>
              </a:xfrm>
              <a:custGeom>
                <a:avLst/>
                <a:gdLst>
                  <a:gd name="T0" fmla="*/ 13081 w 13080"/>
                  <a:gd name="T1" fmla="*/ 6541 h 13080"/>
                  <a:gd name="T2" fmla="*/ 6541 w 13080"/>
                  <a:gd name="T3" fmla="*/ 13081 h 13080"/>
                  <a:gd name="T4" fmla="*/ 0 w 13080"/>
                  <a:gd name="T5" fmla="*/ 6541 h 13080"/>
                  <a:gd name="T6" fmla="*/ 6541 w 13080"/>
                  <a:gd name="T7" fmla="*/ 0 h 13080"/>
                  <a:gd name="T8" fmla="*/ 13081 w 13080"/>
                  <a:gd name="T9" fmla="*/ 6541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5" name="Freeform 446">
                <a:extLst>
                  <a:ext uri="{FF2B5EF4-FFF2-40B4-BE49-F238E27FC236}">
                    <a16:creationId xmlns:a16="http://schemas.microsoft.com/office/drawing/2014/main" id="{98C23818-644F-4C24-AC47-52A5D991E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9273" y="2384742"/>
                <a:ext cx="13080" cy="13080"/>
              </a:xfrm>
              <a:custGeom>
                <a:avLst/>
                <a:gdLst>
                  <a:gd name="T0" fmla="*/ 13081 w 13080"/>
                  <a:gd name="T1" fmla="*/ 6540 h 13080"/>
                  <a:gd name="T2" fmla="*/ 6541 w 13080"/>
                  <a:gd name="T3" fmla="*/ 13081 h 13080"/>
                  <a:gd name="T4" fmla="*/ 0 w 13080"/>
                  <a:gd name="T5" fmla="*/ 6540 h 13080"/>
                  <a:gd name="T6" fmla="*/ 6541 w 13080"/>
                  <a:gd name="T7" fmla="*/ 0 h 13080"/>
                  <a:gd name="T8" fmla="*/ 13081 w 13080"/>
                  <a:gd name="T9" fmla="*/ 6540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6955" name="Freeform 436">
              <a:extLst>
                <a:ext uri="{FF2B5EF4-FFF2-40B4-BE49-F238E27FC236}">
                  <a16:creationId xmlns:a16="http://schemas.microsoft.com/office/drawing/2014/main" id="{4215ACB0-0A36-456A-BC13-8620EB9B4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0089" y="2237867"/>
              <a:ext cx="13080" cy="13080"/>
            </a:xfrm>
            <a:custGeom>
              <a:avLst/>
              <a:gdLst>
                <a:gd name="T0" fmla="*/ 13081 w 13080"/>
                <a:gd name="T1" fmla="*/ 6541 h 13080"/>
                <a:gd name="T2" fmla="*/ 6541 w 13080"/>
                <a:gd name="T3" fmla="*/ 13081 h 13080"/>
                <a:gd name="T4" fmla="*/ 0 w 13080"/>
                <a:gd name="T5" fmla="*/ 6541 h 13080"/>
                <a:gd name="T6" fmla="*/ 6541 w 13080"/>
                <a:gd name="T7" fmla="*/ 0 h 13080"/>
                <a:gd name="T8" fmla="*/ 13081 w 13080"/>
                <a:gd name="T9" fmla="*/ 6541 h 130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56" name="Graphic 2">
              <a:extLst>
                <a:ext uri="{FF2B5EF4-FFF2-40B4-BE49-F238E27FC236}">
                  <a16:creationId xmlns:a16="http://schemas.microsoft.com/office/drawing/2014/main" id="{3660F39A-8EFD-4569-95AB-3A2C853EA0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36957" name="Freeform 438">
                <a:extLst>
                  <a:ext uri="{FF2B5EF4-FFF2-40B4-BE49-F238E27FC236}">
                    <a16:creationId xmlns:a16="http://schemas.microsoft.com/office/drawing/2014/main" id="{10BAAAA6-494C-4C68-A8A7-148EF6A7A7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523" y="2283884"/>
                <a:ext cx="132904" cy="115272"/>
              </a:xfrm>
              <a:custGeom>
                <a:avLst/>
                <a:gdLst>
                  <a:gd name="T0" fmla="*/ 126770 w 132904"/>
                  <a:gd name="T1" fmla="*/ 115272 h 115272"/>
                  <a:gd name="T2" fmla="*/ 106577 w 132904"/>
                  <a:gd name="T3" fmla="*/ 94127 h 115272"/>
                  <a:gd name="T4" fmla="*/ 92543 w 132904"/>
                  <a:gd name="T5" fmla="*/ 61615 h 115272"/>
                  <a:gd name="T6" fmla="*/ 87908 w 132904"/>
                  <a:gd name="T7" fmla="*/ 81681 h 115272"/>
                  <a:gd name="T8" fmla="*/ 90130 w 132904"/>
                  <a:gd name="T9" fmla="*/ 85935 h 115272"/>
                  <a:gd name="T10" fmla="*/ 83336 w 132904"/>
                  <a:gd name="T11" fmla="*/ 85554 h 115272"/>
                  <a:gd name="T12" fmla="*/ 65492 w 132904"/>
                  <a:gd name="T13" fmla="*/ 44914 h 115272"/>
                  <a:gd name="T14" fmla="*/ 42442 w 132904"/>
                  <a:gd name="T15" fmla="*/ 58567 h 115272"/>
                  <a:gd name="T16" fmla="*/ 14629 w 132904"/>
                  <a:gd name="T17" fmla="*/ 61996 h 115272"/>
                  <a:gd name="T18" fmla="*/ 14629 w 132904"/>
                  <a:gd name="T19" fmla="*/ 61996 h 115272"/>
                  <a:gd name="T20" fmla="*/ 10247 w 132904"/>
                  <a:gd name="T21" fmla="*/ 61361 h 115272"/>
                  <a:gd name="T22" fmla="*/ 7898 w 132904"/>
                  <a:gd name="T23" fmla="*/ 22753 h 115272"/>
                  <a:gd name="T24" fmla="*/ 8342 w 132904"/>
                  <a:gd name="T25" fmla="*/ 22245 h 115272"/>
                  <a:gd name="T26" fmla="*/ 32917 w 132904"/>
                  <a:gd name="T27" fmla="*/ 7830 h 115272"/>
                  <a:gd name="T28" fmla="*/ 109117 w 132904"/>
                  <a:gd name="T29" fmla="*/ 10561 h 115272"/>
                  <a:gd name="T30" fmla="*/ 126770 w 132904"/>
                  <a:gd name="T31" fmla="*/ 115272 h 11527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58" name="Freeform 439">
                <a:extLst>
                  <a:ext uri="{FF2B5EF4-FFF2-40B4-BE49-F238E27FC236}">
                    <a16:creationId xmlns:a16="http://schemas.microsoft.com/office/drawing/2014/main" id="{FF353BD9-E0CE-4F14-B151-F678A5AA12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1436" y="2366454"/>
                <a:ext cx="18478" cy="42798"/>
              </a:xfrm>
              <a:custGeom>
                <a:avLst/>
                <a:gdLst>
                  <a:gd name="T0" fmla="*/ 18479 w 18478"/>
                  <a:gd name="T1" fmla="*/ 42799 h 42798"/>
                  <a:gd name="T2" fmla="*/ 0 w 18478"/>
                  <a:gd name="T3" fmla="*/ 42799 h 42798"/>
                  <a:gd name="T4" fmla="*/ 4826 w 18478"/>
                  <a:gd name="T5" fmla="*/ 0 h 42798"/>
                  <a:gd name="T6" fmla="*/ 6921 w 18478"/>
                  <a:gd name="T7" fmla="*/ 9207 h 42798"/>
                  <a:gd name="T8" fmla="*/ 6921 w 18478"/>
                  <a:gd name="T9" fmla="*/ 9207 h 42798"/>
                  <a:gd name="T10" fmla="*/ 18479 w 18478"/>
                  <a:gd name="T11" fmla="*/ 42799 h 427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59" name="Freeform 440">
                <a:extLst>
                  <a:ext uri="{FF2B5EF4-FFF2-40B4-BE49-F238E27FC236}">
                    <a16:creationId xmlns:a16="http://schemas.microsoft.com/office/drawing/2014/main" id="{5D6BEA56-0DC0-4739-910B-FF593CA027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2770" y="2328798"/>
                <a:ext cx="128841" cy="123126"/>
              </a:xfrm>
              <a:custGeom>
                <a:avLst/>
                <a:gdLst>
                  <a:gd name="T0" fmla="*/ 116523 w 128841"/>
                  <a:gd name="T1" fmla="*/ 70358 h 123126"/>
                  <a:gd name="T2" fmla="*/ 96330 w 128841"/>
                  <a:gd name="T3" fmla="*/ 49213 h 123126"/>
                  <a:gd name="T4" fmla="*/ 82296 w 128841"/>
                  <a:gd name="T5" fmla="*/ 16701 h 123126"/>
                  <a:gd name="T6" fmla="*/ 77661 w 128841"/>
                  <a:gd name="T7" fmla="*/ 36767 h 123126"/>
                  <a:gd name="T8" fmla="*/ 79883 w 128841"/>
                  <a:gd name="T9" fmla="*/ 41021 h 123126"/>
                  <a:gd name="T10" fmla="*/ 73089 w 128841"/>
                  <a:gd name="T11" fmla="*/ 40640 h 123126"/>
                  <a:gd name="T12" fmla="*/ 55245 w 128841"/>
                  <a:gd name="T13" fmla="*/ 0 h 123126"/>
                  <a:gd name="T14" fmla="*/ 32195 w 128841"/>
                  <a:gd name="T15" fmla="*/ 13653 h 123126"/>
                  <a:gd name="T16" fmla="*/ 4382 w 128841"/>
                  <a:gd name="T17" fmla="*/ 17082 h 123126"/>
                  <a:gd name="T18" fmla="*/ 4382 w 128841"/>
                  <a:gd name="T19" fmla="*/ 17082 h 123126"/>
                  <a:gd name="T20" fmla="*/ 0 w 128841"/>
                  <a:gd name="T21" fmla="*/ 16446 h 123126"/>
                  <a:gd name="T22" fmla="*/ 3493 w 128841"/>
                  <a:gd name="T23" fmla="*/ 37719 h 123126"/>
                  <a:gd name="T24" fmla="*/ 3493 w 128841"/>
                  <a:gd name="T25" fmla="*/ 37783 h 123126"/>
                  <a:gd name="T26" fmla="*/ 5588 w 128841"/>
                  <a:gd name="T27" fmla="*/ 46990 h 123126"/>
                  <a:gd name="T28" fmla="*/ 5588 w 128841"/>
                  <a:gd name="T29" fmla="*/ 46990 h 123126"/>
                  <a:gd name="T30" fmla="*/ 17145 w 128841"/>
                  <a:gd name="T31" fmla="*/ 80518 h 123126"/>
                  <a:gd name="T32" fmla="*/ 22860 w 128841"/>
                  <a:gd name="T33" fmla="*/ 90868 h 123126"/>
                  <a:gd name="T34" fmla="*/ 22860 w 128841"/>
                  <a:gd name="T35" fmla="*/ 90868 h 123126"/>
                  <a:gd name="T36" fmla="*/ 31179 w 128841"/>
                  <a:gd name="T37" fmla="*/ 81026 h 123126"/>
                  <a:gd name="T38" fmla="*/ 45466 w 128841"/>
                  <a:gd name="T39" fmla="*/ 64071 h 123126"/>
                  <a:gd name="T40" fmla="*/ 80201 w 128841"/>
                  <a:gd name="T41" fmla="*/ 77470 h 123126"/>
                  <a:gd name="T42" fmla="*/ 67818 w 128841"/>
                  <a:gd name="T43" fmla="*/ 109855 h 123126"/>
                  <a:gd name="T44" fmla="*/ 72009 w 128841"/>
                  <a:gd name="T45" fmla="*/ 123127 h 123126"/>
                  <a:gd name="T46" fmla="*/ 72009 w 128841"/>
                  <a:gd name="T47" fmla="*/ 123127 h 123126"/>
                  <a:gd name="T48" fmla="*/ 128842 w 128841"/>
                  <a:gd name="T49" fmla="*/ 98996 h 123126"/>
                  <a:gd name="T50" fmla="*/ 116523 w 128841"/>
                  <a:gd name="T51" fmla="*/ 70358 h 123126"/>
                  <a:gd name="T52" fmla="*/ 27051 w 128841"/>
                  <a:gd name="T53" fmla="*/ 48451 h 123126"/>
                  <a:gd name="T54" fmla="*/ 23114 w 128841"/>
                  <a:gd name="T55" fmla="*/ 46863 h 123126"/>
                  <a:gd name="T56" fmla="*/ 18479 w 128841"/>
                  <a:gd name="T57" fmla="*/ 35814 h 123126"/>
                  <a:gd name="T58" fmla="*/ 20066 w 128841"/>
                  <a:gd name="T59" fmla="*/ 31877 h 123126"/>
                  <a:gd name="T60" fmla="*/ 21273 w 128841"/>
                  <a:gd name="T61" fmla="*/ 31623 h 123126"/>
                  <a:gd name="T62" fmla="*/ 24003 w 128841"/>
                  <a:gd name="T63" fmla="*/ 33465 h 123126"/>
                  <a:gd name="T64" fmla="*/ 28639 w 128841"/>
                  <a:gd name="T65" fmla="*/ 44514 h 123126"/>
                  <a:gd name="T66" fmla="*/ 27051 w 128841"/>
                  <a:gd name="T67" fmla="*/ 48451 h 1231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0" name="Freeform 441">
                <a:extLst>
                  <a:ext uri="{FF2B5EF4-FFF2-40B4-BE49-F238E27FC236}">
                    <a16:creationId xmlns:a16="http://schemas.microsoft.com/office/drawing/2014/main" id="{613607C2-E3F2-496F-B498-D87202E472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1014" y="2360422"/>
                <a:ext cx="10628" cy="17061"/>
              </a:xfrm>
              <a:custGeom>
                <a:avLst/>
                <a:gdLst>
                  <a:gd name="T0" fmla="*/ 8807 w 10628"/>
                  <a:gd name="T1" fmla="*/ 16827 h 17061"/>
                  <a:gd name="T2" fmla="*/ 4870 w 10628"/>
                  <a:gd name="T3" fmla="*/ 15240 h 17061"/>
                  <a:gd name="T4" fmla="*/ 234 w 10628"/>
                  <a:gd name="T5" fmla="*/ 4191 h 17061"/>
                  <a:gd name="T6" fmla="*/ 1822 w 10628"/>
                  <a:gd name="T7" fmla="*/ 254 h 17061"/>
                  <a:gd name="T8" fmla="*/ 3028 w 10628"/>
                  <a:gd name="T9" fmla="*/ 0 h 17061"/>
                  <a:gd name="T10" fmla="*/ 5759 w 10628"/>
                  <a:gd name="T11" fmla="*/ 1842 h 17061"/>
                  <a:gd name="T12" fmla="*/ 10394 w 10628"/>
                  <a:gd name="T13" fmla="*/ 12890 h 17061"/>
                  <a:gd name="T14" fmla="*/ 8807 w 10628"/>
                  <a:gd name="T15" fmla="*/ 16827 h 170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1" name="Freeform 442">
                <a:extLst>
                  <a:ext uri="{FF2B5EF4-FFF2-40B4-BE49-F238E27FC236}">
                    <a16:creationId xmlns:a16="http://schemas.microsoft.com/office/drawing/2014/main" id="{9338BC0C-ECD7-483C-92A9-4053184CD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5630" y="2366264"/>
                <a:ext cx="74676" cy="74692"/>
              </a:xfrm>
              <a:custGeom>
                <a:avLst/>
                <a:gdLst>
                  <a:gd name="T0" fmla="*/ 74676 w 74676"/>
                  <a:gd name="T1" fmla="*/ 12954 h 74692"/>
                  <a:gd name="T2" fmla="*/ 73533 w 74676"/>
                  <a:gd name="T3" fmla="*/ 11620 h 74692"/>
                  <a:gd name="T4" fmla="*/ 55943 w 74676"/>
                  <a:gd name="T5" fmla="*/ 39433 h 74692"/>
                  <a:gd name="T6" fmla="*/ 25590 w 74676"/>
                  <a:gd name="T7" fmla="*/ 27749 h 74692"/>
                  <a:gd name="T8" fmla="*/ 56071 w 74676"/>
                  <a:gd name="T9" fmla="*/ 1841 h 74692"/>
                  <a:gd name="T10" fmla="*/ 55118 w 74676"/>
                  <a:gd name="T11" fmla="*/ 0 h 74692"/>
                  <a:gd name="T12" fmla="*/ 23813 w 74676"/>
                  <a:gd name="T13" fmla="*/ 27051 h 74692"/>
                  <a:gd name="T14" fmla="*/ 22606 w 74676"/>
                  <a:gd name="T15" fmla="*/ 26606 h 74692"/>
                  <a:gd name="T16" fmla="*/ 8318 w 74676"/>
                  <a:gd name="T17" fmla="*/ 43561 h 74692"/>
                  <a:gd name="T18" fmla="*/ 0 w 74676"/>
                  <a:gd name="T19" fmla="*/ 53403 h 74692"/>
                  <a:gd name="T20" fmla="*/ 0 w 74676"/>
                  <a:gd name="T21" fmla="*/ 53403 h 74692"/>
                  <a:gd name="T22" fmla="*/ 5588 w 74676"/>
                  <a:gd name="T23" fmla="*/ 60896 h 74692"/>
                  <a:gd name="T24" fmla="*/ 45021 w 74676"/>
                  <a:gd name="T25" fmla="*/ 72390 h 74692"/>
                  <a:gd name="T26" fmla="*/ 57404 w 74676"/>
                  <a:gd name="T27" fmla="*/ 40259 h 74692"/>
                  <a:gd name="T28" fmla="*/ 74676 w 74676"/>
                  <a:gd name="T29" fmla="*/ 12954 h 7469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BA073B12-DD64-403B-9423-BB067AA176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38967ED1-93E2-4731-8708-239551051510}"/>
              </a:ext>
            </a:extLst>
          </p:cNvPr>
          <p:cNvCxnSpPr/>
          <p:nvPr/>
        </p:nvCxnSpPr>
        <p:spPr>
          <a:xfrm>
            <a:off x="4362450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B1B34BF1-C8FE-468E-8488-45CA7451D023}"/>
              </a:ext>
            </a:extLst>
          </p:cNvPr>
          <p:cNvCxnSpPr/>
          <p:nvPr/>
        </p:nvCxnSpPr>
        <p:spPr>
          <a:xfrm>
            <a:off x="7862888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3B648B43-9212-4E0E-9B0F-821A26A24FEB}"/>
              </a:ext>
            </a:extLst>
          </p:cNvPr>
          <p:cNvCxnSpPr>
            <a:cxnSpLocks/>
          </p:cNvCxnSpPr>
          <p:nvPr/>
        </p:nvCxnSpPr>
        <p:spPr>
          <a:xfrm rot="5400000">
            <a:off x="7686675" y="1957388"/>
            <a:ext cx="552450" cy="303530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23E7865D-CD8E-44E9-869B-822EB761A7CD}"/>
              </a:ext>
            </a:extLst>
          </p:cNvPr>
          <p:cNvSpPr/>
          <p:nvPr/>
        </p:nvSpPr>
        <p:spPr bwMode="auto">
          <a:xfrm>
            <a:off x="8154988" y="3594100"/>
            <a:ext cx="3144837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B2F39651-DB10-41E9-806E-127A5DBFB6E0}"/>
              </a:ext>
            </a:extLst>
          </p:cNvPr>
          <p:cNvSpPr/>
          <p:nvPr/>
        </p:nvSpPr>
        <p:spPr bwMode="auto">
          <a:xfrm>
            <a:off x="4522788" y="4332288"/>
            <a:ext cx="3146425" cy="1576387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70B6059D-68C8-47CD-AA69-6BC1E38FA60E}"/>
              </a:ext>
            </a:extLst>
          </p:cNvPr>
          <p:cNvSpPr/>
          <p:nvPr/>
        </p:nvSpPr>
        <p:spPr bwMode="auto">
          <a:xfrm>
            <a:off x="892175" y="3298825"/>
            <a:ext cx="3144838" cy="1576388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E7EF4C-B350-4A21-BDA5-10EC3A9E9D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06ED5A7-5AF2-40A9-8F4F-E44358367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6138" y="2387600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2067FE-391A-47E9-BA9E-20250A70E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0" y="3402013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2CD3A08-00C0-4B55-A1DC-389DA0B95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7363" y="2603500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C3DF76DD-119F-45A3-9864-13E233D2E053}"/>
              </a:ext>
            </a:extLst>
          </p:cNvPr>
          <p:cNvCxnSpPr>
            <a:cxnSpLocks/>
          </p:cNvCxnSpPr>
          <p:nvPr/>
        </p:nvCxnSpPr>
        <p:spPr>
          <a:xfrm>
            <a:off x="2814638" y="2741613"/>
            <a:ext cx="3281362" cy="66040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D8862A2-391A-434A-9F60-B5ED4E800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77507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A0F2FB2-1E3C-4DE7-90B2-1209A0EB6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525838"/>
            <a:ext cx="28654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0B9D6A-A7A7-4975-A8EF-FF3454CCA8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794250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AE79349-5463-4D55-92D9-BE4AD7622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545013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4565967-3CFA-4D15-B4A2-86CD32ED0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010025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B27D1F4-DEB0-4950-A879-2EA44D48D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3760788"/>
            <a:ext cx="2865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18E3B6E-8D14-4F8C-BD46-23551664287D}"/>
              </a:ext>
            </a:extLst>
          </p:cNvPr>
          <p:cNvCxnSpPr>
            <a:cxnSpLocks/>
          </p:cNvCxnSpPr>
          <p:nvPr/>
        </p:nvCxnSpPr>
        <p:spPr>
          <a:xfrm>
            <a:off x="10075863" y="2952750"/>
            <a:ext cx="2116137" cy="9525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751E31E-B840-4B12-88F6-BA14BC32B0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2571750"/>
            <a:ext cx="698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01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107365D-A846-44FB-BFDC-C2A229388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3586163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02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1202F8-1CD5-4FDD-9052-664731A5A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7363" y="2782888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03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9830D2C-CD36-413B-83A1-F54C910A7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A72B9C1-FCF7-4ECC-8456-4DC75054A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50" y="1800225"/>
            <a:ext cx="1766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1928</a:t>
            </a:r>
            <a:endParaRPr lang="en-US" altLang="en-US" sz="2400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080DD0B-8D61-42FD-8B0F-D68416716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2638425"/>
            <a:ext cx="1768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1987</a:t>
            </a:r>
            <a:endParaRPr lang="en-US" altLang="en-US" sz="2400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725A8CE-DAFE-4013-9E4B-BB14008BB4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963" y="2030413"/>
            <a:ext cx="1766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1998</a:t>
            </a:r>
            <a:endParaRPr lang="en-US" altLang="en-US" sz="2400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FF328B95-47B7-40A1-8FEC-D87C48BCF962}"/>
              </a:ext>
            </a:extLst>
          </p:cNvPr>
          <p:cNvSpPr/>
          <p:nvPr/>
        </p:nvSpPr>
        <p:spPr bwMode="auto">
          <a:xfrm>
            <a:off x="8154988" y="4241800"/>
            <a:ext cx="3144837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0F574ACF-3285-4B70-AF9F-CA241BFD460F}"/>
              </a:ext>
            </a:extLst>
          </p:cNvPr>
          <p:cNvCxnSpPr>
            <a:cxnSpLocks/>
          </p:cNvCxnSpPr>
          <p:nvPr/>
        </p:nvCxnSpPr>
        <p:spPr>
          <a:xfrm flipV="1">
            <a:off x="2814638" y="2517775"/>
            <a:ext cx="3281362" cy="401638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4CF89B0C-8975-4124-BAAE-8B058C42E161}"/>
              </a:ext>
            </a:extLst>
          </p:cNvPr>
          <p:cNvSpPr/>
          <p:nvPr/>
        </p:nvSpPr>
        <p:spPr bwMode="auto">
          <a:xfrm>
            <a:off x="4522788" y="2763838"/>
            <a:ext cx="3146425" cy="1576387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278583D5-3A74-4B9B-B8FF-8DF39E290725}"/>
              </a:ext>
            </a:extLst>
          </p:cNvPr>
          <p:cNvSpPr/>
          <p:nvPr/>
        </p:nvSpPr>
        <p:spPr bwMode="auto">
          <a:xfrm>
            <a:off x="892175" y="3502025"/>
            <a:ext cx="3144838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018E3C-E84D-40A6-892D-A3A28A46CE5A}"/>
              </a:ext>
            </a:extLst>
          </p:cNvPr>
          <p:cNvCxnSpPr/>
          <p:nvPr/>
        </p:nvCxnSpPr>
        <p:spPr>
          <a:xfrm>
            <a:off x="0" y="2952750"/>
            <a:ext cx="2116138" cy="9525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9" name="Oval 3">
            <a:extLst>
              <a:ext uri="{FF2B5EF4-FFF2-40B4-BE49-F238E27FC236}">
                <a16:creationId xmlns:a16="http://schemas.microsoft.com/office/drawing/2014/main" id="{31CC55BC-57D4-4E31-8160-AC7ED5637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6138" y="2570163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0" name="Oval 4">
            <a:extLst>
              <a:ext uri="{FF2B5EF4-FFF2-40B4-BE49-F238E27FC236}">
                <a16:creationId xmlns:a16="http://schemas.microsoft.com/office/drawing/2014/main" id="{7E29A358-759A-44CD-95F4-5070E33F60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0" y="1819275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1" name="Oval 5">
            <a:extLst>
              <a:ext uri="{FF2B5EF4-FFF2-40B4-BE49-F238E27FC236}">
                <a16:creationId xmlns:a16="http://schemas.microsoft.com/office/drawing/2014/main" id="{D4285190-E62E-4B78-840B-7431CF22F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7363" y="3284538"/>
            <a:ext cx="698500" cy="70008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2" name="TextBox 8">
            <a:extLst>
              <a:ext uri="{FF2B5EF4-FFF2-40B4-BE49-F238E27FC236}">
                <a16:creationId xmlns:a16="http://schemas.microsoft.com/office/drawing/2014/main" id="{E6B0A606-6318-45F9-BD29-3DF67E5DA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956050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3" name="TextBox 9">
            <a:extLst>
              <a:ext uri="{FF2B5EF4-FFF2-40B4-BE49-F238E27FC236}">
                <a16:creationId xmlns:a16="http://schemas.microsoft.com/office/drawing/2014/main" id="{7A646E88-B497-4DE6-BB7A-E18726459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706813"/>
            <a:ext cx="286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924" name="TextBox 11">
            <a:extLst>
              <a:ext uri="{FF2B5EF4-FFF2-40B4-BE49-F238E27FC236}">
                <a16:creationId xmlns:a16="http://schemas.microsoft.com/office/drawing/2014/main" id="{47B4C7E1-6EEC-425C-A542-3916E1FF3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3209925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5" name="TextBox 12">
            <a:extLst>
              <a:ext uri="{FF2B5EF4-FFF2-40B4-BE49-F238E27FC236}">
                <a16:creationId xmlns:a16="http://schemas.microsoft.com/office/drawing/2014/main" id="{7C5CA4B6-5340-4405-BC9C-13F4F370D8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2959100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926" name="TextBox 14">
            <a:extLst>
              <a:ext uri="{FF2B5EF4-FFF2-40B4-BE49-F238E27FC236}">
                <a16:creationId xmlns:a16="http://schemas.microsoft.com/office/drawing/2014/main" id="{08E41DBC-45F6-48D0-A48A-2D6F1C44F6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692650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7" name="TextBox 15">
            <a:extLst>
              <a:ext uri="{FF2B5EF4-FFF2-40B4-BE49-F238E27FC236}">
                <a16:creationId xmlns:a16="http://schemas.microsoft.com/office/drawing/2014/main" id="{043289E3-6BAC-460C-AA97-7BBACBF67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441825"/>
            <a:ext cx="2865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19B63BF1-5181-4C93-9AF3-7C1E3506505C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27925" y="1085850"/>
            <a:ext cx="1116013" cy="3281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9" name="TextBox 24">
            <a:extLst>
              <a:ext uri="{FF2B5EF4-FFF2-40B4-BE49-F238E27FC236}">
                <a16:creationId xmlns:a16="http://schemas.microsoft.com/office/drawing/2014/main" id="{6382F52B-464C-49B0-A663-ED8160955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2751138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04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0" name="TextBox 25">
            <a:extLst>
              <a:ext uri="{FF2B5EF4-FFF2-40B4-BE49-F238E27FC236}">
                <a16:creationId xmlns:a16="http://schemas.microsoft.com/office/drawing/2014/main" id="{F4ECAA30-A849-4B87-A2A6-0DBD449E9B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1998663"/>
            <a:ext cx="698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05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1" name="TextBox 26">
            <a:extLst>
              <a:ext uri="{FF2B5EF4-FFF2-40B4-BE49-F238E27FC236}">
                <a16:creationId xmlns:a16="http://schemas.microsoft.com/office/drawing/2014/main" id="{A7ED5D4D-64F6-4475-BDCC-9C90F9060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7363" y="3465513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06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2" name="TextBox 27">
            <a:extLst>
              <a:ext uri="{FF2B5EF4-FFF2-40B4-BE49-F238E27FC236}">
                <a16:creationId xmlns:a16="http://schemas.microsoft.com/office/drawing/2014/main" id="{D5AA80DE-D766-4F8D-8797-DD43798989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963" y="2405063"/>
            <a:ext cx="1766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2020</a:t>
            </a:r>
            <a:endParaRPr lang="en-US" altLang="en-US" sz="2400" b="1"/>
          </a:p>
        </p:txBody>
      </p:sp>
      <p:sp>
        <p:nvSpPr>
          <p:cNvPr id="38933" name="TextBox 28">
            <a:extLst>
              <a:ext uri="{FF2B5EF4-FFF2-40B4-BE49-F238E27FC236}">
                <a16:creationId xmlns:a16="http://schemas.microsoft.com/office/drawing/2014/main" id="{1CAB6897-9625-47AF-9ED9-4DD19BD10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1255713"/>
            <a:ext cx="176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2012</a:t>
            </a:r>
            <a:endParaRPr lang="en-US" altLang="en-US" sz="2400" b="1"/>
          </a:p>
        </p:txBody>
      </p:sp>
      <p:sp>
        <p:nvSpPr>
          <p:cNvPr id="38934" name="TextBox 29">
            <a:extLst>
              <a:ext uri="{FF2B5EF4-FFF2-40B4-BE49-F238E27FC236}">
                <a16:creationId xmlns:a16="http://schemas.microsoft.com/office/drawing/2014/main" id="{9D2ED70A-D9A8-4CE3-AAC0-35F384A19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50" y="2000250"/>
            <a:ext cx="17668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2006</a:t>
            </a:r>
            <a:endParaRPr lang="en-US" altLang="en-US" sz="2400" b="1"/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743841F3-2C8D-45A2-99A3-DBFBE11C9E4F}"/>
              </a:ext>
            </a:extLst>
          </p:cNvPr>
          <p:cNvSpPr>
            <a:spLocks/>
          </p:cNvSpPr>
          <p:nvPr/>
        </p:nvSpPr>
        <p:spPr bwMode="auto">
          <a:xfrm>
            <a:off x="1255713" y="2370138"/>
            <a:ext cx="5568950" cy="4487862"/>
          </a:xfrm>
          <a:custGeom>
            <a:avLst/>
            <a:gdLst>
              <a:gd name="T0" fmla="*/ 5434961 w 6180344"/>
              <a:gd name="T1" fmla="*/ 4488025 h 4981542"/>
              <a:gd name="T2" fmla="*/ 5198172 w 6180344"/>
              <a:gd name="T3" fmla="*/ 3205110 h 4981542"/>
              <a:gd name="T4" fmla="*/ 4782663 w 6180344"/>
              <a:gd name="T5" fmla="*/ 2875586 h 4981542"/>
              <a:gd name="T6" fmla="*/ 4651483 w 6180344"/>
              <a:gd name="T7" fmla="*/ 2274090 h 4981542"/>
              <a:gd name="T8" fmla="*/ 4148157 w 6180344"/>
              <a:gd name="T9" fmla="*/ 461649 h 4981542"/>
              <a:gd name="T10" fmla="*/ 2784749 w 6180344"/>
              <a:gd name="T11" fmla="*/ 27374 h 4981542"/>
              <a:gd name="T12" fmla="*/ 1709104 w 6180344"/>
              <a:gd name="T13" fmla="*/ 950558 h 4981542"/>
              <a:gd name="T14" fmla="*/ 1514135 w 6180344"/>
              <a:gd name="T15" fmla="*/ 1410862 h 4981542"/>
              <a:gd name="T16" fmla="*/ 770474 w 6180344"/>
              <a:gd name="T17" fmla="*/ 1819392 h 4981542"/>
              <a:gd name="T18" fmla="*/ 534887 w 6180344"/>
              <a:gd name="T19" fmla="*/ 2774555 h 4981542"/>
              <a:gd name="T20" fmla="*/ 409027 w 6180344"/>
              <a:gd name="T21" fmla="*/ 3765474 h 4981542"/>
              <a:gd name="T22" fmla="*/ 101701 w 6180344"/>
              <a:gd name="T23" fmla="*/ 4080524 h 4981542"/>
              <a:gd name="T24" fmla="*/ 43061 w 6180344"/>
              <a:gd name="T25" fmla="*/ 4482132 h 4981542"/>
              <a:gd name="T26" fmla="*/ 5434961 w 6180344"/>
              <a:gd name="T27" fmla="*/ 4488025 h 498154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51BA34AD-49AB-488D-BC74-29B7D31718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DDA74D-3F9B-4827-9994-56DFE6AF0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70138"/>
            <a:ext cx="5105400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4A15003-D623-4FC9-B7A0-CC60FD2BFC08}"/>
              </a:ext>
            </a:extLst>
          </p:cNvPr>
          <p:cNvSpPr/>
          <p:nvPr/>
        </p:nvSpPr>
        <p:spPr bwMode="auto">
          <a:xfrm>
            <a:off x="121920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A9EEDC3-5761-4D03-ADA2-87ABD0737519}"/>
              </a:ext>
            </a:extLst>
          </p:cNvPr>
          <p:cNvSpPr/>
          <p:nvPr/>
        </p:nvSpPr>
        <p:spPr bwMode="auto">
          <a:xfrm>
            <a:off x="459105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B899B7C-F620-4F7B-9B3B-30B853041BF6}"/>
              </a:ext>
            </a:extLst>
          </p:cNvPr>
          <p:cNvSpPr/>
          <p:nvPr/>
        </p:nvSpPr>
        <p:spPr bwMode="auto">
          <a:xfrm>
            <a:off x="796290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58B78F-CE05-41A3-89CF-1C670B644D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Our Professional Dentist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9D970476-355D-4B5D-BC30-A792C4F849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900" y="2603500"/>
            <a:ext cx="1104900" cy="1104900"/>
          </a:xfrm>
        </p:spPr>
      </p:sp>
      <p:sp>
        <p:nvSpPr>
          <p:cNvPr id="6" name="PpHolder6">
            <a:extLst>
              <a:ext uri="{FF2B5EF4-FFF2-40B4-BE49-F238E27FC236}">
                <a16:creationId xmlns:a16="http://schemas.microsoft.com/office/drawing/2014/main" id="{D67F6779-38B4-4CB3-AF07-085144D94E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57750" y="2603500"/>
            <a:ext cx="1104900" cy="1104900"/>
          </a:xfrm>
        </p:spPr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87F55393-5D1C-4122-BFC2-3E298F2FFAC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00" y="2603500"/>
            <a:ext cx="1104900" cy="1104900"/>
          </a:xfrm>
        </p:spPr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E646ED-7E8A-40D8-B482-020CA68638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A6C53D-EB13-4AF0-8B36-1570C13562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272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D06EEED-C563-4C93-90F1-26BD60E533EE}"/>
              </a:ext>
            </a:extLst>
          </p:cNvPr>
          <p:cNvSpPr/>
          <p:nvPr/>
        </p:nvSpPr>
        <p:spPr bwMode="auto">
          <a:xfrm>
            <a:off x="282733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9F3324-6831-4729-9620-42AA50CA0A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457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Manibielo</a:t>
            </a:r>
            <a:endParaRPr lang="en-US" altLang="en-US" sz="140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AC033D6-283C-401D-876D-5ADE4F18C1DD}"/>
              </a:ext>
            </a:extLst>
          </p:cNvPr>
          <p:cNvSpPr/>
          <p:nvPr/>
        </p:nvSpPr>
        <p:spPr bwMode="auto">
          <a:xfrm>
            <a:off x="619918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0B6E02C-8C8B-46F1-B6AB-5ACEFC01CA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642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ID" altLang="en-US" sz="1400" b="1"/>
              <a:t>Fredicson</a:t>
            </a:r>
            <a:endParaRPr lang="en-US" altLang="en-US" sz="140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9BC613D-6F5F-44F1-A454-55CD00915465}"/>
              </a:ext>
            </a:extLst>
          </p:cNvPr>
          <p:cNvSpPr/>
          <p:nvPr/>
        </p:nvSpPr>
        <p:spPr bwMode="auto">
          <a:xfrm>
            <a:off x="957103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3CA20B-5228-4F8D-A036-FC9C064090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3990975"/>
            <a:ext cx="1214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552DD91-AE99-4716-9731-E44B1A5B2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4222750"/>
            <a:ext cx="2484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1EB7C0F-7F7B-4C9F-8C12-DAEA9F2E1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4592638"/>
            <a:ext cx="2484438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816C37-0513-425F-BFBC-0850DDD02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3990975"/>
            <a:ext cx="1212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ACBFDE-4FB2-46D3-8AE3-EC7DE6A28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4222750"/>
            <a:ext cx="2482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A350C0A-65D5-4DF9-AA8B-22A89E26F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4592638"/>
            <a:ext cx="248285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41F9BE-1804-4AF8-9F7A-70C0FCFA2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3990975"/>
            <a:ext cx="1214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0153960-0723-4115-9C0E-F502DEE05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4222750"/>
            <a:ext cx="2484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F6C55FF-0392-459C-A513-DF22121A9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4592638"/>
            <a:ext cx="2484437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B69942-30E2-460E-9FEB-F218D13FD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925" y="58515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0EB30A88-1A73-4E66-B611-80309EFDE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848350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60F0CAB4-B5CF-4936-900C-1A3E7FD2A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5" y="584517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22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248B66D-4389-4297-8608-2393720C0578}"/>
              </a:ext>
            </a:extLst>
          </p:cNvPr>
          <p:cNvSpPr/>
          <p:nvPr/>
        </p:nvSpPr>
        <p:spPr bwMode="auto">
          <a:xfrm>
            <a:off x="1130300" y="909638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D35DB08-DFE5-4DB4-B0A5-755994ED9A0A}"/>
              </a:ext>
            </a:extLst>
          </p:cNvPr>
          <p:cNvSpPr/>
          <p:nvPr/>
        </p:nvSpPr>
        <p:spPr bwMode="auto">
          <a:xfrm>
            <a:off x="3611563" y="909638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D1B3D17-BF48-4F6E-99A7-F277D2EC62A0}"/>
              </a:ext>
            </a:extLst>
          </p:cNvPr>
          <p:cNvSpPr/>
          <p:nvPr/>
        </p:nvSpPr>
        <p:spPr bwMode="auto">
          <a:xfrm>
            <a:off x="6092825" y="909638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1EBBD7CC-5803-4D69-9918-B28C486BE9DC}"/>
              </a:ext>
            </a:extLst>
          </p:cNvPr>
          <p:cNvSpPr/>
          <p:nvPr/>
        </p:nvSpPr>
        <p:spPr bwMode="auto">
          <a:xfrm>
            <a:off x="8572500" y="909638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7BAFF91E-AC79-4B81-AD79-D44069FC9720}"/>
              </a:ext>
            </a:extLst>
          </p:cNvPr>
          <p:cNvSpPr/>
          <p:nvPr/>
        </p:nvSpPr>
        <p:spPr bwMode="auto">
          <a:xfrm>
            <a:off x="1130300" y="3579813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F55462AD-3CDC-43F8-9B85-D7AA10FCE729}"/>
              </a:ext>
            </a:extLst>
          </p:cNvPr>
          <p:cNvSpPr/>
          <p:nvPr/>
        </p:nvSpPr>
        <p:spPr bwMode="auto">
          <a:xfrm>
            <a:off x="3611563" y="3579813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8D6E76B5-7C0A-4D58-832B-19C4A64FA0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5600" y="1317625"/>
            <a:ext cx="1316038" cy="1316038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B6847C3-D19A-451C-8E6F-DD2EF36240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484938" y="3802063"/>
            <a:ext cx="4398962" cy="1047750"/>
          </a:xfrm>
        </p:spPr>
        <p:txBody>
          <a:bodyPr/>
          <a:lstStyle/>
          <a:p>
            <a:r>
              <a:rPr lang="en-US" altLang="en-US"/>
              <a:t>We Are Stronger</a:t>
            </a:r>
            <a:br>
              <a:rPr lang="en-US" altLang="en-US"/>
            </a:br>
            <a:r>
              <a:rPr lang="en-US" altLang="en-US"/>
              <a:t>Together</a:t>
            </a:r>
          </a:p>
        </p:txBody>
      </p:sp>
      <p:sp>
        <p:nvSpPr>
          <p:cNvPr id="15" name="PpHolder9">
            <a:extLst>
              <a:ext uri="{FF2B5EF4-FFF2-40B4-BE49-F238E27FC236}">
                <a16:creationId xmlns:a16="http://schemas.microsoft.com/office/drawing/2014/main" id="{B6D6B7C6-EA3A-443A-A358-DA997A1094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25600" y="3987800"/>
            <a:ext cx="1316038" cy="1316038"/>
          </a:xfrm>
        </p:spPr>
      </p:sp>
      <p:sp>
        <p:nvSpPr>
          <p:cNvPr id="13" name="PpHolder10">
            <a:extLst>
              <a:ext uri="{FF2B5EF4-FFF2-40B4-BE49-F238E27FC236}">
                <a16:creationId xmlns:a16="http://schemas.microsoft.com/office/drawing/2014/main" id="{35BA38F0-3C0D-495F-9712-AD64720E72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06863" y="1317625"/>
            <a:ext cx="1316037" cy="1316038"/>
          </a:xfrm>
        </p:spPr>
      </p:sp>
      <p:sp>
        <p:nvSpPr>
          <p:cNvPr id="11" name="PpHolder11">
            <a:extLst>
              <a:ext uri="{FF2B5EF4-FFF2-40B4-BE49-F238E27FC236}">
                <a16:creationId xmlns:a16="http://schemas.microsoft.com/office/drawing/2014/main" id="{7CC90DE8-46C4-436C-BAE7-62F399DE01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6863" y="3987800"/>
            <a:ext cx="1316037" cy="1316038"/>
          </a:xfrm>
        </p:spPr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8057352C-536F-4505-AE4C-11EA921FA5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88125" y="1317625"/>
            <a:ext cx="1316038" cy="1316038"/>
          </a:xfrm>
        </p:spPr>
      </p:sp>
      <p:sp>
        <p:nvSpPr>
          <p:cNvPr id="4" name="PpHolder13">
            <a:extLst>
              <a:ext uri="{FF2B5EF4-FFF2-40B4-BE49-F238E27FC236}">
                <a16:creationId xmlns:a16="http://schemas.microsoft.com/office/drawing/2014/main" id="{57AE3C72-48FF-4A36-9CE0-417DEC9BCB7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7800" y="1323975"/>
            <a:ext cx="1316038" cy="1314450"/>
          </a:xfrm>
        </p:spPr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F65796F-1DF3-49F9-BA59-8AA84C3D0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2863" y="2770188"/>
            <a:ext cx="1936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9BF2926-3AE7-44DD-B32D-132ACCA5D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1041400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D998CA4-B813-4055-B288-78D5600D9B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5713" y="2770188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US" altLang="en-US" sz="140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9EEE44B-632B-4867-8AA4-AA080D6BF4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3650" y="1041400"/>
            <a:ext cx="1938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D57E631-3642-4BA5-A7E8-D0CAA4917C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0150" y="2770188"/>
            <a:ext cx="1938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2BDD878-A323-40C1-9E8B-1539630EB8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8088" y="1041400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9653BE-89D8-4746-A80C-A5CEE714B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770188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836F70-0F7F-44F2-A7D4-C6BA0CB3BE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2525" y="1041400"/>
            <a:ext cx="1936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CA21468-718F-4197-A16D-ACC38EEF84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625" y="5440363"/>
            <a:ext cx="1938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321F705-04BD-4F26-BD23-DEB33AF7B6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975" y="3711575"/>
            <a:ext cx="1938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2584035-8092-40EE-9427-BA431A898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2063" y="5440363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BA5EC1-35AA-463E-BD5E-353B83E14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8413" y="3711575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F0D2947-24BE-4A46-8BC4-5782990EF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175" y="4856163"/>
            <a:ext cx="439896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163B04AB-968A-4258-BE36-B86EBDC7D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C0840C99-9F6C-4372-BA94-EAAC6DB13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0" y="758825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F7B60535-5CD0-4217-9062-E632A33AE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0100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07435D49-09D8-4EA9-908A-9D4678F5CA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4063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1ABAAFF7-9495-4AFF-938D-8FC0B9DD5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597535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BB43FD9-538E-42DD-B917-0971463FB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0" y="5975350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" grpId="0"/>
      <p:bldP spid="25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0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05D1C55-C588-413E-A31B-A9D84ED760AD}"/>
              </a:ext>
            </a:extLst>
          </p:cNvPr>
          <p:cNvSpPr/>
          <p:nvPr/>
        </p:nvSpPr>
        <p:spPr bwMode="auto">
          <a:xfrm>
            <a:off x="1130300" y="1028700"/>
            <a:ext cx="4559300" cy="4800600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6AFA482-A9B8-4C2A-A372-8C4CB95E5F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02400" y="1565275"/>
            <a:ext cx="4559300" cy="1049338"/>
          </a:xfrm>
        </p:spPr>
        <p:txBody>
          <a:bodyPr/>
          <a:lstStyle/>
          <a:p>
            <a:r>
              <a:rPr lang="en-US" altLang="en-US"/>
              <a:t>Michelangelo</a:t>
            </a:r>
            <a:br>
              <a:rPr lang="en-US" altLang="en-US"/>
            </a:br>
            <a:r>
              <a:rPr lang="en-US" altLang="en-US"/>
              <a:t>Huroniaze</a:t>
            </a: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5B3A0C26-853C-4BD6-8F84-6EB569D620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0300" y="1028700"/>
            <a:ext cx="4559300" cy="3841750"/>
          </a:xfrm>
        </p:spPr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E78964-25D7-4558-8509-FD5FD134A4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12271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37A177-AA44-4D94-A68D-BAEC9A214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2300" y="5218113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Verivied By Authorization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F8AAED39-4BD4-4BCA-AAA6-3E7016CD93EA}"/>
              </a:ext>
            </a:extLst>
          </p:cNvPr>
          <p:cNvSpPr/>
          <p:nvPr/>
        </p:nvSpPr>
        <p:spPr bwMode="auto">
          <a:xfrm>
            <a:off x="1524000" y="5229225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D29A98-150D-48AB-B62A-F60145421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2614613"/>
            <a:ext cx="455930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3941E387-87D9-4153-86EC-52064B7BE6B1}"/>
              </a:ext>
            </a:extLst>
          </p:cNvPr>
          <p:cNvSpPr/>
          <p:nvPr/>
        </p:nvSpPr>
        <p:spPr bwMode="auto">
          <a:xfrm>
            <a:off x="6502400" y="3948113"/>
            <a:ext cx="4559300" cy="169862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7D04050-EEB4-4221-842B-A2A77105F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00" y="3948113"/>
            <a:ext cx="3589338" cy="16986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C30CFA-6CAD-45A9-8732-F63EEDDC42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3619500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8EAF7F7-6994-4164-9ADB-D20FE34F5070}"/>
              </a:ext>
            </a:extLst>
          </p:cNvPr>
          <p:cNvSpPr/>
          <p:nvPr/>
        </p:nvSpPr>
        <p:spPr bwMode="auto">
          <a:xfrm>
            <a:off x="6502400" y="4633913"/>
            <a:ext cx="4559300" cy="168275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7EED7858-1B54-4AB3-9133-B1CB62A960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00" y="4633913"/>
            <a:ext cx="2743200" cy="16827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812C221-7C64-4B70-8582-D5F22DAAD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4305300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B94D9DC-9A99-4A1D-9CC2-5E45EE2FF810}"/>
              </a:ext>
            </a:extLst>
          </p:cNvPr>
          <p:cNvSpPr/>
          <p:nvPr/>
        </p:nvSpPr>
        <p:spPr bwMode="auto">
          <a:xfrm>
            <a:off x="6502400" y="5318125"/>
            <a:ext cx="4559300" cy="16986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4527CD9-0233-48AD-9002-A5FC0E26B252}"/>
              </a:ext>
            </a:extLst>
          </p:cNvPr>
          <p:cNvSpPr/>
          <p:nvPr/>
        </p:nvSpPr>
        <p:spPr bwMode="auto">
          <a:xfrm>
            <a:off x="6502400" y="5318125"/>
            <a:ext cx="4165600" cy="1698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FFD97E-EAAC-4487-A4BC-B9F7A488F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4989513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12" grpId="0" animBg="1"/>
      <p:bldP spid="13" grpId="0"/>
      <p:bldP spid="16" grpId="0"/>
      <p:bldP spid="17" grpId="0" animBg="1"/>
      <p:bldP spid="18" grpId="0" animBg="1"/>
      <p:bldP spid="21" grpId="0"/>
      <p:bldP spid="28" grpId="0" animBg="1"/>
      <p:bldP spid="29" grpId="0" animBg="1"/>
      <p:bldP spid="30" grpId="0"/>
      <p:bldP spid="31" grpId="0" animBg="1"/>
      <p:bldP spid="32" grpId="0" animBg="1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B5D0600A-E586-4F3B-898F-69D76697D3BF}"/>
              </a:ext>
            </a:extLst>
          </p:cNvPr>
          <p:cNvSpPr>
            <a:spLocks/>
          </p:cNvSpPr>
          <p:nvPr/>
        </p:nvSpPr>
        <p:spPr bwMode="auto">
          <a:xfrm flipH="1">
            <a:off x="7231063" y="947738"/>
            <a:ext cx="4960937" cy="5910262"/>
          </a:xfrm>
          <a:custGeom>
            <a:avLst/>
            <a:gdLst>
              <a:gd name="T0" fmla="*/ 609224 w 3254762"/>
              <a:gd name="T1" fmla="*/ 6 h 3876975"/>
              <a:gd name="T2" fmla="*/ 882233 w 3254762"/>
              <a:gd name="T3" fmla="*/ 51691 h 3876975"/>
              <a:gd name="T4" fmla="*/ 1354941 w 3254762"/>
              <a:gd name="T5" fmla="*/ 784672 h 3876975"/>
              <a:gd name="T6" fmla="*/ 1286088 w 3254762"/>
              <a:gd name="T7" fmla="*/ 1671931 h 3876975"/>
              <a:gd name="T8" fmla="*/ 1577170 w 3254762"/>
              <a:gd name="T9" fmla="*/ 2493726 h 3876975"/>
              <a:gd name="T10" fmla="*/ 2466764 w 3254762"/>
              <a:gd name="T11" fmla="*/ 2727857 h 3876975"/>
              <a:gd name="T12" fmla="*/ 3404722 w 3254762"/>
              <a:gd name="T13" fmla="*/ 2815092 h 3876975"/>
              <a:gd name="T14" fmla="*/ 4006021 w 3254762"/>
              <a:gd name="T15" fmla="*/ 3915390 h 3876975"/>
              <a:gd name="T16" fmla="*/ 3786128 w 3254762"/>
              <a:gd name="T17" fmla="*/ 4754662 h 3876975"/>
              <a:gd name="T18" fmla="*/ 4200981 w 3254762"/>
              <a:gd name="T19" fmla="*/ 5100737 h 3876975"/>
              <a:gd name="T20" fmla="*/ 4708341 w 3254762"/>
              <a:gd name="T21" fmla="*/ 5350914 h 3876975"/>
              <a:gd name="T22" fmla="*/ 4958418 w 3254762"/>
              <a:gd name="T23" fmla="*/ 5846808 h 3876975"/>
              <a:gd name="T24" fmla="*/ 4935693 w 3254762"/>
              <a:gd name="T25" fmla="*/ 5909951 h 3876975"/>
              <a:gd name="T26" fmla="*/ 0 w 3254762"/>
              <a:gd name="T27" fmla="*/ 5909951 h 3876975"/>
              <a:gd name="T28" fmla="*/ 0 w 3254762"/>
              <a:gd name="T29" fmla="*/ 189877 h 3876975"/>
              <a:gd name="T30" fmla="*/ 61540 w 3254762"/>
              <a:gd name="T31" fmla="*/ 150965 h 3876975"/>
              <a:gd name="T32" fmla="*/ 609224 w 3254762"/>
              <a:gd name="T33" fmla="*/ 6 h 387697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7A2ACD6A-7458-4500-B80C-16DF3777EB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7338" y="811213"/>
            <a:ext cx="5237162" cy="5235575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C50C4A-7BA7-4A84-9E07-59D86E05E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963" y="2370138"/>
            <a:ext cx="5105400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3EA59EF-2FE9-4376-9115-594B03EACE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30300" y="5246688"/>
            <a:ext cx="4222750" cy="642937"/>
          </a:xfrm>
        </p:spPr>
        <p:txBody>
          <a:bodyPr/>
          <a:lstStyle/>
          <a:p>
            <a:r>
              <a:rPr lang="en-US" alt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672D71-70BC-4F0D-86C8-61015754D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8500" y="5259388"/>
            <a:ext cx="65532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3960A2C9-D3C5-4923-ACBF-FED79C8A33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8500" y="3027363"/>
            <a:ext cx="3175000" cy="1895475"/>
          </a:xfrm>
        </p:spPr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10D318FB-4AE9-4319-8E18-A009CBCA7C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89663" y="966788"/>
            <a:ext cx="4872037" cy="1895475"/>
          </a:xfrm>
        </p:spPr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BD422AEE-18B8-4E2E-A89B-B56963A9E8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85113" y="3027363"/>
            <a:ext cx="3176587" cy="1895475"/>
          </a:xfrm>
        </p:spPr>
      </p:sp>
      <p:sp>
        <p:nvSpPr>
          <p:cNvPr id="6" name="PpHolder6">
            <a:extLst>
              <a:ext uri="{FF2B5EF4-FFF2-40B4-BE49-F238E27FC236}">
                <a16:creationId xmlns:a16="http://schemas.microsoft.com/office/drawing/2014/main" id="{28573FC5-2D95-4F82-8D18-DAF88EDCDDB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30300" y="3027363"/>
            <a:ext cx="3176588" cy="1895475"/>
          </a:xfrm>
        </p:spPr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1DE01A4D-2C90-40E6-B23F-BF3F8FF339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0300" y="966788"/>
            <a:ext cx="4872038" cy="1895475"/>
          </a:xfrm>
        </p:spPr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2ABBFDA-A1EE-4E82-8D7D-9A96F81F15EE}"/>
              </a:ext>
            </a:extLst>
          </p:cNvPr>
          <p:cNvSpPr/>
          <p:nvPr/>
        </p:nvSpPr>
        <p:spPr bwMode="auto">
          <a:xfrm>
            <a:off x="6797675" y="2359025"/>
            <a:ext cx="2752725" cy="117157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1E9A0951-42E2-4C35-BAD9-D64964D13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35902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B0A29CA-FF49-4159-95DC-6531BDD758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6113" y="2587625"/>
            <a:ext cx="2336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i="1"/>
              <a:t>A dentist at Philip Philip gave a cry of personal disgust and pain</a:t>
            </a:r>
            <a:endParaRPr lang="en-US" altLang="en-US" sz="140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4D511D0F-14F5-4BD1-8C87-B0790E7C1BBC}"/>
              </a:ext>
            </a:extLst>
          </p:cNvPr>
          <p:cNvGrpSpPr>
            <a:grpSpLocks/>
          </p:cNvGrpSpPr>
          <p:nvPr/>
        </p:nvGrpSpPr>
        <p:grpSpPr bwMode="auto">
          <a:xfrm>
            <a:off x="6215063" y="2497138"/>
            <a:ext cx="322262" cy="322262"/>
            <a:chOff x="587412" y="924237"/>
            <a:chExt cx="663098" cy="663270"/>
          </a:xfrm>
        </p:grpSpPr>
        <p:sp>
          <p:nvSpPr>
            <p:cNvPr id="45071" name="Freeform: Shape 671">
              <a:extLst>
                <a:ext uri="{FF2B5EF4-FFF2-40B4-BE49-F238E27FC236}">
                  <a16:creationId xmlns:a16="http://schemas.microsoft.com/office/drawing/2014/main" id="{47BEEEE0-2BA9-40BC-80CF-22B7F72C9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5072" name="Freeform: Shape 672">
              <a:extLst>
                <a:ext uri="{FF2B5EF4-FFF2-40B4-BE49-F238E27FC236}">
                  <a16:creationId xmlns:a16="http://schemas.microsoft.com/office/drawing/2014/main" id="{DFE54C9E-E7A2-450F-AA85-C0C5372CD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9AE943C3-3F5D-45D3-BB0D-F6F5E35787E3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E779445-D310-441C-9CD5-E2D1A5C296A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E24E0E58-CFB6-46FA-A8DE-98DD2D005743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510EC4E9-40CA-45B7-A3D4-1CAD634D3ED5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B0E1AEFE-1010-4A01-95B4-05FABF3EF6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2D63EB1A-067C-489E-B44E-6D8EAB173CE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DB21465C-353C-49E8-9788-2B2A216CF085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7F6CE4F5-EE60-4692-A9F3-ABAC4DB62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601788"/>
            <a:ext cx="747713" cy="747712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E3F7C54-AB85-488A-BDF0-EC1919636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806575"/>
            <a:ext cx="7477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01</a:t>
            </a:r>
            <a:endParaRPr lang="en-US" altLang="en-US" sz="16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47" grpId="0" animBg="1"/>
      <p:bldP spid="48" grpId="0" animBg="1"/>
      <p:bldP spid="49" grpId="0"/>
      <p:bldP spid="61" grpId="0" animBg="1"/>
      <p:bldP spid="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D934F19D-6455-47B1-8BBB-BC2F4A584D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400" y="1317625"/>
            <a:ext cx="2438400" cy="2492375"/>
          </a:xfrm>
        </p:spPr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A4A803C3-B29B-44AE-B751-16F862B2B2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936625"/>
            <a:ext cx="2438400" cy="2492375"/>
          </a:xfrm>
        </p:spPr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23D1BC24-7EFE-4A3F-B0D6-7166CC47E1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1317625"/>
            <a:ext cx="2438400" cy="2492375"/>
          </a:xfrm>
        </p:spPr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80C9CFC2-C96E-448B-93EF-8621E81DB4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53600" y="936625"/>
            <a:ext cx="2438400" cy="2492375"/>
          </a:xfrm>
        </p:spPr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226794E5-D54E-41C7-8E38-71A4A7BEDA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36625"/>
            <a:ext cx="2438400" cy="2492375"/>
          </a:xfrm>
        </p:spPr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A858C54-E12B-46F0-805B-A9B566578A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27200" y="4267200"/>
            <a:ext cx="8737600" cy="676275"/>
          </a:xfrm>
        </p:spPr>
        <p:txBody>
          <a:bodyPr/>
          <a:lstStyle/>
          <a:p>
            <a:r>
              <a:rPr lang="en-US" alt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E2FF2A-69C4-4A0F-BE33-8A14C958F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4838700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61FE8-E532-4086-80B6-6907A147EA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5303838"/>
            <a:ext cx="87376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5A93A5D-5782-4C57-942F-645C661BA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5463" y="2897188"/>
            <a:ext cx="981075" cy="981075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ABA27B8-D429-477B-B90E-337DA842CD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3217863"/>
            <a:ext cx="698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2020</a:t>
            </a:r>
            <a:endParaRPr lang="en-US" altLang="en-US" sz="16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  <p:bldP spid="16" grpId="0"/>
      <p:bldP spid="27" grpId="0" animBg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12C0545-C84D-44C9-80E0-2BC66F7DD4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70150" y="2312988"/>
            <a:ext cx="7251700" cy="1485900"/>
          </a:xfrm>
        </p:spPr>
        <p:txBody>
          <a:bodyPr/>
          <a:lstStyle/>
          <a:p>
            <a:r>
              <a:rPr lang="en-ID" altLang="en-US" b="1"/>
              <a:t>Happiness Is Your Dentist Telling You</a:t>
            </a:r>
            <a:br>
              <a:rPr lang="en-ID" altLang="en-US" b="1"/>
            </a:br>
            <a:r>
              <a:rPr lang="en-ID" altLang="en-US" b="1"/>
              <a:t>It Won't Hurt And Then Having Him</a:t>
            </a:r>
            <a:br>
              <a:rPr lang="en-ID" altLang="en-US" b="1"/>
            </a:br>
            <a:r>
              <a:rPr lang="en-ID" altLang="en-US" b="1"/>
              <a:t>Catch His Hand In The Drill</a:t>
            </a:r>
            <a:endParaRPr lang="en-US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4433D4B7-5F8C-40EC-913F-5C33DEC22B65}"/>
              </a:ext>
            </a:extLst>
          </p:cNvPr>
          <p:cNvSpPr>
            <a:spLocks/>
          </p:cNvSpPr>
          <p:nvPr/>
        </p:nvSpPr>
        <p:spPr bwMode="auto">
          <a:xfrm>
            <a:off x="5678488" y="-417513"/>
            <a:ext cx="835025" cy="835026"/>
          </a:xfrm>
          <a:custGeom>
            <a:avLst/>
            <a:gdLst>
              <a:gd name="T0" fmla="*/ 833536 w 1190625"/>
              <a:gd name="T1" fmla="*/ 416768 h 1190625"/>
              <a:gd name="T2" fmla="*/ 416768 w 1190625"/>
              <a:gd name="T3" fmla="*/ 833536 h 1190625"/>
              <a:gd name="T4" fmla="*/ 0 w 1190625"/>
              <a:gd name="T5" fmla="*/ 416768 h 1190625"/>
              <a:gd name="T6" fmla="*/ 416768 w 1190625"/>
              <a:gd name="T7" fmla="*/ 0 h 1190625"/>
              <a:gd name="T8" fmla="*/ 833536 w 1190625"/>
              <a:gd name="T9" fmla="*/ 41676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18F22212-6299-46E1-8BCC-DA474DBE5715}"/>
              </a:ext>
            </a:extLst>
          </p:cNvPr>
          <p:cNvSpPr>
            <a:spLocks/>
          </p:cNvSpPr>
          <p:nvPr/>
        </p:nvSpPr>
        <p:spPr bwMode="auto">
          <a:xfrm>
            <a:off x="5678488" y="6440488"/>
            <a:ext cx="835025" cy="835025"/>
          </a:xfrm>
          <a:custGeom>
            <a:avLst/>
            <a:gdLst>
              <a:gd name="T0" fmla="*/ 833536 w 1190625"/>
              <a:gd name="T1" fmla="*/ 416768 h 1190625"/>
              <a:gd name="T2" fmla="*/ 416768 w 1190625"/>
              <a:gd name="T3" fmla="*/ 833536 h 1190625"/>
              <a:gd name="T4" fmla="*/ 0 w 1190625"/>
              <a:gd name="T5" fmla="*/ 416768 h 1190625"/>
              <a:gd name="T6" fmla="*/ 416768 w 1190625"/>
              <a:gd name="T7" fmla="*/ 0 h 1190625"/>
              <a:gd name="T8" fmla="*/ 833536 w 1190625"/>
              <a:gd name="T9" fmla="*/ 41676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1E95F15C-9FDC-469A-81E1-900984B0ED6B}"/>
              </a:ext>
            </a:extLst>
          </p:cNvPr>
          <p:cNvSpPr>
            <a:spLocks/>
          </p:cNvSpPr>
          <p:nvPr/>
        </p:nvSpPr>
        <p:spPr bwMode="auto">
          <a:xfrm>
            <a:off x="5956300" y="1425575"/>
            <a:ext cx="279400" cy="279400"/>
          </a:xfrm>
          <a:custGeom>
            <a:avLst/>
            <a:gdLst>
              <a:gd name="T0" fmla="*/ 278666 w 1190625"/>
              <a:gd name="T1" fmla="*/ 139333 h 1190625"/>
              <a:gd name="T2" fmla="*/ 139333 w 1190625"/>
              <a:gd name="T3" fmla="*/ 278666 h 1190625"/>
              <a:gd name="T4" fmla="*/ 0 w 1190625"/>
              <a:gd name="T5" fmla="*/ 139333 h 1190625"/>
              <a:gd name="T6" fmla="*/ 139333 w 1190625"/>
              <a:gd name="T7" fmla="*/ 0 h 1190625"/>
              <a:gd name="T8" fmla="*/ 278666 w 1190625"/>
              <a:gd name="T9" fmla="*/ 139333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62996A3-5389-4120-8E16-195844E7636B}"/>
              </a:ext>
            </a:extLst>
          </p:cNvPr>
          <p:cNvSpPr>
            <a:spLocks/>
          </p:cNvSpPr>
          <p:nvPr/>
        </p:nvSpPr>
        <p:spPr bwMode="auto">
          <a:xfrm>
            <a:off x="5956300" y="5153025"/>
            <a:ext cx="279400" cy="279400"/>
          </a:xfrm>
          <a:custGeom>
            <a:avLst/>
            <a:gdLst>
              <a:gd name="T0" fmla="*/ 278666 w 1190625"/>
              <a:gd name="T1" fmla="*/ 139333 h 1190625"/>
              <a:gd name="T2" fmla="*/ 139333 w 1190625"/>
              <a:gd name="T3" fmla="*/ 278666 h 1190625"/>
              <a:gd name="T4" fmla="*/ 0 w 1190625"/>
              <a:gd name="T5" fmla="*/ 139333 h 1190625"/>
              <a:gd name="T6" fmla="*/ 139333 w 1190625"/>
              <a:gd name="T7" fmla="*/ 0 h 1190625"/>
              <a:gd name="T8" fmla="*/ 278666 w 1190625"/>
              <a:gd name="T9" fmla="*/ 139333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91D43B-196D-4263-9CCA-B556FE1817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0363" y="3798888"/>
            <a:ext cx="38512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</a:t>
            </a:r>
          </a:p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CB23A6A5-DC8B-4A22-AD83-4BE16AE9CF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86263" y="2141538"/>
            <a:ext cx="3419475" cy="3760787"/>
          </a:xfrm>
        </p:spPr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D8C2F7-8588-4D57-9837-4A5B7042E6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Have A Good Smile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F431ABDC-1516-4532-A78B-D66D3A9869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19200" y="2141538"/>
            <a:ext cx="2944813" cy="1752600"/>
          </a:xfrm>
        </p:spPr>
      </p:sp>
      <p:sp>
        <p:nvSpPr>
          <p:cNvPr id="6" name="PpHolder4">
            <a:extLst>
              <a:ext uri="{FF2B5EF4-FFF2-40B4-BE49-F238E27FC236}">
                <a16:creationId xmlns:a16="http://schemas.microsoft.com/office/drawing/2014/main" id="{C864B71F-E14F-420A-B202-461373A81C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19200" y="4149725"/>
            <a:ext cx="2944813" cy="1752600"/>
          </a:xfrm>
        </p:spPr>
      </p:sp>
      <p:sp>
        <p:nvSpPr>
          <p:cNvPr id="4" name="PpHolder5">
            <a:extLst>
              <a:ext uri="{FF2B5EF4-FFF2-40B4-BE49-F238E27FC236}">
                <a16:creationId xmlns:a16="http://schemas.microsoft.com/office/drawing/2014/main" id="{30DA9C56-FEC9-4B23-AAE4-B0595E117F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27988" y="2141538"/>
            <a:ext cx="2944812" cy="1752600"/>
          </a:xfrm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52EDB1-2BB7-4BF5-9801-A225A232A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EB815C-5B76-4A94-B667-3D5EE9D59203}"/>
              </a:ext>
            </a:extLst>
          </p:cNvPr>
          <p:cNvSpPr/>
          <p:nvPr/>
        </p:nvSpPr>
        <p:spPr bwMode="auto">
          <a:xfrm>
            <a:off x="8027988" y="4149725"/>
            <a:ext cx="2944812" cy="1752600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9828B7C-5D8B-4E84-853F-77EC3C092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3800" y="5856288"/>
            <a:ext cx="1371600" cy="4603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F45E2B-AA97-45EB-8CDD-C561A78FD0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4678363"/>
            <a:ext cx="232251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0188ED-9B08-4149-98EB-FB29758F72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4427538"/>
            <a:ext cx="2322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  <p:bldP spid="9" grpId="0" animBg="1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F7CB7D8-8858-4905-A61F-D04A600DCF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2388" y="1208088"/>
            <a:ext cx="2189162" cy="4656137"/>
          </a:xfrm>
        </p:spPr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703E41-E1D4-4C75-92CC-8817ECE62A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010400" y="2047875"/>
            <a:ext cx="4051300" cy="1049338"/>
          </a:xfrm>
        </p:spPr>
        <p:txBody>
          <a:bodyPr/>
          <a:lstStyle/>
          <a:p>
            <a:r>
              <a:rPr lang="en-US" altLang="en-US"/>
              <a:t>Early Diagnose With</a:t>
            </a:r>
            <a:br>
              <a:rPr lang="en-US" altLang="en-US"/>
            </a:br>
            <a:r>
              <a:rPr lang="en-US" altLang="en-US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20D75190-1AEA-4744-B0B9-64E27EECE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038" y="1073150"/>
            <a:ext cx="2455862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F179700-91DB-4DCA-B713-AC32A6D30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17097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3C279E-18D5-4297-8E2D-37D260D46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3097213"/>
            <a:ext cx="40513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B4CB377-14BF-463A-8746-D0A6A5218158}"/>
              </a:ext>
            </a:extLst>
          </p:cNvPr>
          <p:cNvSpPr/>
          <p:nvPr/>
        </p:nvSpPr>
        <p:spPr bwMode="auto">
          <a:xfrm>
            <a:off x="6421438" y="4568825"/>
            <a:ext cx="3146425" cy="579438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E741447-4864-4430-A681-18DF8F285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456882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4BFC87-4BE5-4576-BDCD-B879AE08C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9875" y="4706938"/>
            <a:ext cx="2746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40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153924F9-2F94-4267-A25F-C82354D58626}"/>
              </a:ext>
            </a:extLst>
          </p:cNvPr>
          <p:cNvGrpSpPr>
            <a:grpSpLocks/>
          </p:cNvGrpSpPr>
          <p:nvPr/>
        </p:nvGrpSpPr>
        <p:grpSpPr bwMode="auto">
          <a:xfrm>
            <a:off x="5838825" y="4706938"/>
            <a:ext cx="322263" cy="322262"/>
            <a:chOff x="587412" y="924237"/>
            <a:chExt cx="663098" cy="663270"/>
          </a:xfrm>
        </p:grpSpPr>
        <p:sp>
          <p:nvSpPr>
            <p:cNvPr id="48148" name="Freeform: Shape 671">
              <a:extLst>
                <a:ext uri="{FF2B5EF4-FFF2-40B4-BE49-F238E27FC236}">
                  <a16:creationId xmlns:a16="http://schemas.microsoft.com/office/drawing/2014/main" id="{1F60E4D2-C456-4E2F-887A-A07113CEB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8149" name="Freeform: Shape 672">
              <a:extLst>
                <a:ext uri="{FF2B5EF4-FFF2-40B4-BE49-F238E27FC236}">
                  <a16:creationId xmlns:a16="http://schemas.microsoft.com/office/drawing/2014/main" id="{CC4FAFBA-465E-474D-9E74-9E0374B28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00C9517E-ABDD-45AB-9451-A8DDCE08D9DD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F26B8920-F71E-476F-9E67-6822F3975C60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CB33E280-4197-44FE-BD84-F575BE5E5DDC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E2CD4080-120E-4352-9D0B-4AFF7B569B9C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D2B3C0C9-8D02-4BF2-96FD-36CB1D15C37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C3A4C75D-49FE-4EE6-B1E7-23903080DA2F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8EB19077-81FB-4144-B9F6-8856CCB8AE95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ED58704-8DD8-4AB2-BF02-3A089654BE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1776413"/>
            <a:ext cx="22256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EC031C7-90D2-40E3-B202-2DE19DBAA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1555750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AE8EC3A-2DE7-4A59-9FCB-21EBFC880F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317875"/>
            <a:ext cx="222567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B38D3C9-BE30-48F3-B44F-0F2B3F623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097213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420D90-A719-4780-91A4-BD8610603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4859338"/>
            <a:ext cx="22256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EE76DA5-D207-49E3-A808-70BE601ECF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4638675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Three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A399C8-624A-4882-AF08-9764915EBAC5}"/>
              </a:ext>
            </a:extLst>
          </p:cNvPr>
          <p:cNvSpPr/>
          <p:nvPr/>
        </p:nvSpPr>
        <p:spPr bwMode="auto">
          <a:xfrm>
            <a:off x="3589338" y="1550988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6C51246-D3F5-4C5B-8016-812D3EBFC25B}"/>
              </a:ext>
            </a:extLst>
          </p:cNvPr>
          <p:cNvSpPr/>
          <p:nvPr/>
        </p:nvSpPr>
        <p:spPr bwMode="auto">
          <a:xfrm>
            <a:off x="3589338" y="3097213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F79A335-730A-4ED0-9862-DE58DCA1C13F}"/>
              </a:ext>
            </a:extLst>
          </p:cNvPr>
          <p:cNvSpPr/>
          <p:nvPr/>
        </p:nvSpPr>
        <p:spPr bwMode="auto">
          <a:xfrm>
            <a:off x="3589338" y="4643438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4" grpId="0"/>
      <p:bldP spid="15" grpId="0" animBg="1"/>
      <p:bldP spid="16" grpId="0" animBg="1"/>
      <p:bldP spid="17" grpId="0"/>
      <p:bldP spid="28" grpId="0"/>
      <p:bldP spid="29" grpId="0"/>
      <p:bldP spid="32" grpId="0"/>
      <p:bldP spid="33" grpId="0"/>
      <p:bldP spid="34" grpId="0"/>
      <p:bldP spid="35" grpId="0"/>
      <p:bldP spid="36" grpId="0" animBg="1"/>
      <p:bldP spid="37" grpId="0" animBg="1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5505055-3EA5-43B1-80F5-89DE76A34B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5325" y="1114425"/>
            <a:ext cx="3225800" cy="4521200"/>
          </a:xfrm>
        </p:spPr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7AF9ECAD-2753-422D-A46C-F4CD93BE12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8063" y="2014538"/>
            <a:ext cx="2749550" cy="1576387"/>
          </a:xfrm>
        </p:spPr>
        <p:txBody>
          <a:bodyPr/>
          <a:lstStyle/>
          <a:p>
            <a:r>
              <a:rPr lang="en-US" altLang="en-US"/>
              <a:t>The Amazing</a:t>
            </a:r>
            <a:br>
              <a:rPr lang="en-US" altLang="en-US"/>
            </a:br>
            <a:r>
              <a:rPr lang="en-US" altLang="en-US"/>
              <a:t>Technology</a:t>
            </a:r>
            <a:br>
              <a:rPr lang="en-US" altLang="en-US"/>
            </a:br>
            <a:r>
              <a:rPr lang="en-US" altLang="en-US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B28FAE57-6A63-4EB3-B85F-1DA95D271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893763"/>
            <a:ext cx="3641725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0B9B10CC-B75F-4BF5-A30F-FB3CE3906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1676400"/>
            <a:ext cx="1927225" cy="3381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648E602-CDF6-4F35-B062-953B88F4DB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3590925"/>
            <a:ext cx="2749550" cy="172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951FC2C2-02B7-45B0-981D-17B90CF12BE2}"/>
              </a:ext>
            </a:extLst>
          </p:cNvPr>
          <p:cNvSpPr/>
          <p:nvPr/>
        </p:nvSpPr>
        <p:spPr bwMode="auto">
          <a:xfrm>
            <a:off x="8145463" y="1920875"/>
            <a:ext cx="3038475" cy="2181225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FE2AA0B1-E35C-419F-BC1B-31525BBF90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3788" y="192087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AA338DC-F791-4E6B-B1E0-640409A459E2}"/>
              </a:ext>
            </a:extLst>
          </p:cNvPr>
          <p:cNvGrpSpPr>
            <a:grpSpLocks/>
          </p:cNvGrpSpPr>
          <p:nvPr/>
        </p:nvGrpSpPr>
        <p:grpSpPr bwMode="auto">
          <a:xfrm>
            <a:off x="7562850" y="2058988"/>
            <a:ext cx="322263" cy="322262"/>
            <a:chOff x="587412" y="924237"/>
            <a:chExt cx="663098" cy="663270"/>
          </a:xfrm>
        </p:grpSpPr>
        <p:sp>
          <p:nvSpPr>
            <p:cNvPr id="49165" name="Freeform: Shape 671">
              <a:extLst>
                <a:ext uri="{FF2B5EF4-FFF2-40B4-BE49-F238E27FC236}">
                  <a16:creationId xmlns:a16="http://schemas.microsoft.com/office/drawing/2014/main" id="{77062410-CA93-4169-9200-76A8E48CF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9166" name="Freeform: Shape 672">
              <a:extLst>
                <a:ext uri="{FF2B5EF4-FFF2-40B4-BE49-F238E27FC236}">
                  <a16:creationId xmlns:a16="http://schemas.microsoft.com/office/drawing/2014/main" id="{678FA0A4-BEDB-4DF7-BE0E-8184A48D4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8B6DAB32-CBBC-4F25-AE60-ECE1431A3337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C85DC045-31CC-4DFD-996F-FCA64E05530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D13B0190-0C55-457C-B26F-4CBA3FAAEDC3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EE6D1698-22A0-47D1-90E0-5F3C00F5B424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BEA0AB3D-B0BB-4AE5-87E8-796C0E1152D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69F8EC69-1202-4225-9E45-8D8A1F7C3C36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9A69179F-6D92-47E8-AF6C-A980EBF3143C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E2192893-EF62-4528-9DC6-F4607BE08D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2403475"/>
            <a:ext cx="23907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9A8C77C-B44C-4C72-BCD1-AA8844692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2159000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95FB65-B455-4D2B-8B26-3ABA837EB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433863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</a:t>
            </a:r>
            <a:endParaRPr lang="en-US" altLang="en-US" sz="1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 animBg="1"/>
      <p:bldP spid="37" grpId="0"/>
      <p:bldP spid="38" grpId="0" animBg="1"/>
      <p:bldP spid="39" grpId="0" animBg="1"/>
      <p:bldP spid="51" grpId="0"/>
      <p:bldP spid="52" grpId="0"/>
      <p:bldP spid="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61DF356-6426-4B1A-A584-001474E9E5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26EA82-92C7-4B37-979B-BC29AD0602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3340100"/>
            <a:ext cx="23241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FB3432-98B7-43CD-BD2C-1981687A2E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2509838"/>
            <a:ext cx="232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Basic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7F650C-3FCA-416D-93EE-F371C8358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2817813"/>
            <a:ext cx="2324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C19BA4-C91D-4FA6-948C-A6FD05A163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440055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2DFA60E0-08CD-4F53-A43E-28F89056880F}"/>
              </a:ext>
            </a:extLst>
          </p:cNvPr>
          <p:cNvSpPr/>
          <p:nvPr/>
        </p:nvSpPr>
        <p:spPr bwMode="auto">
          <a:xfrm>
            <a:off x="1187450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D48CA3-4C68-4963-8202-E5DC0BF6D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4886325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4D42B8FF-D810-4E24-BB2F-11143D8BD15A}"/>
              </a:ext>
            </a:extLst>
          </p:cNvPr>
          <p:cNvSpPr/>
          <p:nvPr/>
        </p:nvSpPr>
        <p:spPr bwMode="auto">
          <a:xfrm>
            <a:off x="1187450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291903-678A-4C58-B884-5CBEADD72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537210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ABEC8B13-18AD-46CB-A0F0-93D170A88C2E}"/>
              </a:ext>
            </a:extLst>
          </p:cNvPr>
          <p:cNvSpPr/>
          <p:nvPr/>
        </p:nvSpPr>
        <p:spPr bwMode="auto">
          <a:xfrm>
            <a:off x="1187450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52D113-0A82-42F7-A002-7F85EEC843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340100"/>
            <a:ext cx="2322513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BE9A95-D482-4390-80B5-E94BCC5EF9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09838"/>
            <a:ext cx="2322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Dental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EF9A19-EB96-485D-BBE1-07472EAAD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817813"/>
            <a:ext cx="23225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$25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3892C3-26E8-4E37-89E5-F738AAFDDD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4400550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19C3AAFA-496F-421C-B67A-C0F36D75C055}"/>
              </a:ext>
            </a:extLst>
          </p:cNvPr>
          <p:cNvSpPr/>
          <p:nvPr/>
        </p:nvSpPr>
        <p:spPr bwMode="auto">
          <a:xfrm>
            <a:off x="3741738" y="4449763"/>
            <a:ext cx="150812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DC46A0-143B-41D0-B2E1-2687A175B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4886325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96F7C524-93AE-45A0-8330-A0A08FA61FA7}"/>
              </a:ext>
            </a:extLst>
          </p:cNvPr>
          <p:cNvSpPr/>
          <p:nvPr/>
        </p:nvSpPr>
        <p:spPr bwMode="auto">
          <a:xfrm>
            <a:off x="3741738" y="4937125"/>
            <a:ext cx="150812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4564FF-A31B-401E-A87A-6ECA1134C0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5372100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D2FF049-992F-4CDC-9A84-5549EAE20B96}"/>
              </a:ext>
            </a:extLst>
          </p:cNvPr>
          <p:cNvSpPr/>
          <p:nvPr/>
        </p:nvSpPr>
        <p:spPr bwMode="auto">
          <a:xfrm>
            <a:off x="3741738" y="5422900"/>
            <a:ext cx="150812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61E156-76EE-4DDD-A3C6-E7DC885756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3340100"/>
            <a:ext cx="232251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FD299C-D2AA-4933-A51B-D3FA23B1D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2509838"/>
            <a:ext cx="2322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Gum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5F2623B-5DB4-4581-BD7D-BBC665DE9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2817813"/>
            <a:ext cx="23225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$35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90A3C8-2504-408C-943F-15B4BE1C2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4400550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DC1EE678-25E8-4C2F-95B1-2154ED15CABE}"/>
              </a:ext>
            </a:extLst>
          </p:cNvPr>
          <p:cNvSpPr/>
          <p:nvPr/>
        </p:nvSpPr>
        <p:spPr bwMode="auto">
          <a:xfrm>
            <a:off x="6296025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79ABD6-8B51-4D45-A184-958ABE9F2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4886325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505A71AA-0479-452B-A37C-68AB1F83509F}"/>
              </a:ext>
            </a:extLst>
          </p:cNvPr>
          <p:cNvSpPr/>
          <p:nvPr/>
        </p:nvSpPr>
        <p:spPr bwMode="auto">
          <a:xfrm>
            <a:off x="6296025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6D0570E-9670-4896-9E1B-E98B413B1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5372100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2D7CBA03-B3A9-4561-84BE-1965F1AE2567}"/>
              </a:ext>
            </a:extLst>
          </p:cNvPr>
          <p:cNvSpPr/>
          <p:nvPr/>
        </p:nvSpPr>
        <p:spPr bwMode="auto">
          <a:xfrm>
            <a:off x="6296025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20E34F7-E140-4A8F-B22C-4484B0027F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3340100"/>
            <a:ext cx="23241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42C4D17-0E4C-4094-ABAD-CB9829B73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509838"/>
            <a:ext cx="232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WT Operation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8B3BD2-4BF8-40F4-9279-A61678D024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817813"/>
            <a:ext cx="2324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$125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B0BA3A9-AB60-458E-9011-6CE97A047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440055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AB9218AF-7A1F-4B97-9C71-B6A97E8084B5}"/>
              </a:ext>
            </a:extLst>
          </p:cNvPr>
          <p:cNvSpPr/>
          <p:nvPr/>
        </p:nvSpPr>
        <p:spPr bwMode="auto">
          <a:xfrm>
            <a:off x="8848725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DA38064-A103-4F83-99E0-FB157FB4D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4886325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F11EBBFF-486D-4FC6-8BA7-1A6A159308D8}"/>
              </a:ext>
            </a:extLst>
          </p:cNvPr>
          <p:cNvSpPr/>
          <p:nvPr/>
        </p:nvSpPr>
        <p:spPr bwMode="auto">
          <a:xfrm>
            <a:off x="8848725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BA45CB6-9B43-4BAC-BB4F-16EE485B96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537210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98A50E9C-145A-4014-9935-C1788BA9B5A8}"/>
              </a:ext>
            </a:extLst>
          </p:cNvPr>
          <p:cNvSpPr/>
          <p:nvPr/>
        </p:nvSpPr>
        <p:spPr bwMode="auto">
          <a:xfrm>
            <a:off x="8848725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51B8682-0D9B-42DB-A4F4-248F86EEBD93}"/>
              </a:ext>
            </a:extLst>
          </p:cNvPr>
          <p:cNvCxnSpPr/>
          <p:nvPr/>
        </p:nvCxnSpPr>
        <p:spPr>
          <a:xfrm>
            <a:off x="3443288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1A0659E-D013-4100-BA11-2640B77D0A09}"/>
              </a:ext>
            </a:extLst>
          </p:cNvPr>
          <p:cNvCxnSpPr/>
          <p:nvPr/>
        </p:nvCxnSpPr>
        <p:spPr>
          <a:xfrm>
            <a:off x="5978525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7EEAFED-0D21-46D2-9465-E168770398F3}"/>
              </a:ext>
            </a:extLst>
          </p:cNvPr>
          <p:cNvCxnSpPr/>
          <p:nvPr/>
        </p:nvCxnSpPr>
        <p:spPr>
          <a:xfrm>
            <a:off x="8512175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79A1CC24-037B-4EA1-AD49-3523DDE8E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2" grpId="0"/>
      <p:bldP spid="16" grpId="0"/>
      <p:bldP spid="17" grpId="0"/>
      <p:bldP spid="18" grpId="0"/>
      <p:bldP spid="19" grpId="0"/>
      <p:bldP spid="21" grpId="0"/>
      <p:bldP spid="23" grpId="0"/>
      <p:bldP spid="26" grpId="0"/>
      <p:bldP spid="27" grpId="0"/>
      <p:bldP spid="28" grpId="0"/>
      <p:bldP spid="29" grpId="0"/>
      <p:bldP spid="31" grpId="0"/>
      <p:bldP spid="33" grpId="0"/>
      <p:bldP spid="36" grpId="0"/>
      <p:bldP spid="37" grpId="0"/>
      <p:bldP spid="38" grpId="0"/>
      <p:bldP spid="39" grpId="0"/>
      <p:bldP spid="41" grpId="0"/>
      <p:bldP spid="43" grpId="0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8D39078-CCDF-476A-ACE8-7E6467D4DC2A}"/>
              </a:ext>
            </a:extLst>
          </p:cNvPr>
          <p:cNvSpPr/>
          <p:nvPr/>
        </p:nvSpPr>
        <p:spPr bwMode="auto">
          <a:xfrm>
            <a:off x="1219200" y="3300413"/>
            <a:ext cx="4594225" cy="260191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55244DB-FF62-49A3-8A42-9CACA56BE42E}"/>
              </a:ext>
            </a:extLst>
          </p:cNvPr>
          <p:cNvSpPr/>
          <p:nvPr/>
        </p:nvSpPr>
        <p:spPr bwMode="auto">
          <a:xfrm>
            <a:off x="6378575" y="3300413"/>
            <a:ext cx="4594225" cy="260191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FAA5BB15-EEA4-43C3-96AD-A83293E44A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88138" y="3748088"/>
            <a:ext cx="1092200" cy="1093787"/>
          </a:xfrm>
        </p:spPr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F44F6FC9-C2D4-4781-9068-1D303CF765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1300" y="3748088"/>
            <a:ext cx="1093788" cy="1093787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942E5F-B364-4E4D-B70F-D1331AE236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AD9F5E-2ADD-4E58-9CD8-A44E91687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6E7A5C-BEEA-40A8-9856-990261DE0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2146300"/>
            <a:ext cx="87376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1025F7-A742-46C5-94D3-E0BEDAD3F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8138" y="4926013"/>
            <a:ext cx="109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US" altLang="en-US" sz="1400" b="1"/>
              <a:t>Fredicson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C6C19C-083E-48DB-858A-DB28ED482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350" y="4926013"/>
            <a:ext cx="109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715FE0-5599-4EDB-A164-FE840E622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313" y="4016375"/>
            <a:ext cx="2570162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698248E-34D8-46FF-A89C-0A58747FC48B}"/>
              </a:ext>
            </a:extLst>
          </p:cNvPr>
          <p:cNvSpPr/>
          <p:nvPr/>
        </p:nvSpPr>
        <p:spPr bwMode="auto">
          <a:xfrm>
            <a:off x="4937125" y="3186113"/>
            <a:ext cx="392113" cy="228600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1A29FE7A-1211-4BCA-B1C4-7337347D7B42}"/>
              </a:ext>
            </a:extLst>
          </p:cNvPr>
          <p:cNvSpPr/>
          <p:nvPr/>
        </p:nvSpPr>
        <p:spPr bwMode="auto">
          <a:xfrm>
            <a:off x="10072688" y="3186113"/>
            <a:ext cx="392112" cy="228600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EFE15A-9B6D-4595-9FA5-B0C61F91D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9100" y="4016375"/>
            <a:ext cx="25717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B9A33312-39D3-4D28-92A1-76946CA6C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775" y="5778500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AB6F997B-70E7-4AC2-8A8C-696120AB9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150" y="577850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273EAA73-BBE4-4840-938A-F3585140B38D}"/>
              </a:ext>
            </a:extLst>
          </p:cNvPr>
          <p:cNvSpPr>
            <a:spLocks/>
          </p:cNvSpPr>
          <p:nvPr/>
        </p:nvSpPr>
        <p:spPr bwMode="auto">
          <a:xfrm>
            <a:off x="2427288" y="800100"/>
            <a:ext cx="7337425" cy="6057900"/>
          </a:xfrm>
          <a:custGeom>
            <a:avLst/>
            <a:gdLst>
              <a:gd name="T0" fmla="*/ 7328202 w 5822872"/>
              <a:gd name="T1" fmla="*/ 5991256 h 4807343"/>
              <a:gd name="T2" fmla="*/ 7002901 w 5822872"/>
              <a:gd name="T3" fmla="*/ 5439082 h 4807343"/>
              <a:gd name="T4" fmla="*/ 6438724 w 5822872"/>
              <a:gd name="T5" fmla="*/ 5059603 h 4807343"/>
              <a:gd name="T6" fmla="*/ 6444486 w 5822872"/>
              <a:gd name="T7" fmla="*/ 4156760 h 4807343"/>
              <a:gd name="T8" fmla="*/ 7006822 w 5822872"/>
              <a:gd name="T9" fmla="*/ 3389560 h 4807343"/>
              <a:gd name="T10" fmla="*/ 7219769 w 5822872"/>
              <a:gd name="T11" fmla="*/ 2493678 h 4807343"/>
              <a:gd name="T12" fmla="*/ 6457369 w 5822872"/>
              <a:gd name="T13" fmla="*/ 1903174 h 4807343"/>
              <a:gd name="T14" fmla="*/ 5456014 w 5822872"/>
              <a:gd name="T15" fmla="*/ 1804822 h 4807343"/>
              <a:gd name="T16" fmla="*/ 4604147 w 5822872"/>
              <a:gd name="T17" fmla="*/ 1330194 h 4807343"/>
              <a:gd name="T18" fmla="*/ 4404085 w 5822872"/>
              <a:gd name="T19" fmla="*/ 790344 h 4807343"/>
              <a:gd name="T20" fmla="*/ 3313263 w 5822872"/>
              <a:gd name="T21" fmla="*/ 6018 h 4807343"/>
              <a:gd name="T22" fmla="*/ 2039583 w 5822872"/>
              <a:gd name="T23" fmla="*/ 496492 h 4807343"/>
              <a:gd name="T24" fmla="*/ 1461961 w 5822872"/>
              <a:gd name="T25" fmla="*/ 1762649 h 4807343"/>
              <a:gd name="T26" fmla="*/ 1327680 w 5822872"/>
              <a:gd name="T27" fmla="*/ 3344746 h 4807343"/>
              <a:gd name="T28" fmla="*/ 745816 w 5822872"/>
              <a:gd name="T29" fmla="*/ 4209096 h 4807343"/>
              <a:gd name="T30" fmla="*/ 124982 w 5822872"/>
              <a:gd name="T31" fmla="*/ 5048640 h 4807343"/>
              <a:gd name="T32" fmla="*/ 120580 w 5822872"/>
              <a:gd name="T33" fmla="*/ 6058397 h 4807343"/>
              <a:gd name="T34" fmla="*/ 7338206 w 5822872"/>
              <a:gd name="T35" fmla="*/ 6058397 h 4807343"/>
              <a:gd name="T36" fmla="*/ 7328202 w 5822872"/>
              <a:gd name="T37" fmla="*/ 5991256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B9822D73-BF58-4D57-9ED8-C6D151A33A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2900" y="2406650"/>
            <a:ext cx="3886200" cy="4451350"/>
          </a:xfrm>
        </p:spPr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63731B6-3B6F-47A7-967E-524154AA3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0" y="1620838"/>
            <a:ext cx="5105400" cy="2119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DFD9B8E-F1F2-43BC-9CBB-8F83B811EE3B}"/>
              </a:ext>
            </a:extLst>
          </p:cNvPr>
          <p:cNvSpPr>
            <a:spLocks/>
          </p:cNvSpPr>
          <p:nvPr/>
        </p:nvSpPr>
        <p:spPr bwMode="auto">
          <a:xfrm>
            <a:off x="1817688" y="5491163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3E583B3-9009-4786-9F42-24BFE3497D41}"/>
              </a:ext>
            </a:extLst>
          </p:cNvPr>
          <p:cNvSpPr>
            <a:spLocks/>
          </p:cNvSpPr>
          <p:nvPr/>
        </p:nvSpPr>
        <p:spPr bwMode="auto">
          <a:xfrm>
            <a:off x="9732963" y="2444750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361824A-4AA8-43F1-85AB-9EDC1E0B4ECC}"/>
              </a:ext>
            </a:extLst>
          </p:cNvPr>
          <p:cNvSpPr>
            <a:spLocks/>
          </p:cNvSpPr>
          <p:nvPr/>
        </p:nvSpPr>
        <p:spPr bwMode="auto">
          <a:xfrm>
            <a:off x="3543300" y="1860550"/>
            <a:ext cx="195263" cy="195263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756E5A-439C-4893-90A4-02FF79056B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935AF2-6ACF-47A3-843C-8474D05B6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212C0E6-C7FF-4360-88B8-486A669FA8A4}"/>
              </a:ext>
            </a:extLst>
          </p:cNvPr>
          <p:cNvSpPr>
            <a:spLocks/>
          </p:cNvSpPr>
          <p:nvPr/>
        </p:nvSpPr>
        <p:spPr bwMode="auto">
          <a:xfrm flipH="1">
            <a:off x="4267200" y="2344738"/>
            <a:ext cx="1828800" cy="1774825"/>
          </a:xfrm>
          <a:custGeom>
            <a:avLst/>
            <a:gdLst>
              <a:gd name="T0" fmla="*/ 748118 w 1828802"/>
              <a:gd name="T1" fmla="*/ 1151 h 1775220"/>
              <a:gd name="T2" fmla="*/ 203097 w 1828802"/>
              <a:gd name="T3" fmla="*/ 189380 h 1775220"/>
              <a:gd name="T4" fmla="*/ 101172 w 1828802"/>
              <a:gd name="T5" fmla="*/ 240316 h 1775220"/>
              <a:gd name="T6" fmla="*/ 1 w 1828802"/>
              <a:gd name="T7" fmla="*/ 255980 h 1775220"/>
              <a:gd name="T8" fmla="*/ 0 w 1828802"/>
              <a:gd name="T9" fmla="*/ 255980 h 1775220"/>
              <a:gd name="T10" fmla="*/ 0 w 1828802"/>
              <a:gd name="T11" fmla="*/ 720143 h 1775220"/>
              <a:gd name="T12" fmla="*/ 0 w 1828802"/>
              <a:gd name="T13" fmla="*/ 726206 h 1775220"/>
              <a:gd name="T14" fmla="*/ 0 w 1828802"/>
              <a:gd name="T15" fmla="*/ 1775220 h 1775220"/>
              <a:gd name="T16" fmla="*/ 1055077 w 1828802"/>
              <a:gd name="T17" fmla="*/ 1775220 h 1775220"/>
              <a:gd name="T18" fmla="*/ 1509930 w 1828802"/>
              <a:gd name="T19" fmla="*/ 1775220 h 1775220"/>
              <a:gd name="T20" fmla="*/ 1578526 w 1828802"/>
              <a:gd name="T21" fmla="*/ 1704839 h 1775220"/>
              <a:gd name="T22" fmla="*/ 1817752 w 1828802"/>
              <a:gd name="T23" fmla="*/ 877019 h 1775220"/>
              <a:gd name="T24" fmla="*/ 955286 w 1828802"/>
              <a:gd name="T25" fmla="*/ 11869 h 1775220"/>
              <a:gd name="T26" fmla="*/ 748118 w 1828802"/>
              <a:gd name="T27" fmla="*/ 1151 h 177522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D0C6A041-80F6-4C8A-BC22-8DF87D624D4F}"/>
              </a:ext>
            </a:extLst>
          </p:cNvPr>
          <p:cNvSpPr>
            <a:spLocks/>
          </p:cNvSpPr>
          <p:nvPr/>
        </p:nvSpPr>
        <p:spPr bwMode="auto">
          <a:xfrm flipH="1">
            <a:off x="6096000" y="2344738"/>
            <a:ext cx="1828800" cy="1774825"/>
          </a:xfrm>
          <a:custGeom>
            <a:avLst/>
            <a:gdLst>
              <a:gd name="T0" fmla="*/ 1080685 w 1828800"/>
              <a:gd name="T1" fmla="*/ 1151 h 1775219"/>
              <a:gd name="T2" fmla="*/ 873517 w 1828800"/>
              <a:gd name="T3" fmla="*/ 11869 h 1775219"/>
              <a:gd name="T4" fmla="*/ 11050 w 1828800"/>
              <a:gd name="T5" fmla="*/ 877019 h 1775219"/>
              <a:gd name="T6" fmla="*/ 250276 w 1828800"/>
              <a:gd name="T7" fmla="*/ 1704839 h 1775219"/>
              <a:gd name="T8" fmla="*/ 318872 w 1828800"/>
              <a:gd name="T9" fmla="*/ 1775219 h 1775219"/>
              <a:gd name="T10" fmla="*/ 773723 w 1828800"/>
              <a:gd name="T11" fmla="*/ 1775219 h 1775219"/>
              <a:gd name="T12" fmla="*/ 1828800 w 1828800"/>
              <a:gd name="T13" fmla="*/ 1775219 h 1775219"/>
              <a:gd name="T14" fmla="*/ 1828800 w 1828800"/>
              <a:gd name="T15" fmla="*/ 726205 h 1775219"/>
              <a:gd name="T16" fmla="*/ 1828800 w 1828800"/>
              <a:gd name="T17" fmla="*/ 720142 h 1775219"/>
              <a:gd name="T18" fmla="*/ 1828800 w 1828800"/>
              <a:gd name="T19" fmla="*/ 255980 h 1775219"/>
              <a:gd name="T20" fmla="*/ 1727630 w 1828800"/>
              <a:gd name="T21" fmla="*/ 240316 h 1775219"/>
              <a:gd name="T22" fmla="*/ 1625705 w 1828800"/>
              <a:gd name="T23" fmla="*/ 189380 h 1775219"/>
              <a:gd name="T24" fmla="*/ 1080685 w 1828800"/>
              <a:gd name="T25" fmla="*/ 1151 h 177521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3C0A4311-B0DE-4A23-AC18-746A982C1A60}"/>
              </a:ext>
            </a:extLst>
          </p:cNvPr>
          <p:cNvSpPr>
            <a:spLocks/>
          </p:cNvSpPr>
          <p:nvPr/>
        </p:nvSpPr>
        <p:spPr bwMode="auto">
          <a:xfrm flipH="1">
            <a:off x="4586288" y="4119563"/>
            <a:ext cx="1509712" cy="1901825"/>
          </a:xfrm>
          <a:custGeom>
            <a:avLst/>
            <a:gdLst>
              <a:gd name="T0" fmla="*/ 1509931 w 1509931"/>
              <a:gd name="T1" fmla="*/ 0 h 1900816"/>
              <a:gd name="T2" fmla="*/ 1055077 w 1509931"/>
              <a:gd name="T3" fmla="*/ 0 h 1900816"/>
              <a:gd name="T4" fmla="*/ 0 w 1509931"/>
              <a:gd name="T5" fmla="*/ 0 h 1900816"/>
              <a:gd name="T6" fmla="*/ 0 w 1509931"/>
              <a:gd name="T7" fmla="*/ 378991 h 1900816"/>
              <a:gd name="T8" fmla="*/ 1 w 1509931"/>
              <a:gd name="T9" fmla="*/ 378991 h 1900816"/>
              <a:gd name="T10" fmla="*/ 46748 w 1509931"/>
              <a:gd name="T11" fmla="*/ 391773 h 1900816"/>
              <a:gd name="T12" fmla="*/ 305299 w 1509931"/>
              <a:gd name="T13" fmla="*/ 1721469 h 1900816"/>
              <a:gd name="T14" fmla="*/ 476537 w 1509931"/>
              <a:gd name="T15" fmla="*/ 1900770 h 1900816"/>
              <a:gd name="T16" fmla="*/ 1201834 w 1509931"/>
              <a:gd name="T17" fmla="*/ 1183548 h 1900816"/>
              <a:gd name="T18" fmla="*/ 1201834 w 1509931"/>
              <a:gd name="T19" fmla="*/ 677902 h 1900816"/>
              <a:gd name="T20" fmla="*/ 1493207 w 1509931"/>
              <a:gd name="T21" fmla="*/ 17159 h 19008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lnTo>
                  <a:pt x="150993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E305D4A6-A288-4DC6-811C-9DEAD282BFE0}"/>
              </a:ext>
            </a:extLst>
          </p:cNvPr>
          <p:cNvSpPr>
            <a:spLocks/>
          </p:cNvSpPr>
          <p:nvPr/>
        </p:nvSpPr>
        <p:spPr bwMode="auto">
          <a:xfrm flipH="1">
            <a:off x="6096000" y="4119563"/>
            <a:ext cx="1509713" cy="1901825"/>
          </a:xfrm>
          <a:custGeom>
            <a:avLst/>
            <a:gdLst>
              <a:gd name="T0" fmla="*/ 1509929 w 1509929"/>
              <a:gd name="T1" fmla="*/ 0 h 1900817"/>
              <a:gd name="T2" fmla="*/ 454852 w 1509929"/>
              <a:gd name="T3" fmla="*/ 0 h 1900817"/>
              <a:gd name="T4" fmla="*/ 0 w 1509929"/>
              <a:gd name="T5" fmla="*/ 0 h 1900817"/>
              <a:gd name="T6" fmla="*/ 16725 w 1509929"/>
              <a:gd name="T7" fmla="*/ 17160 h 1900817"/>
              <a:gd name="T8" fmla="*/ 308098 w 1509929"/>
              <a:gd name="T9" fmla="*/ 677903 h 1900817"/>
              <a:gd name="T10" fmla="*/ 308098 w 1509929"/>
              <a:gd name="T11" fmla="*/ 1183549 h 1900817"/>
              <a:gd name="T12" fmla="*/ 1033395 w 1509929"/>
              <a:gd name="T13" fmla="*/ 1900771 h 1900817"/>
              <a:gd name="T14" fmla="*/ 1204633 w 1509929"/>
              <a:gd name="T15" fmla="*/ 1721470 h 1900817"/>
              <a:gd name="T16" fmla="*/ 1463184 w 1509929"/>
              <a:gd name="T17" fmla="*/ 391774 h 1900817"/>
              <a:gd name="T18" fmla="*/ 1509929 w 1509929"/>
              <a:gd name="T19" fmla="*/ 378993 h 190081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lnTo>
                  <a:pt x="150992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2FF610-FAB5-469B-805A-285682FE40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2794000"/>
            <a:ext cx="23907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FBC04AB-0229-4CBD-BEAA-1E26A6EA8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2538413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544BAA-9350-4032-8EC8-24A1FF857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4740275"/>
            <a:ext cx="23907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43E518-96CF-4C2A-8985-21B54F5B4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4484688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1CED64E-C6FB-440A-A4C3-FB4CBDE4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794000"/>
            <a:ext cx="239236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39AD949-F96E-4FF8-A02E-FC1D1BA24E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538413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C1B09D8-E4A0-4145-9F7F-FA90A067F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4740275"/>
            <a:ext cx="239236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D785C8-B913-488D-9C06-B4607A576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4484688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15C1025-63BE-4D33-9372-9BA5224B4E98}"/>
              </a:ext>
            </a:extLst>
          </p:cNvPr>
          <p:cNvSpPr/>
          <p:nvPr/>
        </p:nvSpPr>
        <p:spPr bwMode="auto">
          <a:xfrm>
            <a:off x="3860800" y="2846388"/>
            <a:ext cx="725488" cy="723900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0B89446-A939-47A1-A0CA-EAB4DF206086}"/>
              </a:ext>
            </a:extLst>
          </p:cNvPr>
          <p:cNvSpPr/>
          <p:nvPr/>
        </p:nvSpPr>
        <p:spPr bwMode="auto">
          <a:xfrm>
            <a:off x="4456113" y="4738688"/>
            <a:ext cx="725487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3E9A89B-B3C1-46FA-A518-69961151EFF7}"/>
              </a:ext>
            </a:extLst>
          </p:cNvPr>
          <p:cNvSpPr/>
          <p:nvPr/>
        </p:nvSpPr>
        <p:spPr bwMode="auto">
          <a:xfrm>
            <a:off x="7010400" y="4745038"/>
            <a:ext cx="725488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07270338-8B2B-48D8-A5B4-2D1C2C9E6A84}"/>
              </a:ext>
            </a:extLst>
          </p:cNvPr>
          <p:cNvSpPr/>
          <p:nvPr/>
        </p:nvSpPr>
        <p:spPr bwMode="auto">
          <a:xfrm>
            <a:off x="7605713" y="2843213"/>
            <a:ext cx="725487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6DC225C-6A0C-4AA0-814D-52A57B51D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800" y="3052763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01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3B5728C-FA01-499D-BBB8-457812A49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5713" y="3054350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02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8D6EF2-4A35-43F9-8B3D-181400B72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4949825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04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49967E3-7493-4C8A-A7DC-E543AC39F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6113" y="4954588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03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EC6419A1-74DE-47C5-99C1-4918F2097310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3170238"/>
            <a:ext cx="398462" cy="379412"/>
            <a:chOff x="2435240" y="1871709"/>
            <a:chExt cx="646785" cy="615610"/>
          </a:xfrm>
        </p:grpSpPr>
        <p:sp>
          <p:nvSpPr>
            <p:cNvPr id="53289" name="Freeform: Shape 733">
              <a:extLst>
                <a:ext uri="{FF2B5EF4-FFF2-40B4-BE49-F238E27FC236}">
                  <a16:creationId xmlns:a16="http://schemas.microsoft.com/office/drawing/2014/main" id="{5D743A64-57BF-4AA9-8380-E97DC5D7B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0" name="Freeform: Shape 734">
              <a:extLst>
                <a:ext uri="{FF2B5EF4-FFF2-40B4-BE49-F238E27FC236}">
                  <a16:creationId xmlns:a16="http://schemas.microsoft.com/office/drawing/2014/main" id="{9F30EC75-7555-477E-8640-EB72C7A52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1" name="Freeform: Shape 735">
              <a:extLst>
                <a:ext uri="{FF2B5EF4-FFF2-40B4-BE49-F238E27FC236}">
                  <a16:creationId xmlns:a16="http://schemas.microsoft.com/office/drawing/2014/main" id="{FE26DA41-7554-4F57-9EDE-A71B46EFD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2" name="Freeform: Shape 736">
              <a:extLst>
                <a:ext uri="{FF2B5EF4-FFF2-40B4-BE49-F238E27FC236}">
                  <a16:creationId xmlns:a16="http://schemas.microsoft.com/office/drawing/2014/main" id="{EB3310DA-B501-4B01-9332-0A43FBFF5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3" name="Freeform: Shape 737">
              <a:extLst>
                <a:ext uri="{FF2B5EF4-FFF2-40B4-BE49-F238E27FC236}">
                  <a16:creationId xmlns:a16="http://schemas.microsoft.com/office/drawing/2014/main" id="{A63C893A-47F3-43FB-834D-BEA58D99B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4" name="Freeform: Shape 738">
              <a:extLst>
                <a:ext uri="{FF2B5EF4-FFF2-40B4-BE49-F238E27FC236}">
                  <a16:creationId xmlns:a16="http://schemas.microsoft.com/office/drawing/2014/main" id="{98A0D82B-25EF-46C9-84CB-E1FFA33DD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5" name="Freeform: Shape 739">
              <a:extLst>
                <a:ext uri="{FF2B5EF4-FFF2-40B4-BE49-F238E27FC236}">
                  <a16:creationId xmlns:a16="http://schemas.microsoft.com/office/drawing/2014/main" id="{4F3DDDDB-F048-427B-ACE5-A34A2098F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6" name="Freeform: Shape 740">
              <a:extLst>
                <a:ext uri="{FF2B5EF4-FFF2-40B4-BE49-F238E27FC236}">
                  <a16:creationId xmlns:a16="http://schemas.microsoft.com/office/drawing/2014/main" id="{93B1D43E-B935-4657-85E6-81B14CBC5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161985DA-82EE-446E-8141-45A2443342A5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E7BF685-81DD-44B0-A232-C5C32EE7D40D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02DC1974-8459-43E9-92EA-E77A9E067D1C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2A7AFE88-D4E9-484B-8BE0-3169230160BC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AFD121D1-3928-4484-A8A2-881C2485F509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841EE48B-6737-49F1-8B62-523E4217ACB2}"/>
              </a:ext>
            </a:extLst>
          </p:cNvPr>
          <p:cNvGrpSpPr>
            <a:grpSpLocks/>
          </p:cNvGrpSpPr>
          <p:nvPr/>
        </p:nvGrpSpPr>
        <p:grpSpPr bwMode="auto">
          <a:xfrm>
            <a:off x="5235575" y="4394200"/>
            <a:ext cx="350838" cy="409575"/>
            <a:chOff x="3429382" y="2755889"/>
            <a:chExt cx="568401" cy="663135"/>
          </a:xfrm>
        </p:grpSpPr>
        <p:sp>
          <p:nvSpPr>
            <p:cNvPr id="53282" name="Freeform: Shape 962">
              <a:extLst>
                <a:ext uri="{FF2B5EF4-FFF2-40B4-BE49-F238E27FC236}">
                  <a16:creationId xmlns:a16="http://schemas.microsoft.com/office/drawing/2014/main" id="{65664D1A-64DF-492E-935A-26FB718EB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3" name="Freeform: Shape 963">
              <a:extLst>
                <a:ext uri="{FF2B5EF4-FFF2-40B4-BE49-F238E27FC236}">
                  <a16:creationId xmlns:a16="http://schemas.microsoft.com/office/drawing/2014/main" id="{BDEB8295-4105-4A25-9FFF-20EEA3E21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4" name="Freeform: Shape 964">
              <a:extLst>
                <a:ext uri="{FF2B5EF4-FFF2-40B4-BE49-F238E27FC236}">
                  <a16:creationId xmlns:a16="http://schemas.microsoft.com/office/drawing/2014/main" id="{1337A207-46F1-4D7D-A777-1AB6E8A70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5" name="Freeform: Shape 965">
              <a:extLst>
                <a:ext uri="{FF2B5EF4-FFF2-40B4-BE49-F238E27FC236}">
                  <a16:creationId xmlns:a16="http://schemas.microsoft.com/office/drawing/2014/main" id="{7E24022E-0892-44BF-82E2-5B64C7547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6" name="Freeform: Shape 966">
              <a:extLst>
                <a:ext uri="{FF2B5EF4-FFF2-40B4-BE49-F238E27FC236}">
                  <a16:creationId xmlns:a16="http://schemas.microsoft.com/office/drawing/2014/main" id="{96D30988-9071-4D04-805A-A843F34FC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7" name="Freeform: Shape 967">
              <a:extLst>
                <a:ext uri="{FF2B5EF4-FFF2-40B4-BE49-F238E27FC236}">
                  <a16:creationId xmlns:a16="http://schemas.microsoft.com/office/drawing/2014/main" id="{ED55BACC-28AB-420A-B862-F050894B7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57C64040-4783-4592-AA4A-1EFFE3E7AD07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EB0C06D-33A4-49B9-AFBF-65481334462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10D2921F-9FE2-4401-92D4-838021544F7B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202FD072-7997-4916-9F29-DB34271F49DA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5508A63E-ED3B-4CF8-B997-7F41F4A39139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B8CCCBFD-1993-4024-9E87-8C465C91EBB2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D461C282-A1A9-422E-85B5-EDEE229C2ED8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ED9D6994-4914-40A7-B818-49B9C1380EAC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3B17B852-EB21-4CBC-B1D5-6F35919F8CB8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07AA1C27-28CC-4986-A9B3-BDAA86C7A618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C4EBDECD-E2A8-4951-9F2A-565B253915C8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A2D76844-25C7-43C9-853B-119D944F0BC4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3165475"/>
            <a:ext cx="322263" cy="320675"/>
            <a:chOff x="587412" y="924237"/>
            <a:chExt cx="663098" cy="663270"/>
          </a:xfrm>
        </p:grpSpPr>
        <p:sp>
          <p:nvSpPr>
            <p:cNvPr id="53279" name="Freeform: Shape 671">
              <a:extLst>
                <a:ext uri="{FF2B5EF4-FFF2-40B4-BE49-F238E27FC236}">
                  <a16:creationId xmlns:a16="http://schemas.microsoft.com/office/drawing/2014/main" id="{8EEE44BD-D2B8-49F2-A4DD-310918C7C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0" name="Freeform: Shape 672">
              <a:extLst>
                <a:ext uri="{FF2B5EF4-FFF2-40B4-BE49-F238E27FC236}">
                  <a16:creationId xmlns:a16="http://schemas.microsoft.com/office/drawing/2014/main" id="{8EF6895E-ECB5-4A23-B21D-E502BDA47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9360B7FD-B13E-420A-AC24-57CC042C3CE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5D36EBD1-6852-49F1-A22B-3B4A3A81852A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7B14722F-E75C-408E-AE55-4DC9B038A4C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E996F93A-3CAC-4BA2-90D3-0AD08085DE39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9EF3AA58-6D7B-475A-BE54-D2F64A6C7EEC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2DE9B766-8F69-4FF7-BE60-6EACE460E4D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25F9B671-1752-42BC-80EE-436A8974B988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225F8B1-7DBD-4A57-B469-683F28125339}"/>
              </a:ext>
            </a:extLst>
          </p:cNvPr>
          <p:cNvGrpSpPr>
            <a:grpSpLocks/>
          </p:cNvGrpSpPr>
          <p:nvPr/>
        </p:nvGrpSpPr>
        <p:grpSpPr bwMode="auto">
          <a:xfrm>
            <a:off x="6557963" y="4389438"/>
            <a:ext cx="365125" cy="365125"/>
            <a:chOff x="5563008" y="4781088"/>
            <a:chExt cx="175372" cy="175372"/>
          </a:xfrm>
        </p:grpSpPr>
        <p:sp>
          <p:nvSpPr>
            <p:cNvPr id="53276" name="Freeform: Shape 963">
              <a:extLst>
                <a:ext uri="{FF2B5EF4-FFF2-40B4-BE49-F238E27FC236}">
                  <a16:creationId xmlns:a16="http://schemas.microsoft.com/office/drawing/2014/main" id="{A37B0545-D872-420C-A0DE-6504C0394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879" y="4785959"/>
              <a:ext cx="165629" cy="165629"/>
            </a:xfrm>
            <a:custGeom>
              <a:avLst/>
              <a:gdLst>
                <a:gd name="T0" fmla="*/ 165630 w 268411"/>
                <a:gd name="T1" fmla="*/ 82815 h 268411"/>
                <a:gd name="T2" fmla="*/ 82815 w 268411"/>
                <a:gd name="T3" fmla="*/ 165630 h 268411"/>
                <a:gd name="T4" fmla="*/ 0 w 268411"/>
                <a:gd name="T5" fmla="*/ 82815 h 268411"/>
                <a:gd name="T6" fmla="*/ 82815 w 268411"/>
                <a:gd name="T7" fmla="*/ 0 h 268411"/>
                <a:gd name="T8" fmla="*/ 165630 w 268411"/>
                <a:gd name="T9" fmla="*/ 82815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77" name="Freeform: Shape 970">
              <a:extLst>
                <a:ext uri="{FF2B5EF4-FFF2-40B4-BE49-F238E27FC236}">
                  <a16:creationId xmlns:a16="http://schemas.microsoft.com/office/drawing/2014/main" id="{67C1EF75-4093-43EB-9510-A538301D7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008" y="4781088"/>
              <a:ext cx="175372" cy="175372"/>
            </a:xfrm>
            <a:custGeom>
              <a:avLst/>
              <a:gdLst>
                <a:gd name="T0" fmla="*/ 87686 w 284200"/>
                <a:gd name="T1" fmla="*/ 0 h 284200"/>
                <a:gd name="T2" fmla="*/ 0 w 284200"/>
                <a:gd name="T3" fmla="*/ 87686 h 284200"/>
                <a:gd name="T4" fmla="*/ 87686 w 284200"/>
                <a:gd name="T5" fmla="*/ 175373 h 284200"/>
                <a:gd name="T6" fmla="*/ 175373 w 284200"/>
                <a:gd name="T7" fmla="*/ 87686 h 284200"/>
                <a:gd name="T8" fmla="*/ 87686 w 284200"/>
                <a:gd name="T9" fmla="*/ 0 h 284200"/>
                <a:gd name="T10" fmla="*/ 87686 w 284200"/>
                <a:gd name="T11" fmla="*/ 165630 h 284200"/>
                <a:gd name="T12" fmla="*/ 9743 w 284200"/>
                <a:gd name="T13" fmla="*/ 87686 h 284200"/>
                <a:gd name="T14" fmla="*/ 87686 w 284200"/>
                <a:gd name="T15" fmla="*/ 9743 h 284200"/>
                <a:gd name="T16" fmla="*/ 165630 w 284200"/>
                <a:gd name="T17" fmla="*/ 87686 h 284200"/>
                <a:gd name="T18" fmla="*/ 87686 w 284200"/>
                <a:gd name="T19" fmla="*/ 165630 h 2842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78" name="Freeform: Shape 978">
              <a:extLst>
                <a:ext uri="{FF2B5EF4-FFF2-40B4-BE49-F238E27FC236}">
                  <a16:creationId xmlns:a16="http://schemas.microsoft.com/office/drawing/2014/main" id="{D81C56B2-536C-4A68-8F4D-E5DC44944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722" y="4810316"/>
              <a:ext cx="87686" cy="116915"/>
            </a:xfrm>
            <a:custGeom>
              <a:avLst/>
              <a:gdLst>
                <a:gd name="T0" fmla="*/ 63329 w 142100"/>
                <a:gd name="T1" fmla="*/ 48715 h 189467"/>
                <a:gd name="T2" fmla="*/ 48715 w 142100"/>
                <a:gd name="T3" fmla="*/ 48715 h 189467"/>
                <a:gd name="T4" fmla="*/ 48715 w 142100"/>
                <a:gd name="T5" fmla="*/ 19486 h 189467"/>
                <a:gd name="T6" fmla="*/ 73072 w 142100"/>
                <a:gd name="T7" fmla="*/ 19486 h 189467"/>
                <a:gd name="T8" fmla="*/ 77943 w 142100"/>
                <a:gd name="T9" fmla="*/ 14614 h 189467"/>
                <a:gd name="T10" fmla="*/ 73072 w 142100"/>
                <a:gd name="T11" fmla="*/ 9743 h 189467"/>
                <a:gd name="T12" fmla="*/ 48715 w 142100"/>
                <a:gd name="T13" fmla="*/ 9743 h 189467"/>
                <a:gd name="T14" fmla="*/ 48715 w 142100"/>
                <a:gd name="T15" fmla="*/ 4871 h 189467"/>
                <a:gd name="T16" fmla="*/ 43843 w 142100"/>
                <a:gd name="T17" fmla="*/ 0 h 189467"/>
                <a:gd name="T18" fmla="*/ 38972 w 142100"/>
                <a:gd name="T19" fmla="*/ 4871 h 189467"/>
                <a:gd name="T20" fmla="*/ 38972 w 142100"/>
                <a:gd name="T21" fmla="*/ 9743 h 189467"/>
                <a:gd name="T22" fmla="*/ 24357 w 142100"/>
                <a:gd name="T23" fmla="*/ 9743 h 189467"/>
                <a:gd name="T24" fmla="*/ 0 w 142100"/>
                <a:gd name="T25" fmla="*/ 34100 h 189467"/>
                <a:gd name="T26" fmla="*/ 24357 w 142100"/>
                <a:gd name="T27" fmla="*/ 58458 h 189467"/>
                <a:gd name="T28" fmla="*/ 38972 w 142100"/>
                <a:gd name="T29" fmla="*/ 58458 h 189467"/>
                <a:gd name="T30" fmla="*/ 38972 w 142100"/>
                <a:gd name="T31" fmla="*/ 87686 h 189467"/>
                <a:gd name="T32" fmla="*/ 14614 w 142100"/>
                <a:gd name="T33" fmla="*/ 87686 h 189467"/>
                <a:gd name="T34" fmla="*/ 9743 w 142100"/>
                <a:gd name="T35" fmla="*/ 92558 h 189467"/>
                <a:gd name="T36" fmla="*/ 14614 w 142100"/>
                <a:gd name="T37" fmla="*/ 97429 h 189467"/>
                <a:gd name="T38" fmla="*/ 38972 w 142100"/>
                <a:gd name="T39" fmla="*/ 97429 h 189467"/>
                <a:gd name="T40" fmla="*/ 38972 w 142100"/>
                <a:gd name="T41" fmla="*/ 112044 h 189467"/>
                <a:gd name="T42" fmla="*/ 43843 w 142100"/>
                <a:gd name="T43" fmla="*/ 116915 h 189467"/>
                <a:gd name="T44" fmla="*/ 48715 w 142100"/>
                <a:gd name="T45" fmla="*/ 112044 h 189467"/>
                <a:gd name="T46" fmla="*/ 48715 w 142100"/>
                <a:gd name="T47" fmla="*/ 97429 h 189467"/>
                <a:gd name="T48" fmla="*/ 63329 w 142100"/>
                <a:gd name="T49" fmla="*/ 97429 h 189467"/>
                <a:gd name="T50" fmla="*/ 87686 w 142100"/>
                <a:gd name="T51" fmla="*/ 73072 h 189467"/>
                <a:gd name="T52" fmla="*/ 63329 w 142100"/>
                <a:gd name="T53" fmla="*/ 48715 h 189467"/>
                <a:gd name="T54" fmla="*/ 38972 w 142100"/>
                <a:gd name="T55" fmla="*/ 48715 h 189467"/>
                <a:gd name="T56" fmla="*/ 24357 w 142100"/>
                <a:gd name="T57" fmla="*/ 48715 h 189467"/>
                <a:gd name="T58" fmla="*/ 9743 w 142100"/>
                <a:gd name="T59" fmla="*/ 34100 h 189467"/>
                <a:gd name="T60" fmla="*/ 24357 w 142100"/>
                <a:gd name="T61" fmla="*/ 19486 h 189467"/>
                <a:gd name="T62" fmla="*/ 38972 w 142100"/>
                <a:gd name="T63" fmla="*/ 19486 h 189467"/>
                <a:gd name="T64" fmla="*/ 38972 w 142100"/>
                <a:gd name="T65" fmla="*/ 48715 h 189467"/>
                <a:gd name="T66" fmla="*/ 63329 w 142100"/>
                <a:gd name="T67" fmla="*/ 87686 h 189467"/>
                <a:gd name="T68" fmla="*/ 48715 w 142100"/>
                <a:gd name="T69" fmla="*/ 87686 h 189467"/>
                <a:gd name="T70" fmla="*/ 48715 w 142100"/>
                <a:gd name="T71" fmla="*/ 58458 h 189467"/>
                <a:gd name="T72" fmla="*/ 63329 w 142100"/>
                <a:gd name="T73" fmla="*/ 58458 h 189467"/>
                <a:gd name="T74" fmla="*/ 77943 w 142100"/>
                <a:gd name="T75" fmla="*/ 73072 h 189467"/>
                <a:gd name="T76" fmla="*/ 63329 w 142100"/>
                <a:gd name="T77" fmla="*/ 87686 h 18946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  <p:bldP spid="40" grpId="0" animBg="1"/>
      <p:bldP spid="43" grpId="0" animBg="1"/>
      <p:bldP spid="44" grpId="0"/>
      <p:bldP spid="45" grpId="0"/>
      <p:bldP spid="46" grpId="0"/>
      <p:bldP spid="4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32C7072-1A0E-4F0F-B2B7-453E6A3B05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BBF5BA-1316-4ADD-8DED-D22B569B4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172E43B-68AD-439E-9474-D18F83B81E1C}"/>
              </a:ext>
            </a:extLst>
          </p:cNvPr>
          <p:cNvSpPr/>
          <p:nvPr/>
        </p:nvSpPr>
        <p:spPr bwMode="auto">
          <a:xfrm rot="4500000">
            <a:off x="4782344" y="616744"/>
            <a:ext cx="2627312" cy="8623300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71BB495-D721-466E-85E6-69446D423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4005263"/>
            <a:ext cx="839788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CDBEB-4408-4CEC-96EE-D6CEEB02F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350" y="4222750"/>
            <a:ext cx="522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01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3AAAA2A-6E22-4DD1-92A2-B092C6A76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4188" y="3471863"/>
            <a:ext cx="838200" cy="838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B0E4132-7CFC-4433-A5B8-D38884F0B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2938" y="3689350"/>
            <a:ext cx="522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02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BAB86EE-68F7-4704-A2B6-2F90A7BCD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775" y="4251325"/>
            <a:ext cx="838200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E5904B-6BB6-46A8-98C2-14B91F457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2938" y="4468813"/>
            <a:ext cx="522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03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71F6FB7-D3FA-4A98-9B34-6FEBF486C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5775" y="3621088"/>
            <a:ext cx="839788" cy="83978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D7E4AA-195B-4B34-8410-EA0C1CA005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4525" y="3838575"/>
            <a:ext cx="522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04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6BAB46-F0C4-42B8-8438-D249A5732E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2643188"/>
            <a:ext cx="2392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A74A16E-04DA-430E-A6E8-B08889D61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2409825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D6AF257-DB45-4A08-9F4D-544015DCE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900" y="264318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116B21E-37BC-421A-BFD2-37637B62B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900" y="2409825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05CEB6-9D43-4A2A-8945-5162173C0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488" y="264318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EE9B56-A96C-4C6C-95EA-DA115F189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488" y="2409825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2E9CF86-757E-4968-B900-0F090BE57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9488" y="2643188"/>
            <a:ext cx="2392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2808BAB-E044-4EB6-839A-DD4FDD591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9488" y="2409825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43936CA-27DD-4958-B914-3BF0DB216A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A6C72D-BF56-418E-BA3A-10F7F7212C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FA1CA3B2-920E-450C-81C2-7F470F1B6A1B}"/>
              </a:ext>
            </a:extLst>
          </p:cNvPr>
          <p:cNvGraphicFramePr>
            <a:graphicFrameLocks/>
          </p:cNvGraphicFramePr>
          <p:nvPr/>
        </p:nvGraphicFramePr>
        <p:xfrm>
          <a:off x="1168400" y="2054225"/>
          <a:ext cx="9855200" cy="274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20BA96B-072E-4502-818E-F92DFE1D9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1388" y="5164138"/>
            <a:ext cx="622141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62F854-B98B-4C51-8FDB-AD30FF55D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594350"/>
            <a:ext cx="1506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Total Patient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DE1EF5-AACF-417A-AF57-4D127DC1C8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070475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1,283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0F1E5A-ED1D-4FE1-B567-A01A814ADB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0" y="5594350"/>
            <a:ext cx="1506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This Month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09E43F-6BE5-4CB7-A7F9-A3E91235C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0" y="5070475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235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Graphic spid="2" grpId="0">
        <p:bldAsOne/>
      </p:bldGraphic>
      <p:bldP spid="6" grpId="0"/>
      <p:bldP spid="7" grpId="0"/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FCD5F8E2-DF33-4033-B9A8-08E1EC16B4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9125" cy="6858000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AEAD23-84EC-40BD-BC8D-5BF216A70D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18113" y="2312988"/>
            <a:ext cx="5970587" cy="627062"/>
          </a:xfrm>
        </p:spPr>
        <p:txBody>
          <a:bodyPr/>
          <a:lstStyle/>
          <a:p>
            <a:r>
              <a:rPr lang="en-US" alt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99F1B0-8FBF-4D50-861F-9030A6F93D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1976438"/>
            <a:ext cx="1925637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2A8B21-FE2C-43B1-9032-613DF7FB6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3241675"/>
            <a:ext cx="22256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95DD86-B754-4DCE-97A3-A0FA7F813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3019425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Address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438009-C0C8-43D0-8C14-D06EB784CC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00" y="3241675"/>
            <a:ext cx="15033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+1 234 567 890</a:t>
            </a:r>
          </a:p>
          <a:p>
            <a:pPr eaLnBrk="1" hangingPunct="1">
              <a:lnSpc>
                <a:spcPct val="150000"/>
              </a:lnSpc>
            </a:pPr>
            <a:r>
              <a:rPr lang="en-ID" altLang="en-US" sz="1200">
                <a:solidFill>
                  <a:schemeClr val="tx2"/>
                </a:solidFill>
              </a:rPr>
              <a:t>+1 098 765 432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DAD709-562A-49A3-94B8-1A43B0BDD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00" y="3019425"/>
            <a:ext cx="1503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Phone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8D8113-820C-4B67-9BC5-85EDFB38C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5775" y="3187700"/>
            <a:ext cx="20812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Support@company.com</a:t>
            </a:r>
          </a:p>
          <a:p>
            <a:pPr eaLnBrk="1" hangingPunct="1">
              <a:lnSpc>
                <a:spcPct val="150000"/>
              </a:lnSpc>
            </a:pPr>
            <a:r>
              <a:rPr lang="en-ID" altLang="en-US" sz="1200">
                <a:solidFill>
                  <a:schemeClr val="tx2"/>
                </a:solidFill>
              </a:rPr>
              <a:t>Manager@company.com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80C89B-02BD-482D-8E36-C4ED9F244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5775" y="2965450"/>
            <a:ext cx="2081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Email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8B34CE-59CF-4AE9-B0FF-117A7CCF63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4127500"/>
            <a:ext cx="623887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CA6EC7C-5C51-4B19-AADC-E2620252E715}"/>
              </a:ext>
            </a:extLst>
          </p:cNvPr>
          <p:cNvSpPr/>
          <p:nvPr/>
        </p:nvSpPr>
        <p:spPr bwMode="auto">
          <a:xfrm>
            <a:off x="847725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16697E-24A6-4679-8E28-14CF1F0D59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DCCAD6-D7F2-472F-991A-35A2FF5F5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432165-3762-4701-BC22-3174E35CC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BA1C506-8D0C-4F16-9A65-104797947381}"/>
              </a:ext>
            </a:extLst>
          </p:cNvPr>
          <p:cNvSpPr/>
          <p:nvPr/>
        </p:nvSpPr>
        <p:spPr bwMode="auto">
          <a:xfrm>
            <a:off x="8042275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B5CCB5-9442-4CD4-B0F2-78D624859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F588BC-7CE7-4173-A9C6-7A86B6871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2119FF8-8BB7-42D0-B4D8-DC7CA1723870}"/>
              </a:ext>
            </a:extLst>
          </p:cNvPr>
          <p:cNvSpPr/>
          <p:nvPr/>
        </p:nvSpPr>
        <p:spPr bwMode="auto">
          <a:xfrm>
            <a:off x="4445000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4B922A-B5B3-4342-8BF0-C44CBAF77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3908B3-5FE3-4DE3-8431-FF8D1B2823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3E56C503-D5BB-44F4-901B-3F10EC9AB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350" y="238125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B42D63F3-9696-4A2F-B286-40B60F8782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8075" y="237807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DA9D98F4-E7DE-432A-B616-68E2A820F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25" y="237807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6DDC95D-6F7C-46F9-8EE0-82D6D6A32183}"/>
              </a:ext>
            </a:extLst>
          </p:cNvPr>
          <p:cNvSpPr/>
          <p:nvPr/>
        </p:nvSpPr>
        <p:spPr bwMode="auto">
          <a:xfrm>
            <a:off x="847725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4453DEF-DB06-43A9-88C4-67F1ECDB82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3D14B8-4B3F-4718-A04D-2DAA8E79C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8D3632-1459-413E-8475-38362BD0EB20}"/>
              </a:ext>
            </a:extLst>
          </p:cNvPr>
          <p:cNvSpPr/>
          <p:nvPr/>
        </p:nvSpPr>
        <p:spPr bwMode="auto">
          <a:xfrm>
            <a:off x="8042275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8526719-B9B2-4F26-9572-981935CEC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9195D8-42DC-4958-8AC3-5F76984D7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8EBADC2-DE91-4576-9133-BC802F9BE4AA}"/>
              </a:ext>
            </a:extLst>
          </p:cNvPr>
          <p:cNvSpPr/>
          <p:nvPr/>
        </p:nvSpPr>
        <p:spPr bwMode="auto">
          <a:xfrm>
            <a:off x="4445000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110D6A-A201-4061-906A-9651282E65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77CF20E-4504-4B33-8247-88442F1D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132F858-9CC2-4540-BAAB-0D09C3536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350" y="4338638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84A2AA30-2BD4-46EE-A37C-DB6096F9F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8075" y="4335463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57BE96CF-F700-4F71-8853-C061FFA7F3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25" y="4335463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9CC3D6D-74C2-46FD-B6BF-EC1B63475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F14BB5A9-EB7E-47F3-8EB8-E520C1C42C7E}"/>
              </a:ext>
            </a:extLst>
          </p:cNvPr>
          <p:cNvSpPr>
            <a:spLocks/>
          </p:cNvSpPr>
          <p:nvPr/>
        </p:nvSpPr>
        <p:spPr bwMode="auto">
          <a:xfrm>
            <a:off x="3352800" y="2327275"/>
            <a:ext cx="5486400" cy="4530725"/>
          </a:xfrm>
          <a:custGeom>
            <a:avLst/>
            <a:gdLst>
              <a:gd name="T0" fmla="*/ 5479440 w 5822872"/>
              <a:gd name="T1" fmla="*/ 4479780 h 4807343"/>
              <a:gd name="T2" fmla="*/ 5236206 w 5822872"/>
              <a:gd name="T3" fmla="*/ 4066909 h 4807343"/>
              <a:gd name="T4" fmla="*/ 4814359 w 5822872"/>
              <a:gd name="T5" fmla="*/ 3783165 h 4807343"/>
              <a:gd name="T6" fmla="*/ 4818668 w 5822872"/>
              <a:gd name="T7" fmla="*/ 3108091 h 4807343"/>
              <a:gd name="T8" fmla="*/ 5239137 w 5822872"/>
              <a:gd name="T9" fmla="*/ 2534441 h 4807343"/>
              <a:gd name="T10" fmla="*/ 5398362 w 5822872"/>
              <a:gd name="T11" fmla="*/ 1864572 h 4807343"/>
              <a:gd name="T12" fmla="*/ 4828301 w 5822872"/>
              <a:gd name="T13" fmla="*/ 1423040 h 4807343"/>
              <a:gd name="T14" fmla="*/ 4079568 w 5822872"/>
              <a:gd name="T15" fmla="*/ 1349501 h 4807343"/>
              <a:gd name="T16" fmla="*/ 3442611 w 5822872"/>
              <a:gd name="T17" fmla="*/ 994612 h 4807343"/>
              <a:gd name="T18" fmla="*/ 3293020 w 5822872"/>
              <a:gd name="T19" fmla="*/ 590956 h 4807343"/>
              <a:gd name="T20" fmla="*/ 2477391 w 5822872"/>
              <a:gd name="T21" fmla="*/ 4500 h 4807343"/>
              <a:gd name="T22" fmla="*/ 1525036 w 5822872"/>
              <a:gd name="T23" fmla="*/ 371237 h 4807343"/>
              <a:gd name="T24" fmla="*/ 1093136 w 5822872"/>
              <a:gd name="T25" fmla="*/ 1317968 h 4807343"/>
              <a:gd name="T26" fmla="*/ 992732 w 5822872"/>
              <a:gd name="T27" fmla="*/ 2500932 h 4807343"/>
              <a:gd name="T28" fmla="*/ 557662 w 5822872"/>
              <a:gd name="T29" fmla="*/ 3147224 h 4807343"/>
              <a:gd name="T30" fmla="*/ 93451 w 5822872"/>
              <a:gd name="T31" fmla="*/ 3774968 h 4807343"/>
              <a:gd name="T32" fmla="*/ 90160 w 5822872"/>
              <a:gd name="T33" fmla="*/ 4529983 h 4807343"/>
              <a:gd name="T34" fmla="*/ 5486920 w 5822872"/>
              <a:gd name="T35" fmla="*/ 4529983 h 4807343"/>
              <a:gd name="T36" fmla="*/ 5479440 w 5822872"/>
              <a:gd name="T37" fmla="*/ 4479780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F5DB0C-BD1B-4D07-B388-5A9383D68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400" y="3711575"/>
            <a:ext cx="7061200" cy="1049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EC512C-4B2B-470D-97BA-D64F6E0AAD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8075" y="4760913"/>
            <a:ext cx="4895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90D9A983-D564-4E21-AD57-5C463B6516CB}"/>
              </a:ext>
            </a:extLst>
          </p:cNvPr>
          <p:cNvSpPr>
            <a:spLocks/>
          </p:cNvSpPr>
          <p:nvPr/>
        </p:nvSpPr>
        <p:spPr bwMode="auto">
          <a:xfrm>
            <a:off x="3840163" y="2198688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8CAA563-4F7A-4135-AE2F-B4D2AB4914CD}"/>
              </a:ext>
            </a:extLst>
          </p:cNvPr>
          <p:cNvSpPr>
            <a:spLocks/>
          </p:cNvSpPr>
          <p:nvPr/>
        </p:nvSpPr>
        <p:spPr bwMode="auto">
          <a:xfrm>
            <a:off x="8543925" y="5513388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A8F28AC-E217-43CC-ADC4-22846CAF5C57}"/>
              </a:ext>
            </a:extLst>
          </p:cNvPr>
          <p:cNvSpPr>
            <a:spLocks/>
          </p:cNvSpPr>
          <p:nvPr/>
        </p:nvSpPr>
        <p:spPr bwMode="auto">
          <a:xfrm>
            <a:off x="2870200" y="5719763"/>
            <a:ext cx="196850" cy="195262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C349FD7A-4FB6-45FC-9E3A-BE805FFAE319}"/>
              </a:ext>
            </a:extLst>
          </p:cNvPr>
          <p:cNvSpPr>
            <a:spLocks/>
          </p:cNvSpPr>
          <p:nvPr/>
        </p:nvSpPr>
        <p:spPr bwMode="auto">
          <a:xfrm>
            <a:off x="407988" y="1800225"/>
            <a:ext cx="6126162" cy="5057775"/>
          </a:xfrm>
          <a:custGeom>
            <a:avLst/>
            <a:gdLst>
              <a:gd name="T0" fmla="*/ 6118533 w 5822872"/>
              <a:gd name="T1" fmla="*/ 5002277 h 4807343"/>
              <a:gd name="T2" fmla="*/ 5846929 w 5822872"/>
              <a:gd name="T3" fmla="*/ 4541252 h 4807343"/>
              <a:gd name="T4" fmla="*/ 5375881 w 5822872"/>
              <a:gd name="T5" fmla="*/ 4224413 h 4807343"/>
              <a:gd name="T6" fmla="*/ 5380691 w 5822872"/>
              <a:gd name="T7" fmla="*/ 3470603 h 4807343"/>
              <a:gd name="T8" fmla="*/ 5850202 w 5822872"/>
              <a:gd name="T9" fmla="*/ 2830044 h 4807343"/>
              <a:gd name="T10" fmla="*/ 6027998 w 5822872"/>
              <a:gd name="T11" fmla="*/ 2082046 h 4807343"/>
              <a:gd name="T12" fmla="*/ 5391448 w 5822872"/>
              <a:gd name="T13" fmla="*/ 1589016 h 4807343"/>
              <a:gd name="T14" fmla="*/ 4555387 w 5822872"/>
              <a:gd name="T15" fmla="*/ 1506900 h 4807343"/>
              <a:gd name="T16" fmla="*/ 3844139 w 5822872"/>
              <a:gd name="T17" fmla="*/ 1110618 h 4807343"/>
              <a:gd name="T18" fmla="*/ 3677100 w 5822872"/>
              <a:gd name="T19" fmla="*/ 659882 h 4807343"/>
              <a:gd name="T20" fmla="*/ 2766341 w 5822872"/>
              <a:gd name="T21" fmla="*/ 5024 h 4807343"/>
              <a:gd name="T22" fmla="*/ 1702908 w 5822872"/>
              <a:gd name="T23" fmla="*/ 414536 h 4807343"/>
              <a:gd name="T24" fmla="*/ 1220634 w 5822872"/>
              <a:gd name="T25" fmla="*/ 1471688 h 4807343"/>
              <a:gd name="T26" fmla="*/ 1108519 w 5822872"/>
              <a:gd name="T27" fmla="*/ 2792628 h 4807343"/>
              <a:gd name="T28" fmla="*/ 622704 w 5822872"/>
              <a:gd name="T29" fmla="*/ 3514300 h 4807343"/>
              <a:gd name="T30" fmla="*/ 104351 w 5822872"/>
              <a:gd name="T31" fmla="*/ 4215260 h 4807343"/>
              <a:gd name="T32" fmla="*/ 100675 w 5822872"/>
              <a:gd name="T33" fmla="*/ 5058336 h 4807343"/>
              <a:gd name="T34" fmla="*/ 6126885 w 5822872"/>
              <a:gd name="T35" fmla="*/ 5058336 h 4807343"/>
              <a:gd name="T36" fmla="*/ 6118533 w 5822872"/>
              <a:gd name="T37" fmla="*/ 5002277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0723" name="PpHolder2">
            <a:extLst>
              <a:ext uri="{FF2B5EF4-FFF2-40B4-BE49-F238E27FC236}">
                <a16:creationId xmlns:a16="http://schemas.microsoft.com/office/drawing/2014/main" id="{9E0EB449-DD77-40CE-8E28-131AFAB62593}"/>
              </a:ext>
            </a:extLst>
          </p:cNvPr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1138238" y="1138238"/>
            <a:ext cx="4665662" cy="5719762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694AB5D-2000-46FE-8AE2-E504BB0827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73863" y="2060575"/>
            <a:ext cx="4279900" cy="1049338"/>
          </a:xfrm>
        </p:spPr>
        <p:txBody>
          <a:bodyPr/>
          <a:lstStyle/>
          <a:p>
            <a:r>
              <a:rPr lang="en-US" altLang="en-US"/>
              <a:t>Get Your Smile As</a:t>
            </a:r>
            <a:br>
              <a:rPr lang="en-US" altLang="en-US"/>
            </a:br>
            <a:r>
              <a:rPr lang="en-US" altLang="en-US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22ED31-5827-47D9-B269-B9DAD0567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3109913"/>
            <a:ext cx="42799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FF58F9E-A807-4A84-BD15-35B9C96F9DC4}"/>
              </a:ext>
            </a:extLst>
          </p:cNvPr>
          <p:cNvSpPr/>
          <p:nvPr/>
        </p:nvSpPr>
        <p:spPr bwMode="auto">
          <a:xfrm>
            <a:off x="3343275" y="4548188"/>
            <a:ext cx="2752725" cy="117157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0727" name="Rounded Rectangle 12">
            <a:extLst>
              <a:ext uri="{FF2B5EF4-FFF2-40B4-BE49-F238E27FC236}">
                <a16:creationId xmlns:a16="http://schemas.microsoft.com/office/drawing/2014/main" id="{0E021E94-5D09-4A9B-BA7D-2A5F1D9D5A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1600" y="4548188"/>
            <a:ext cx="565150" cy="581025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28" name="TextBox 13">
            <a:extLst>
              <a:ext uri="{FF2B5EF4-FFF2-40B4-BE49-F238E27FC236}">
                <a16:creationId xmlns:a16="http://schemas.microsoft.com/office/drawing/2014/main" id="{53F24AA4-30C3-4F42-BB78-37C16FB711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1713" y="4776788"/>
            <a:ext cx="23368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i="1"/>
              <a:t>A dentist at Philip Philip gave a cry of personal disgust and pain</a:t>
            </a:r>
            <a:endParaRPr lang="en-US" altLang="en-US" sz="1400" i="1">
              <a:solidFill>
                <a:schemeClr val="tx2"/>
              </a:solidFill>
            </a:endParaRPr>
          </a:p>
        </p:txBody>
      </p:sp>
      <p:grpSp>
        <p:nvGrpSpPr>
          <p:cNvPr id="30729" name="Graphic 1">
            <a:extLst>
              <a:ext uri="{FF2B5EF4-FFF2-40B4-BE49-F238E27FC236}">
                <a16:creationId xmlns:a16="http://schemas.microsoft.com/office/drawing/2014/main" id="{091120FD-7424-4412-8E52-AA53224A6972}"/>
              </a:ext>
            </a:extLst>
          </p:cNvPr>
          <p:cNvGrpSpPr>
            <a:grpSpLocks/>
          </p:cNvGrpSpPr>
          <p:nvPr/>
        </p:nvGrpSpPr>
        <p:grpSpPr bwMode="auto">
          <a:xfrm>
            <a:off x="2760663" y="4687888"/>
            <a:ext cx="322262" cy="320675"/>
            <a:chOff x="587412" y="924237"/>
            <a:chExt cx="663098" cy="663270"/>
          </a:xfrm>
        </p:grpSpPr>
        <p:sp>
          <p:nvSpPr>
            <p:cNvPr id="30733" name="Freeform: Shape 671">
              <a:extLst>
                <a:ext uri="{FF2B5EF4-FFF2-40B4-BE49-F238E27FC236}">
                  <a16:creationId xmlns:a16="http://schemas.microsoft.com/office/drawing/2014/main" id="{B48A586D-CD78-4A44-83BA-E556FD410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734" name="Freeform: Shape 672">
              <a:extLst>
                <a:ext uri="{FF2B5EF4-FFF2-40B4-BE49-F238E27FC236}">
                  <a16:creationId xmlns:a16="http://schemas.microsoft.com/office/drawing/2014/main" id="{8156374C-ACA5-422B-B304-150678995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4D588900-8E8D-4247-A174-1560B24154BF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6114F76A-81F7-4934-AEBB-3D69A8D7AD9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2B0A62E3-BBB9-42AE-A5D0-851C0B22A9D7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D7D3F475-8899-40CE-8B83-154A9D727B2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EE4E71FA-874A-47AF-A759-EAFF37C5F1AD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E4564F9F-512E-48D4-BB4C-41865DA68714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55F5231C-3BC7-4D57-8C38-B8295A72DCED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8AC95697-15E6-418A-8B7F-3802C4F05101}"/>
              </a:ext>
            </a:extLst>
          </p:cNvPr>
          <p:cNvSpPr>
            <a:spLocks/>
          </p:cNvSpPr>
          <p:nvPr/>
        </p:nvSpPr>
        <p:spPr bwMode="auto">
          <a:xfrm>
            <a:off x="1366838" y="1706563"/>
            <a:ext cx="387350" cy="388937"/>
          </a:xfrm>
          <a:custGeom>
            <a:avLst/>
            <a:gdLst>
              <a:gd name="T0" fmla="*/ 387975 w 1190625"/>
              <a:gd name="T1" fmla="*/ 193988 h 1190625"/>
              <a:gd name="T2" fmla="*/ 193988 w 1190625"/>
              <a:gd name="T3" fmla="*/ 387975 h 1190625"/>
              <a:gd name="T4" fmla="*/ 0 w 1190625"/>
              <a:gd name="T5" fmla="*/ 193987 h 1190625"/>
              <a:gd name="T6" fmla="*/ 193988 w 1190625"/>
              <a:gd name="T7" fmla="*/ 0 h 1190625"/>
              <a:gd name="T8" fmla="*/ 387975 w 1190625"/>
              <a:gd name="T9" fmla="*/ 19398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C6E508-CBA2-4B0C-ACB5-EE9C03B4C8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4354513"/>
            <a:ext cx="4279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 Philip gave a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7AA0B0-395D-470A-AD7F-D903B8054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1630363"/>
            <a:ext cx="1927225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26" grpId="0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C412A5F3-8472-4BC0-BF38-257058BA7992}"/>
              </a:ext>
            </a:extLst>
          </p:cNvPr>
          <p:cNvSpPr>
            <a:spLocks/>
          </p:cNvSpPr>
          <p:nvPr/>
        </p:nvSpPr>
        <p:spPr bwMode="auto">
          <a:xfrm>
            <a:off x="5302250" y="1735138"/>
            <a:ext cx="6203950" cy="5122862"/>
          </a:xfrm>
          <a:custGeom>
            <a:avLst/>
            <a:gdLst>
              <a:gd name="T0" fmla="*/ 6196154 w 5822872"/>
              <a:gd name="T1" fmla="*/ 5065737 h 4807343"/>
              <a:gd name="T2" fmla="*/ 5921104 w 5822872"/>
              <a:gd name="T3" fmla="*/ 4598863 h 4807343"/>
              <a:gd name="T4" fmla="*/ 5444080 w 5822872"/>
              <a:gd name="T5" fmla="*/ 4278005 h 4807343"/>
              <a:gd name="T6" fmla="*/ 5448952 w 5822872"/>
              <a:gd name="T7" fmla="*/ 3514631 h 4807343"/>
              <a:gd name="T8" fmla="*/ 5924419 w 5822872"/>
              <a:gd name="T9" fmla="*/ 2865947 h 4807343"/>
              <a:gd name="T10" fmla="*/ 6104471 w 5822872"/>
              <a:gd name="T11" fmla="*/ 2108459 h 4807343"/>
              <a:gd name="T12" fmla="*/ 5459845 w 5822872"/>
              <a:gd name="T13" fmla="*/ 1609175 h 4807343"/>
              <a:gd name="T14" fmla="*/ 4613178 w 5822872"/>
              <a:gd name="T15" fmla="*/ 1526016 h 4807343"/>
              <a:gd name="T16" fmla="*/ 3892906 w 5822872"/>
              <a:gd name="T17" fmla="*/ 1124708 h 4807343"/>
              <a:gd name="T18" fmla="*/ 3723749 w 5822872"/>
              <a:gd name="T19" fmla="*/ 668253 h 4807343"/>
              <a:gd name="T20" fmla="*/ 2801435 w 5822872"/>
              <a:gd name="T21" fmla="*/ 5088 h 4807343"/>
              <a:gd name="T22" fmla="*/ 1724512 w 5822872"/>
              <a:gd name="T23" fmla="*/ 419795 h 4807343"/>
              <a:gd name="T24" fmla="*/ 1236119 w 5822872"/>
              <a:gd name="T25" fmla="*/ 1490359 h 4807343"/>
              <a:gd name="T26" fmla="*/ 1122582 w 5822872"/>
              <a:gd name="T27" fmla="*/ 2828056 h 4807343"/>
              <a:gd name="T28" fmla="*/ 630604 w 5822872"/>
              <a:gd name="T29" fmla="*/ 3558883 h 4807343"/>
              <a:gd name="T30" fmla="*/ 105675 w 5822872"/>
              <a:gd name="T31" fmla="*/ 4268736 h 4807343"/>
              <a:gd name="T32" fmla="*/ 101953 w 5822872"/>
              <a:gd name="T33" fmla="*/ 5122507 h 4807343"/>
              <a:gd name="T34" fmla="*/ 6204612 w 5822872"/>
              <a:gd name="T35" fmla="*/ 5122507 h 4807343"/>
              <a:gd name="T36" fmla="*/ 6196154 w 5822872"/>
              <a:gd name="T37" fmla="*/ 5065737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AEF4CD5E-4A23-4962-BDA6-56404FDA08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08175"/>
            <a:ext cx="5262563" cy="3041650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365E095-4ECF-4A59-A033-84463B497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70138"/>
            <a:ext cx="4892675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FCD16152-67AB-4484-93E9-5EC09FE248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85850" y="1800225"/>
            <a:ext cx="4171950" cy="1047750"/>
          </a:xfrm>
        </p:spPr>
        <p:txBody>
          <a:bodyPr/>
          <a:lstStyle/>
          <a:p>
            <a:r>
              <a:rPr lang="en-ID" altLang="en-US"/>
              <a:t>Species That Had</a:t>
            </a:r>
            <a:br>
              <a:rPr lang="en-ID" altLang="en-US"/>
            </a:br>
            <a:r>
              <a:rPr lang="en-ID" altLang="en-US"/>
              <a:t>Evolved Tooth</a:t>
            </a:r>
            <a:endParaRPr lang="en-US" altLang="en-US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E54670D1-4434-42B3-8F8A-E5D110DAC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850" y="1460500"/>
            <a:ext cx="1925638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4E0A87F8-DD95-49DE-A5B0-6D971FF938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850" y="2847975"/>
            <a:ext cx="417195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</a:t>
            </a:r>
            <a:endParaRPr lang="en-US" altLang="en-US" sz="12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DE7A1C42-7BC8-4B5B-B597-7EDD14489D66}"/>
              </a:ext>
            </a:extLst>
          </p:cNvPr>
          <p:cNvGrpSpPr>
            <a:grpSpLocks/>
          </p:cNvGrpSpPr>
          <p:nvPr/>
        </p:nvGrpSpPr>
        <p:grpSpPr bwMode="auto">
          <a:xfrm>
            <a:off x="5580063" y="1120775"/>
            <a:ext cx="6276975" cy="4616450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1C7C7FE0-B0EB-48F7-A611-8BFFC8596A22}"/>
                </a:ext>
              </a:extLst>
            </p:cNvPr>
            <p:cNvSpPr/>
            <p:nvPr/>
          </p:nvSpPr>
          <p:spPr>
            <a:xfrm>
              <a:off x="4834636" y="5690665"/>
              <a:ext cx="6754113" cy="204947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783" name="Freeform 288">
              <a:extLst>
                <a:ext uri="{FF2B5EF4-FFF2-40B4-BE49-F238E27FC236}">
                  <a16:creationId xmlns:a16="http://schemas.microsoft.com/office/drawing/2014/main" id="{22214C4D-710F-406F-BFE9-A18387061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84" y="2393246"/>
              <a:ext cx="573690" cy="1118341"/>
            </a:xfrm>
            <a:custGeom>
              <a:avLst/>
              <a:gdLst>
                <a:gd name="T0" fmla="*/ 571546 w 573690"/>
                <a:gd name="T1" fmla="*/ 409580 h 1118341"/>
                <a:gd name="T2" fmla="*/ 459850 w 573690"/>
                <a:gd name="T3" fmla="*/ 111765 h 1118341"/>
                <a:gd name="T4" fmla="*/ 170544 w 573690"/>
                <a:gd name="T5" fmla="*/ 6545 h 1118341"/>
                <a:gd name="T6" fmla="*/ 3348 w 573690"/>
                <a:gd name="T7" fmla="*/ 246702 h 1118341"/>
                <a:gd name="T8" fmla="*/ 105329 w 573690"/>
                <a:gd name="T9" fmla="*/ 430154 h 1118341"/>
                <a:gd name="T10" fmla="*/ 128126 w 573690"/>
                <a:gd name="T11" fmla="*/ 875988 h 1118341"/>
                <a:gd name="T12" fmla="*/ 80310 w 573690"/>
                <a:gd name="T13" fmla="*/ 982985 h 1118341"/>
                <a:gd name="T14" fmla="*/ 106472 w 573690"/>
                <a:gd name="T15" fmla="*/ 1091316 h 1118341"/>
                <a:gd name="T16" fmla="*/ 455595 w 573690"/>
                <a:gd name="T17" fmla="*/ 878083 h 1118341"/>
                <a:gd name="T18" fmla="*/ 571546 w 573690"/>
                <a:gd name="T19" fmla="*/ 409580 h 11183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4" name="Freeform 289">
              <a:extLst>
                <a:ext uri="{FF2B5EF4-FFF2-40B4-BE49-F238E27FC236}">
                  <a16:creationId xmlns:a16="http://schemas.microsoft.com/office/drawing/2014/main" id="{8A0E7641-5574-43B7-919F-944BC182C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766" y="966647"/>
              <a:ext cx="5822872" cy="4807343"/>
            </a:xfrm>
            <a:custGeom>
              <a:avLst/>
              <a:gdLst>
                <a:gd name="T0" fmla="*/ 5814935 w 5822872"/>
                <a:gd name="T1" fmla="*/ 4754067 h 4807343"/>
                <a:gd name="T2" fmla="*/ 5556808 w 5822872"/>
                <a:gd name="T3" fmla="*/ 4315917 h 4807343"/>
                <a:gd name="T4" fmla="*/ 5109133 w 5822872"/>
                <a:gd name="T5" fmla="*/ 4014800 h 4807343"/>
                <a:gd name="T6" fmla="*/ 5113705 w 5822872"/>
                <a:gd name="T7" fmla="*/ 3298393 h 4807343"/>
                <a:gd name="T8" fmla="*/ 5559919 w 5822872"/>
                <a:gd name="T9" fmla="*/ 2689619 h 4807343"/>
                <a:gd name="T10" fmla="*/ 5728893 w 5822872"/>
                <a:gd name="T11" fmla="*/ 1978736 h 4807343"/>
                <a:gd name="T12" fmla="*/ 5123928 w 5822872"/>
                <a:gd name="T13" fmla="*/ 1510170 h 4807343"/>
                <a:gd name="T14" fmla="*/ 4329352 w 5822872"/>
                <a:gd name="T15" fmla="*/ 1432128 h 4807343"/>
                <a:gd name="T16" fmla="*/ 3653395 w 5822872"/>
                <a:gd name="T17" fmla="*/ 1055510 h 4807343"/>
                <a:gd name="T18" fmla="*/ 3494645 w 5822872"/>
                <a:gd name="T19" fmla="*/ 627139 h 4807343"/>
                <a:gd name="T20" fmla="*/ 2629077 w 5822872"/>
                <a:gd name="T21" fmla="*/ 4775 h 4807343"/>
                <a:gd name="T22" fmla="*/ 1618411 w 5822872"/>
                <a:gd name="T23" fmla="*/ 393967 h 4807343"/>
                <a:gd name="T24" fmla="*/ 1160067 w 5822872"/>
                <a:gd name="T25" fmla="*/ 1398664 h 4807343"/>
                <a:gd name="T26" fmla="*/ 1053515 w 5822872"/>
                <a:gd name="T27" fmla="*/ 2654059 h 4807343"/>
                <a:gd name="T28" fmla="*/ 591806 w 5822872"/>
                <a:gd name="T29" fmla="*/ 3339922 h 4807343"/>
                <a:gd name="T30" fmla="*/ 99173 w 5822872"/>
                <a:gd name="T31" fmla="*/ 4006101 h 4807343"/>
                <a:gd name="T32" fmla="*/ 95680 w 5822872"/>
                <a:gd name="T33" fmla="*/ 4807344 h 4807343"/>
                <a:gd name="T34" fmla="*/ 5822873 w 5822872"/>
                <a:gd name="T35" fmla="*/ 4807344 h 4807343"/>
                <a:gd name="T36" fmla="*/ 5814935 w 5822872"/>
                <a:gd name="T37" fmla="*/ 4754067 h 48073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5" name="Freeform 290">
              <a:extLst>
                <a:ext uri="{FF2B5EF4-FFF2-40B4-BE49-F238E27FC236}">
                  <a16:creationId xmlns:a16="http://schemas.microsoft.com/office/drawing/2014/main" id="{41F6CBC9-C315-4E8B-82E0-665B75A43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55" y="1642985"/>
              <a:ext cx="2857888" cy="4130874"/>
            </a:xfrm>
            <a:custGeom>
              <a:avLst/>
              <a:gdLst>
                <a:gd name="T0" fmla="*/ 2713708 w 2857888"/>
                <a:gd name="T1" fmla="*/ 1443749 h 4130874"/>
                <a:gd name="T2" fmla="*/ 2679290 w 2857888"/>
                <a:gd name="T3" fmla="*/ 1482738 h 4130874"/>
                <a:gd name="T4" fmla="*/ 2350043 w 2857888"/>
                <a:gd name="T5" fmla="*/ 2337956 h 4130874"/>
                <a:gd name="T6" fmla="*/ 2369093 w 2857888"/>
                <a:gd name="T7" fmla="*/ 2709622 h 4130874"/>
                <a:gd name="T8" fmla="*/ 2369919 w 2857888"/>
                <a:gd name="T9" fmla="*/ 3024137 h 4130874"/>
                <a:gd name="T10" fmla="*/ 1852266 w 2857888"/>
                <a:gd name="T11" fmla="*/ 4130752 h 4130874"/>
                <a:gd name="T12" fmla="*/ 1741014 w 2857888"/>
                <a:gd name="T13" fmla="*/ 3959746 h 4130874"/>
                <a:gd name="T14" fmla="*/ 1758731 w 2857888"/>
                <a:gd name="T15" fmla="*/ 3767849 h 4130874"/>
                <a:gd name="T16" fmla="*/ 1744634 w 2857888"/>
                <a:gd name="T17" fmla="*/ 2896312 h 4130874"/>
                <a:gd name="T18" fmla="*/ 1428849 w 2857888"/>
                <a:gd name="T19" fmla="*/ 2438668 h 4130874"/>
                <a:gd name="T20" fmla="*/ 1113063 w 2857888"/>
                <a:gd name="T21" fmla="*/ 2896312 h 4130874"/>
                <a:gd name="T22" fmla="*/ 1099029 w 2857888"/>
                <a:gd name="T23" fmla="*/ 3767849 h 4130874"/>
                <a:gd name="T24" fmla="*/ 1116810 w 2857888"/>
                <a:gd name="T25" fmla="*/ 3958222 h 4130874"/>
                <a:gd name="T26" fmla="*/ 1005494 w 2857888"/>
                <a:gd name="T27" fmla="*/ 4130752 h 4130874"/>
                <a:gd name="T28" fmla="*/ 488604 w 2857888"/>
                <a:gd name="T29" fmla="*/ 2709558 h 4130874"/>
                <a:gd name="T30" fmla="*/ 178534 w 2857888"/>
                <a:gd name="T31" fmla="*/ 1482675 h 4130874"/>
                <a:gd name="T32" fmla="*/ 146910 w 2857888"/>
                <a:gd name="T33" fmla="*/ 1446988 h 4130874"/>
                <a:gd name="T34" fmla="*/ 23466 w 2857888"/>
                <a:gd name="T35" fmla="*/ 754711 h 4130874"/>
                <a:gd name="T36" fmla="*/ 510004 w 2857888"/>
                <a:gd name="T37" fmla="*/ 77 h 4130874"/>
                <a:gd name="T38" fmla="*/ 1150464 w 2857888"/>
                <a:gd name="T39" fmla="*/ 375108 h 4130874"/>
                <a:gd name="T40" fmla="*/ 1428849 w 2857888"/>
                <a:gd name="T41" fmla="*/ 444831 h 4130874"/>
                <a:gd name="T42" fmla="*/ 2347757 w 2857888"/>
                <a:gd name="T43" fmla="*/ 77 h 4130874"/>
                <a:gd name="T44" fmla="*/ 2713708 w 2857888"/>
                <a:gd name="T45" fmla="*/ 1443749 h 41308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6" name="Freeform 291">
              <a:extLst>
                <a:ext uri="{FF2B5EF4-FFF2-40B4-BE49-F238E27FC236}">
                  <a16:creationId xmlns:a16="http://schemas.microsoft.com/office/drawing/2014/main" id="{1313BEB1-068E-4D9F-8CDD-0FCDA5B0A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021" y="1642985"/>
              <a:ext cx="1127061" cy="867582"/>
            </a:xfrm>
            <a:custGeom>
              <a:avLst/>
              <a:gdLst>
                <a:gd name="T0" fmla="*/ 1127062 w 1127061"/>
                <a:gd name="T1" fmla="*/ 375171 h 867582"/>
                <a:gd name="T2" fmla="*/ 924878 w 1127061"/>
                <a:gd name="T3" fmla="*/ 552336 h 867582"/>
                <a:gd name="T4" fmla="*/ 733425 w 1127061"/>
                <a:gd name="T5" fmla="*/ 558686 h 867582"/>
                <a:gd name="T6" fmla="*/ 548259 w 1127061"/>
                <a:gd name="T7" fmla="*/ 597421 h 867582"/>
                <a:gd name="T8" fmla="*/ 383413 w 1127061"/>
                <a:gd name="T9" fmla="*/ 797954 h 867582"/>
                <a:gd name="T10" fmla="*/ 118809 w 1127061"/>
                <a:gd name="T11" fmla="*/ 851231 h 867582"/>
                <a:gd name="T12" fmla="*/ 0 w 1127061"/>
                <a:gd name="T13" fmla="*/ 754711 h 867582"/>
                <a:gd name="T14" fmla="*/ 486537 w 1127061"/>
                <a:gd name="T15" fmla="*/ 77 h 867582"/>
                <a:gd name="T16" fmla="*/ 1127062 w 1127061"/>
                <a:gd name="T17" fmla="*/ 375171 h 867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2787" name="Graphic 199">
              <a:extLst>
                <a:ext uri="{FF2B5EF4-FFF2-40B4-BE49-F238E27FC236}">
                  <a16:creationId xmlns:a16="http://schemas.microsoft.com/office/drawing/2014/main" id="{1C83C447-22C1-4EE5-B857-89806B0A87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2842" name="Freeform 350">
                <a:extLst>
                  <a:ext uri="{FF2B5EF4-FFF2-40B4-BE49-F238E27FC236}">
                    <a16:creationId xmlns:a16="http://schemas.microsoft.com/office/drawing/2014/main" id="{42BCC487-8A29-40D2-AD9D-BB16EEDAB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6550" y="2189543"/>
                <a:ext cx="218757" cy="132270"/>
              </a:xfrm>
              <a:custGeom>
                <a:avLst/>
                <a:gdLst>
                  <a:gd name="T0" fmla="*/ 218757 w 218757"/>
                  <a:gd name="T1" fmla="*/ 21018 h 132270"/>
                  <a:gd name="T2" fmla="*/ 218757 w 218757"/>
                  <a:gd name="T3" fmla="*/ 132271 h 132270"/>
                  <a:gd name="T4" fmla="*/ 0 w 218757"/>
                  <a:gd name="T5" fmla="*/ 132271 h 132270"/>
                  <a:gd name="T6" fmla="*/ 0 w 218757"/>
                  <a:gd name="T7" fmla="*/ 21018 h 132270"/>
                  <a:gd name="T8" fmla="*/ 21018 w 218757"/>
                  <a:gd name="T9" fmla="*/ 0 h 132270"/>
                  <a:gd name="T10" fmla="*/ 197739 w 218757"/>
                  <a:gd name="T11" fmla="*/ 0 h 132270"/>
                  <a:gd name="T12" fmla="*/ 218757 w 218757"/>
                  <a:gd name="T13" fmla="*/ 21018 h 132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3" name="Freeform 351">
                <a:extLst>
                  <a:ext uri="{FF2B5EF4-FFF2-40B4-BE49-F238E27FC236}">
                    <a16:creationId xmlns:a16="http://schemas.microsoft.com/office/drawing/2014/main" id="{3FE3114A-F521-403E-BFF1-90B43EE25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6486" y="2519552"/>
                <a:ext cx="218820" cy="132270"/>
              </a:xfrm>
              <a:custGeom>
                <a:avLst/>
                <a:gdLst>
                  <a:gd name="T0" fmla="*/ 64 w 218820"/>
                  <a:gd name="T1" fmla="*/ 0 h 132270"/>
                  <a:gd name="T2" fmla="*/ 218821 w 218820"/>
                  <a:gd name="T3" fmla="*/ 0 h 132270"/>
                  <a:gd name="T4" fmla="*/ 218821 w 218820"/>
                  <a:gd name="T5" fmla="*/ 113220 h 132270"/>
                  <a:gd name="T6" fmla="*/ 199771 w 218820"/>
                  <a:gd name="T7" fmla="*/ 132270 h 132270"/>
                  <a:gd name="T8" fmla="*/ 19050 w 218820"/>
                  <a:gd name="T9" fmla="*/ 132270 h 132270"/>
                  <a:gd name="T10" fmla="*/ 0 w 218820"/>
                  <a:gd name="T11" fmla="*/ 113220 h 132270"/>
                  <a:gd name="T12" fmla="*/ 0 w 218820"/>
                  <a:gd name="T13" fmla="*/ 0 h 132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4" name="Freeform 352">
                <a:extLst>
                  <a:ext uri="{FF2B5EF4-FFF2-40B4-BE49-F238E27FC236}">
                    <a16:creationId xmlns:a16="http://schemas.microsoft.com/office/drawing/2014/main" id="{B3DD2755-AB41-4979-9409-83956F15B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4820" y="2321877"/>
                <a:ext cx="462216" cy="197675"/>
              </a:xfrm>
              <a:custGeom>
                <a:avLst/>
                <a:gdLst>
                  <a:gd name="T0" fmla="*/ 462217 w 462216"/>
                  <a:gd name="T1" fmla="*/ 26543 h 197675"/>
                  <a:gd name="T2" fmla="*/ 462217 w 462216"/>
                  <a:gd name="T3" fmla="*/ 171133 h 197675"/>
                  <a:gd name="T4" fmla="*/ 435673 w 462216"/>
                  <a:gd name="T5" fmla="*/ 197676 h 197675"/>
                  <a:gd name="T6" fmla="*/ 26543 w 462216"/>
                  <a:gd name="T7" fmla="*/ 197676 h 197675"/>
                  <a:gd name="T8" fmla="*/ 0 w 462216"/>
                  <a:gd name="T9" fmla="*/ 171133 h 197675"/>
                  <a:gd name="T10" fmla="*/ 0 w 462216"/>
                  <a:gd name="T11" fmla="*/ 26543 h 197675"/>
                  <a:gd name="T12" fmla="*/ 26543 w 462216"/>
                  <a:gd name="T13" fmla="*/ 0 h 197675"/>
                  <a:gd name="T14" fmla="*/ 435673 w 462216"/>
                  <a:gd name="T15" fmla="*/ 0 h 197675"/>
                  <a:gd name="T16" fmla="*/ 462217 w 462216"/>
                  <a:gd name="T17" fmla="*/ 26543 h 19767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5" name="Freeform 353">
                <a:extLst>
                  <a:ext uri="{FF2B5EF4-FFF2-40B4-BE49-F238E27FC236}">
                    <a16:creationId xmlns:a16="http://schemas.microsoft.com/office/drawing/2014/main" id="{90545765-CAF1-4162-953C-0FA43FF70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5595" y="2341879"/>
                <a:ext cx="260667" cy="157734"/>
              </a:xfrm>
              <a:custGeom>
                <a:avLst/>
                <a:gdLst>
                  <a:gd name="T0" fmla="*/ 0 w 260667"/>
                  <a:gd name="T1" fmla="*/ 131572 h 157734"/>
                  <a:gd name="T2" fmla="*/ 0 w 260667"/>
                  <a:gd name="T3" fmla="*/ 26162 h 157734"/>
                  <a:gd name="T4" fmla="*/ 26162 w 260667"/>
                  <a:gd name="T5" fmla="*/ 0 h 157734"/>
                  <a:gd name="T6" fmla="*/ 234506 w 260667"/>
                  <a:gd name="T7" fmla="*/ 0 h 157734"/>
                  <a:gd name="T8" fmla="*/ 260668 w 260667"/>
                  <a:gd name="T9" fmla="*/ 26162 h 157734"/>
                  <a:gd name="T10" fmla="*/ 260668 w 260667"/>
                  <a:gd name="T11" fmla="*/ 131572 h 157734"/>
                  <a:gd name="T12" fmla="*/ 234506 w 260667"/>
                  <a:gd name="T13" fmla="*/ 157734 h 157734"/>
                  <a:gd name="T14" fmla="*/ 26162 w 260667"/>
                  <a:gd name="T15" fmla="*/ 157734 h 157734"/>
                  <a:gd name="T16" fmla="*/ 0 w 260667"/>
                  <a:gd name="T17" fmla="*/ 131572 h 1577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2788" name="Graphic 199">
              <a:extLst>
                <a:ext uri="{FF2B5EF4-FFF2-40B4-BE49-F238E27FC236}">
                  <a16:creationId xmlns:a16="http://schemas.microsoft.com/office/drawing/2014/main" id="{5EC4EA61-9148-4538-9C8C-8C25FAA49B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2838" name="Freeform 346">
                <a:extLst>
                  <a:ext uri="{FF2B5EF4-FFF2-40B4-BE49-F238E27FC236}">
                    <a16:creationId xmlns:a16="http://schemas.microsoft.com/office/drawing/2014/main" id="{74C545AD-FD23-4AC7-A96E-6E9C0E4E9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5672" y="3244675"/>
                <a:ext cx="173704" cy="173656"/>
              </a:xfrm>
              <a:custGeom>
                <a:avLst/>
                <a:gdLst>
                  <a:gd name="T0" fmla="*/ 116681 w 173704"/>
                  <a:gd name="T1" fmla="*/ 4429 h 173656"/>
                  <a:gd name="T2" fmla="*/ 173704 w 173704"/>
                  <a:gd name="T3" fmla="*/ 61515 h 173656"/>
                  <a:gd name="T4" fmla="*/ 61563 w 173704"/>
                  <a:gd name="T5" fmla="*/ 173657 h 173656"/>
                  <a:gd name="T6" fmla="*/ 4476 w 173704"/>
                  <a:gd name="T7" fmla="*/ 116570 h 173656"/>
                  <a:gd name="T8" fmla="*/ 4476 w 173704"/>
                  <a:gd name="T9" fmla="*/ 95044 h 173656"/>
                  <a:gd name="T10" fmla="*/ 95091 w 173704"/>
                  <a:gd name="T11" fmla="*/ 4429 h 173656"/>
                  <a:gd name="T12" fmla="*/ 116681 w 173704"/>
                  <a:gd name="T13" fmla="*/ 4429 h 1736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39" name="Freeform 347">
                <a:extLst>
                  <a:ext uri="{FF2B5EF4-FFF2-40B4-BE49-F238E27FC236}">
                    <a16:creationId xmlns:a16="http://schemas.microsoft.com/office/drawing/2014/main" id="{CBB2B47D-202C-4CC0-8C22-4F3A76F670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581" y="3407536"/>
                <a:ext cx="174228" cy="174228"/>
              </a:xfrm>
              <a:custGeom>
                <a:avLst/>
                <a:gdLst>
                  <a:gd name="T0" fmla="*/ 0 w 174228"/>
                  <a:gd name="T1" fmla="*/ 112141 h 174228"/>
                  <a:gd name="T2" fmla="*/ 112141 w 174228"/>
                  <a:gd name="T3" fmla="*/ 0 h 174228"/>
                  <a:gd name="T4" fmla="*/ 170180 w 174228"/>
                  <a:gd name="T5" fmla="*/ 58039 h 174228"/>
                  <a:gd name="T6" fmla="*/ 170180 w 174228"/>
                  <a:gd name="T7" fmla="*/ 77534 h 174228"/>
                  <a:gd name="T8" fmla="*/ 77534 w 174228"/>
                  <a:gd name="T9" fmla="*/ 170180 h 174228"/>
                  <a:gd name="T10" fmla="*/ 58039 w 174228"/>
                  <a:gd name="T11" fmla="*/ 170180 h 174228"/>
                  <a:gd name="T12" fmla="*/ 0 w 174228"/>
                  <a:gd name="T13" fmla="*/ 112141 h 174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0" name="Freeform 348">
                <a:extLst>
                  <a:ext uri="{FF2B5EF4-FFF2-40B4-BE49-F238E27FC236}">
                    <a16:creationId xmlns:a16="http://schemas.microsoft.com/office/drawing/2014/main" id="{BEBD2976-F64E-4F32-A622-FF732FE63E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2848" y="3251739"/>
                <a:ext cx="322325" cy="322326"/>
              </a:xfrm>
              <a:custGeom>
                <a:avLst/>
                <a:gdLst>
                  <a:gd name="T0" fmla="*/ 242602 w 322325"/>
                  <a:gd name="T1" fmla="*/ 5620 h 322326"/>
                  <a:gd name="T2" fmla="*/ 316706 w 322325"/>
                  <a:gd name="T3" fmla="*/ 79724 h 322326"/>
                  <a:gd name="T4" fmla="*/ 316706 w 322325"/>
                  <a:gd name="T5" fmla="*/ 106966 h 322326"/>
                  <a:gd name="T6" fmla="*/ 106966 w 322325"/>
                  <a:gd name="T7" fmla="*/ 316706 h 322326"/>
                  <a:gd name="T8" fmla="*/ 79724 w 322325"/>
                  <a:gd name="T9" fmla="*/ 316706 h 322326"/>
                  <a:gd name="T10" fmla="*/ 5620 w 322325"/>
                  <a:gd name="T11" fmla="*/ 242602 h 322326"/>
                  <a:gd name="T12" fmla="*/ 5620 w 322325"/>
                  <a:gd name="T13" fmla="*/ 215360 h 322326"/>
                  <a:gd name="T14" fmla="*/ 215360 w 322325"/>
                  <a:gd name="T15" fmla="*/ 5620 h 322326"/>
                  <a:gd name="T16" fmla="*/ 242602 w 322325"/>
                  <a:gd name="T17" fmla="*/ 5620 h 3223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1" name="Freeform 349">
                <a:extLst>
                  <a:ext uri="{FF2B5EF4-FFF2-40B4-BE49-F238E27FC236}">
                    <a16:creationId xmlns:a16="http://schemas.microsoft.com/office/drawing/2014/main" id="{BBBB248E-AD0B-4401-9597-0A891D9DE0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4617" y="3313573"/>
                <a:ext cx="198786" cy="198786"/>
              </a:xfrm>
              <a:custGeom>
                <a:avLst/>
                <a:gdLst>
                  <a:gd name="T0" fmla="*/ 59611 w 198786"/>
                  <a:gd name="T1" fmla="*/ 193214 h 198786"/>
                  <a:gd name="T2" fmla="*/ 5572 w 198786"/>
                  <a:gd name="T3" fmla="*/ 139176 h 198786"/>
                  <a:gd name="T4" fmla="*/ 5572 w 198786"/>
                  <a:gd name="T5" fmla="*/ 112379 h 198786"/>
                  <a:gd name="T6" fmla="*/ 112379 w 198786"/>
                  <a:gd name="T7" fmla="*/ 5572 h 198786"/>
                  <a:gd name="T8" fmla="*/ 139176 w 198786"/>
                  <a:gd name="T9" fmla="*/ 5572 h 198786"/>
                  <a:gd name="T10" fmla="*/ 193214 w 198786"/>
                  <a:gd name="T11" fmla="*/ 59611 h 198786"/>
                  <a:gd name="T12" fmla="*/ 193214 w 198786"/>
                  <a:gd name="T13" fmla="*/ 86407 h 198786"/>
                  <a:gd name="T14" fmla="*/ 86408 w 198786"/>
                  <a:gd name="T15" fmla="*/ 193214 h 198786"/>
                  <a:gd name="T16" fmla="*/ 59611 w 198786"/>
                  <a:gd name="T17" fmla="*/ 193214 h 1987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2789" name="Freeform 294">
              <a:extLst>
                <a:ext uri="{FF2B5EF4-FFF2-40B4-BE49-F238E27FC236}">
                  <a16:creationId xmlns:a16="http://schemas.microsoft.com/office/drawing/2014/main" id="{A4BCC021-8916-4768-AD76-F1378EF7E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4592" y="3090036"/>
              <a:ext cx="969899" cy="2683886"/>
            </a:xfrm>
            <a:custGeom>
              <a:avLst/>
              <a:gdLst>
                <a:gd name="T0" fmla="*/ 969899 w 969899"/>
                <a:gd name="T1" fmla="*/ 2511235 h 2683886"/>
                <a:gd name="T2" fmla="*/ 858584 w 969899"/>
                <a:gd name="T3" fmla="*/ 2683764 h 2683886"/>
                <a:gd name="T4" fmla="*/ 341694 w 969899"/>
                <a:gd name="T5" fmla="*/ 1262571 h 2683886"/>
                <a:gd name="T6" fmla="*/ 31623 w 969899"/>
                <a:gd name="T7" fmla="*/ 35687 h 2683886"/>
                <a:gd name="T8" fmla="*/ 0 w 969899"/>
                <a:gd name="T9" fmla="*/ 0 h 2683886"/>
                <a:gd name="T10" fmla="*/ 362077 w 969899"/>
                <a:gd name="T11" fmla="*/ 494411 h 2683886"/>
                <a:gd name="T12" fmla="*/ 430594 w 969899"/>
                <a:gd name="T13" fmla="*/ 1463294 h 2683886"/>
                <a:gd name="T14" fmla="*/ 613283 w 969899"/>
                <a:gd name="T15" fmla="*/ 2407222 h 2683886"/>
                <a:gd name="T16" fmla="*/ 798830 w 969899"/>
                <a:gd name="T17" fmla="*/ 2556764 h 2683886"/>
                <a:gd name="T18" fmla="*/ 969899 w 969899"/>
                <a:gd name="T19" fmla="*/ 2511235 h 26838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0" name="Freeform 295">
              <a:extLst>
                <a:ext uri="{FF2B5EF4-FFF2-40B4-BE49-F238E27FC236}">
                  <a16:creationId xmlns:a16="http://schemas.microsoft.com/office/drawing/2014/main" id="{CB729677-D3B3-468E-BF9E-89B7D751D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633" y="3086607"/>
              <a:ext cx="972566" cy="2687252"/>
            </a:xfrm>
            <a:custGeom>
              <a:avLst/>
              <a:gdLst>
                <a:gd name="T0" fmla="*/ 609029 w 972566"/>
                <a:gd name="T1" fmla="*/ 894334 h 2687252"/>
                <a:gd name="T2" fmla="*/ 628079 w 972566"/>
                <a:gd name="T3" fmla="*/ 1266000 h 2687252"/>
                <a:gd name="T4" fmla="*/ 628904 w 972566"/>
                <a:gd name="T5" fmla="*/ 1580515 h 2687252"/>
                <a:gd name="T6" fmla="*/ 111252 w 972566"/>
                <a:gd name="T7" fmla="*/ 2687130 h 2687252"/>
                <a:gd name="T8" fmla="*/ 0 w 972566"/>
                <a:gd name="T9" fmla="*/ 2516124 h 2687252"/>
                <a:gd name="T10" fmla="*/ 169355 w 972566"/>
                <a:gd name="T11" fmla="*/ 2560066 h 2687252"/>
                <a:gd name="T12" fmla="*/ 354902 w 972566"/>
                <a:gd name="T13" fmla="*/ 2410524 h 2687252"/>
                <a:gd name="T14" fmla="*/ 537528 w 972566"/>
                <a:gd name="T15" fmla="*/ 1466596 h 2687252"/>
                <a:gd name="T16" fmla="*/ 606108 w 972566"/>
                <a:gd name="T17" fmla="*/ 497713 h 2687252"/>
                <a:gd name="T18" fmla="*/ 972566 w 972566"/>
                <a:gd name="T19" fmla="*/ 0 h 2687252"/>
                <a:gd name="T20" fmla="*/ 938149 w 972566"/>
                <a:gd name="T21" fmla="*/ 38989 h 2687252"/>
                <a:gd name="T22" fmla="*/ 609029 w 972566"/>
                <a:gd name="T23" fmla="*/ 894334 h 26872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1" name="Freeform 296">
              <a:extLst>
                <a:ext uri="{FF2B5EF4-FFF2-40B4-BE49-F238E27FC236}">
                  <a16:creationId xmlns:a16="http://schemas.microsoft.com/office/drawing/2014/main" id="{3FD63EDE-0BBE-4ACE-A0AA-FC5CF4030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310" y="3980243"/>
              <a:ext cx="632039" cy="559117"/>
            </a:xfrm>
            <a:custGeom>
              <a:avLst/>
              <a:gdLst>
                <a:gd name="T0" fmla="*/ 632006 w 632039"/>
                <a:gd name="T1" fmla="*/ 559117 h 559117"/>
                <a:gd name="T2" fmla="*/ 632006 w 632039"/>
                <a:gd name="T3" fmla="*/ 559117 h 559117"/>
                <a:gd name="T4" fmla="*/ 316221 w 632039"/>
                <a:gd name="T5" fmla="*/ 101473 h 559117"/>
                <a:gd name="T6" fmla="*/ 435 w 632039"/>
                <a:gd name="T7" fmla="*/ 559117 h 559117"/>
                <a:gd name="T8" fmla="*/ 308664 w 632039"/>
                <a:gd name="T9" fmla="*/ 0 h 559117"/>
                <a:gd name="T10" fmla="*/ 632006 w 632039"/>
                <a:gd name="T11" fmla="*/ 559117 h 5591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2" name="Freeform 297">
              <a:extLst>
                <a:ext uri="{FF2B5EF4-FFF2-40B4-BE49-F238E27FC236}">
                  <a16:creationId xmlns:a16="http://schemas.microsoft.com/office/drawing/2014/main" id="{1820CC98-1E33-425A-A705-ECDF5B49C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3915" y="2970783"/>
              <a:ext cx="109069" cy="209654"/>
            </a:xfrm>
            <a:custGeom>
              <a:avLst/>
              <a:gdLst>
                <a:gd name="T0" fmla="*/ 109070 w 109069"/>
                <a:gd name="T1" fmla="*/ 203962 h 209654"/>
                <a:gd name="T2" fmla="*/ 71605 w 109069"/>
                <a:gd name="T3" fmla="*/ 209169 h 209654"/>
                <a:gd name="T4" fmla="*/ 15153 w 109069"/>
                <a:gd name="T5" fmla="*/ 166561 h 209654"/>
                <a:gd name="T6" fmla="*/ 485 w 109069"/>
                <a:gd name="T7" fmla="*/ 61658 h 209654"/>
                <a:gd name="T8" fmla="*/ 43093 w 109069"/>
                <a:gd name="T9" fmla="*/ 5207 h 209654"/>
                <a:gd name="T10" fmla="*/ 80558 w 109069"/>
                <a:gd name="T11" fmla="*/ 0 h 209654"/>
                <a:gd name="T12" fmla="*/ 109070 w 109069"/>
                <a:gd name="T13" fmla="*/ 203962 h 2096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3" name="Freeform 298">
              <a:extLst>
                <a:ext uri="{FF2B5EF4-FFF2-40B4-BE49-F238E27FC236}">
                  <a16:creationId xmlns:a16="http://schemas.microsoft.com/office/drawing/2014/main" id="{69B13083-039E-4956-8DB2-1EA50CCBF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734" y="2856039"/>
              <a:ext cx="198572" cy="404058"/>
            </a:xfrm>
            <a:custGeom>
              <a:avLst/>
              <a:gdLst>
                <a:gd name="T0" fmla="*/ 198572 w 198572"/>
                <a:gd name="T1" fmla="*/ 268478 h 404058"/>
                <a:gd name="T2" fmla="*/ 198572 w 198572"/>
                <a:gd name="T3" fmla="*/ 268478 h 404058"/>
                <a:gd name="T4" fmla="*/ 198572 w 198572"/>
                <a:gd name="T5" fmla="*/ 268478 h 404058"/>
                <a:gd name="T6" fmla="*/ 187270 w 198572"/>
                <a:gd name="T7" fmla="*/ 277305 h 404058"/>
                <a:gd name="T8" fmla="*/ 168791 w 198572"/>
                <a:gd name="T9" fmla="*/ 323342 h 404058"/>
                <a:gd name="T10" fmla="*/ 172728 w 198572"/>
                <a:gd name="T11" fmla="*/ 385953 h 404058"/>
                <a:gd name="T12" fmla="*/ 151456 w 198572"/>
                <a:gd name="T13" fmla="*/ 377825 h 404058"/>
                <a:gd name="T14" fmla="*/ 143709 w 198572"/>
                <a:gd name="T15" fmla="*/ 392621 h 404058"/>
                <a:gd name="T16" fmla="*/ 144407 w 198572"/>
                <a:gd name="T17" fmla="*/ 396621 h 404058"/>
                <a:gd name="T18" fmla="*/ 94369 w 198572"/>
                <a:gd name="T19" fmla="*/ 403606 h 404058"/>
                <a:gd name="T20" fmla="*/ 41601 w 198572"/>
                <a:gd name="T21" fmla="*/ 363728 h 404058"/>
                <a:gd name="T22" fmla="*/ 453 w 198572"/>
                <a:gd name="T23" fmla="*/ 69596 h 404058"/>
                <a:gd name="T24" fmla="*/ 40331 w 198572"/>
                <a:gd name="T25" fmla="*/ 16828 h 404058"/>
                <a:gd name="T26" fmla="*/ 161108 w 198572"/>
                <a:gd name="T27" fmla="*/ 0 h 404058"/>
                <a:gd name="T28" fmla="*/ 198572 w 198572"/>
                <a:gd name="T29" fmla="*/ 268478 h 4040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926A97A5-C1CA-4156-9E8F-5967AF7947F8}"/>
                </a:ext>
              </a:extLst>
            </p:cNvPr>
            <p:cNvSpPr/>
            <p:nvPr/>
          </p:nvSpPr>
          <p:spPr>
            <a:xfrm>
              <a:off x="8517455" y="2614759"/>
              <a:ext cx="1132518" cy="703650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CBD9834F-2CA2-48C5-8B6F-B9F2CBB8ACFE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A717789E-29A2-4E37-B487-1956F6056EC9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A419C2A6-FA04-410E-805C-B4D25E061091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19E41FF7-BDB1-4A24-BDFC-AF1A122E4396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2796" name="Freeform 301">
              <a:extLst>
                <a:ext uri="{FF2B5EF4-FFF2-40B4-BE49-F238E27FC236}">
                  <a16:creationId xmlns:a16="http://schemas.microsoft.com/office/drawing/2014/main" id="{DDF4A370-A772-4D82-AC41-99D976164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396" y="3118333"/>
              <a:ext cx="300910" cy="276828"/>
            </a:xfrm>
            <a:custGeom>
              <a:avLst/>
              <a:gdLst>
                <a:gd name="T0" fmla="*/ 300910 w 300910"/>
                <a:gd name="T1" fmla="*/ 201192 h 276828"/>
                <a:gd name="T2" fmla="*/ 244078 w 300910"/>
                <a:gd name="T3" fmla="*/ 259930 h 276828"/>
                <a:gd name="T4" fmla="*/ 239125 w 300910"/>
                <a:gd name="T5" fmla="*/ 262089 h 276828"/>
                <a:gd name="T6" fmla="*/ 106473 w 300910"/>
                <a:gd name="T7" fmla="*/ 265010 h 276828"/>
                <a:gd name="T8" fmla="*/ 46784 w 300910"/>
                <a:gd name="T9" fmla="*/ 214591 h 276828"/>
                <a:gd name="T10" fmla="*/ 6080 w 300910"/>
                <a:gd name="T11" fmla="*/ 147090 h 276828"/>
                <a:gd name="T12" fmla="*/ 746 w 300910"/>
                <a:gd name="T13" fmla="*/ 134454 h 276828"/>
                <a:gd name="T14" fmla="*/ 48 w 300910"/>
                <a:gd name="T15" fmla="*/ 130453 h 276828"/>
                <a:gd name="T16" fmla="*/ 7795 w 300910"/>
                <a:gd name="T17" fmla="*/ 115658 h 276828"/>
                <a:gd name="T18" fmla="*/ 29067 w 300910"/>
                <a:gd name="T19" fmla="*/ 123786 h 276828"/>
                <a:gd name="T20" fmla="*/ 25130 w 300910"/>
                <a:gd name="T21" fmla="*/ 61175 h 276828"/>
                <a:gd name="T22" fmla="*/ 43609 w 300910"/>
                <a:gd name="T23" fmla="*/ 15137 h 276828"/>
                <a:gd name="T24" fmla="*/ 54848 w 300910"/>
                <a:gd name="T25" fmla="*/ 6311 h 276828"/>
                <a:gd name="T26" fmla="*/ 54911 w 300910"/>
                <a:gd name="T27" fmla="*/ 6311 h 276828"/>
                <a:gd name="T28" fmla="*/ 54911 w 300910"/>
                <a:gd name="T29" fmla="*/ 6247 h 276828"/>
                <a:gd name="T30" fmla="*/ 89710 w 300910"/>
                <a:gd name="T31" fmla="*/ 1929 h 276828"/>
                <a:gd name="T32" fmla="*/ 123936 w 300910"/>
                <a:gd name="T33" fmla="*/ 33489 h 276828"/>
                <a:gd name="T34" fmla="*/ 298878 w 300910"/>
                <a:gd name="T35" fmla="*/ 199795 h 276828"/>
                <a:gd name="T36" fmla="*/ 300910 w 300910"/>
                <a:gd name="T37" fmla="*/ 201192 h 2768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7" name="Freeform 302">
              <a:extLst>
                <a:ext uri="{FF2B5EF4-FFF2-40B4-BE49-F238E27FC236}">
                  <a16:creationId xmlns:a16="http://schemas.microsoft.com/office/drawing/2014/main" id="{DC875D19-9099-4114-B1D9-985091CF2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473" y="3288474"/>
              <a:ext cx="267081" cy="92226"/>
            </a:xfrm>
            <a:custGeom>
              <a:avLst/>
              <a:gdLst>
                <a:gd name="T0" fmla="*/ 267081 w 267081"/>
                <a:gd name="T1" fmla="*/ 0 h 92226"/>
                <a:gd name="T2" fmla="*/ 75120 w 267081"/>
                <a:gd name="T3" fmla="*/ 91249 h 92226"/>
                <a:gd name="T4" fmla="*/ 75057 w 267081"/>
                <a:gd name="T5" fmla="*/ 91249 h 92226"/>
                <a:gd name="T6" fmla="*/ 0 w 267081"/>
                <a:gd name="T7" fmla="*/ 89789 h 92226"/>
                <a:gd name="T8" fmla="*/ 56832 w 267081"/>
                <a:gd name="T9" fmla="*/ 31052 h 92226"/>
                <a:gd name="T10" fmla="*/ 54737 w 267081"/>
                <a:gd name="T11" fmla="*/ 29654 h 92226"/>
                <a:gd name="T12" fmla="*/ 118364 w 267081"/>
                <a:gd name="T13" fmla="*/ 20765 h 92226"/>
                <a:gd name="T14" fmla="*/ 267081 w 267081"/>
                <a:gd name="T15" fmla="*/ 0 h 922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8" name="Freeform 303">
              <a:extLst>
                <a:ext uri="{FF2B5EF4-FFF2-40B4-BE49-F238E27FC236}">
                  <a16:creationId xmlns:a16="http://schemas.microsoft.com/office/drawing/2014/main" id="{3D4FA451-1A33-42C8-80D8-06B31360B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6383" y="3287531"/>
              <a:ext cx="255803" cy="344202"/>
            </a:xfrm>
            <a:custGeom>
              <a:avLst/>
              <a:gdLst>
                <a:gd name="T0" fmla="*/ 232115 w 255803"/>
                <a:gd name="T1" fmla="*/ 344097 h 344202"/>
                <a:gd name="T2" fmla="*/ 215605 w 255803"/>
                <a:gd name="T3" fmla="*/ 344161 h 344202"/>
                <a:gd name="T4" fmla="*/ 142136 w 255803"/>
                <a:gd name="T5" fmla="*/ 335906 h 344202"/>
                <a:gd name="T6" fmla="*/ 83588 w 255803"/>
                <a:gd name="T7" fmla="*/ 311458 h 344202"/>
                <a:gd name="T8" fmla="*/ 23581 w 255803"/>
                <a:gd name="T9" fmla="*/ 246752 h 344202"/>
                <a:gd name="T10" fmla="*/ 22 w 255803"/>
                <a:gd name="T11" fmla="*/ 142167 h 344202"/>
                <a:gd name="T12" fmla="*/ 10944 w 255803"/>
                <a:gd name="T13" fmla="*/ 104258 h 344202"/>
                <a:gd name="T14" fmla="*/ 61808 w 255803"/>
                <a:gd name="T15" fmla="*/ 72444 h 344202"/>
                <a:gd name="T16" fmla="*/ 80159 w 255803"/>
                <a:gd name="T17" fmla="*/ 17009 h 344202"/>
                <a:gd name="T18" fmla="*/ 89367 w 255803"/>
                <a:gd name="T19" fmla="*/ 2022 h 344202"/>
                <a:gd name="T20" fmla="*/ 113750 w 255803"/>
                <a:gd name="T21" fmla="*/ 7420 h 344202"/>
                <a:gd name="T22" fmla="*/ 123593 w 255803"/>
                <a:gd name="T23" fmla="*/ 17199 h 344202"/>
                <a:gd name="T24" fmla="*/ 123593 w 255803"/>
                <a:gd name="T25" fmla="*/ 17263 h 344202"/>
                <a:gd name="T26" fmla="*/ 134007 w 255803"/>
                <a:gd name="T27" fmla="*/ 24819 h 344202"/>
                <a:gd name="T28" fmla="*/ 172806 w 255803"/>
                <a:gd name="T29" fmla="*/ 152009 h 344202"/>
                <a:gd name="T30" fmla="*/ 246402 w 255803"/>
                <a:gd name="T31" fmla="*/ 163059 h 344202"/>
                <a:gd name="T32" fmla="*/ 232115 w 255803"/>
                <a:gd name="T33" fmla="*/ 344097 h 3442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9" name="Freeform 304">
              <a:extLst>
                <a:ext uri="{FF2B5EF4-FFF2-40B4-BE49-F238E27FC236}">
                  <a16:creationId xmlns:a16="http://schemas.microsoft.com/office/drawing/2014/main" id="{21679296-00FA-4797-A397-78A830131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931" y="2504846"/>
              <a:ext cx="783491" cy="1189202"/>
            </a:xfrm>
            <a:custGeom>
              <a:avLst/>
              <a:gdLst>
                <a:gd name="T0" fmla="*/ 751460 w 783491"/>
                <a:gd name="T1" fmla="*/ 626593 h 1189202"/>
                <a:gd name="T2" fmla="*/ 740411 w 783491"/>
                <a:gd name="T3" fmla="*/ 657517 h 1189202"/>
                <a:gd name="T4" fmla="*/ 366776 w 783491"/>
                <a:gd name="T5" fmla="*/ 1063790 h 1189202"/>
                <a:gd name="T6" fmla="*/ 66104 w 783491"/>
                <a:gd name="T7" fmla="*/ 1189203 h 1189202"/>
                <a:gd name="T8" fmla="*/ 49086 w 783491"/>
                <a:gd name="T9" fmla="*/ 1122845 h 1189202"/>
                <a:gd name="T10" fmla="*/ 4763 w 783491"/>
                <a:gd name="T11" fmla="*/ 949998 h 1189202"/>
                <a:gd name="T12" fmla="*/ 0 w 783491"/>
                <a:gd name="T13" fmla="*/ 931393 h 1189202"/>
                <a:gd name="T14" fmla="*/ 288417 w 783491"/>
                <a:gd name="T15" fmla="*/ 820077 h 1189202"/>
                <a:gd name="T16" fmla="*/ 391732 w 783491"/>
                <a:gd name="T17" fmla="*/ 719811 h 1189202"/>
                <a:gd name="T18" fmla="*/ 370205 w 783491"/>
                <a:gd name="T19" fmla="*/ 249530 h 1189202"/>
                <a:gd name="T20" fmla="*/ 377317 w 783491"/>
                <a:gd name="T21" fmla="*/ 43663 h 1189202"/>
                <a:gd name="T22" fmla="*/ 464630 w 783491"/>
                <a:gd name="T23" fmla="*/ 38 h 1189202"/>
                <a:gd name="T24" fmla="*/ 576073 w 783491"/>
                <a:gd name="T25" fmla="*/ 43663 h 1189202"/>
                <a:gd name="T26" fmla="*/ 751460 w 783491"/>
                <a:gd name="T27" fmla="*/ 626593 h 11892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0" name="Freeform 305">
              <a:extLst>
                <a:ext uri="{FF2B5EF4-FFF2-40B4-BE49-F238E27FC236}">
                  <a16:creationId xmlns:a16="http://schemas.microsoft.com/office/drawing/2014/main" id="{5F248737-B0B6-4419-B42F-2D9481D83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8497" y="3450590"/>
              <a:ext cx="92456" cy="181038"/>
            </a:xfrm>
            <a:custGeom>
              <a:avLst/>
              <a:gdLst>
                <a:gd name="T0" fmla="*/ 0 w 92456"/>
                <a:gd name="T1" fmla="*/ 181038 h 181038"/>
                <a:gd name="T2" fmla="*/ 14224 w 92456"/>
                <a:gd name="T3" fmla="*/ 0 h 181038"/>
                <a:gd name="T4" fmla="*/ 48133 w 92456"/>
                <a:gd name="T5" fmla="*/ 4318 h 181038"/>
                <a:gd name="T6" fmla="*/ 92456 w 92456"/>
                <a:gd name="T7" fmla="*/ 177165 h 181038"/>
                <a:gd name="T8" fmla="*/ 0 w 92456"/>
                <a:gd name="T9" fmla="*/ 181038 h 1810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1" name="Freeform 306">
              <a:extLst>
                <a:ext uri="{FF2B5EF4-FFF2-40B4-BE49-F238E27FC236}">
                  <a16:creationId xmlns:a16="http://schemas.microsoft.com/office/drawing/2014/main" id="{97579F80-DFB5-483C-8F8C-C9A60E686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4903" y="2366200"/>
              <a:ext cx="224790" cy="241807"/>
            </a:xfrm>
            <a:custGeom>
              <a:avLst/>
              <a:gdLst>
                <a:gd name="T0" fmla="*/ 224790 w 224790"/>
                <a:gd name="T1" fmla="*/ 102997 h 241807"/>
                <a:gd name="T2" fmla="*/ 62293 w 224790"/>
                <a:gd name="T3" fmla="*/ 241808 h 241807"/>
                <a:gd name="T4" fmla="*/ 0 w 224790"/>
                <a:gd name="T5" fmla="*/ 153035 h 241807"/>
                <a:gd name="T6" fmla="*/ 118999 w 224790"/>
                <a:gd name="T7" fmla="*/ 61214 h 241807"/>
                <a:gd name="T8" fmla="*/ 140653 w 224790"/>
                <a:gd name="T9" fmla="*/ 0 h 241807"/>
                <a:gd name="T10" fmla="*/ 224790 w 224790"/>
                <a:gd name="T11" fmla="*/ 102997 h 2418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F684A55F-A1AF-4D8A-9633-2E0B3A539B49}"/>
                </a:ext>
              </a:extLst>
            </p:cNvPr>
            <p:cNvSpPr/>
            <p:nvPr/>
          </p:nvSpPr>
          <p:spPr>
            <a:xfrm>
              <a:off x="9193892" y="3203980"/>
              <a:ext cx="456081" cy="251060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03" name="Freeform 308">
              <a:extLst>
                <a:ext uri="{FF2B5EF4-FFF2-40B4-BE49-F238E27FC236}">
                  <a16:creationId xmlns:a16="http://schemas.microsoft.com/office/drawing/2014/main" id="{9361981F-1106-4E10-9473-34F0A6B7B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1839" y="2469260"/>
              <a:ext cx="255851" cy="855726"/>
            </a:xfrm>
            <a:custGeom>
              <a:avLst/>
              <a:gdLst>
                <a:gd name="T0" fmla="*/ 181824 w 255851"/>
                <a:gd name="T1" fmla="*/ 755460 h 855726"/>
                <a:gd name="T2" fmla="*/ 78509 w 255851"/>
                <a:gd name="T3" fmla="*/ 855726 h 855726"/>
                <a:gd name="T4" fmla="*/ 13104 w 255851"/>
                <a:gd name="T5" fmla="*/ 734949 h 855726"/>
                <a:gd name="T6" fmla="*/ 76985 w 255851"/>
                <a:gd name="T7" fmla="*/ 620141 h 855726"/>
                <a:gd name="T8" fmla="*/ 23772 w 255851"/>
                <a:gd name="T9" fmla="*/ 239459 h 855726"/>
                <a:gd name="T10" fmla="*/ 277 w 255851"/>
                <a:gd name="T11" fmla="*/ 185611 h 855726"/>
                <a:gd name="T12" fmla="*/ 5357 w 255851"/>
                <a:gd name="T13" fmla="*/ 138811 h 855726"/>
                <a:gd name="T14" fmla="*/ 167854 w 255851"/>
                <a:gd name="T15" fmla="*/ 0 h 855726"/>
                <a:gd name="T16" fmla="*/ 254722 w 255851"/>
                <a:gd name="T17" fmla="*/ 35687 h 855726"/>
                <a:gd name="T18" fmla="*/ 167409 w 255851"/>
                <a:gd name="T19" fmla="*/ 79312 h 855726"/>
                <a:gd name="T20" fmla="*/ 160297 w 255851"/>
                <a:gd name="T21" fmla="*/ 285179 h 855726"/>
                <a:gd name="T22" fmla="*/ 181824 w 255851"/>
                <a:gd name="T23" fmla="*/ 755460 h 8557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4" name="Freeform 309">
              <a:extLst>
                <a:ext uri="{FF2B5EF4-FFF2-40B4-BE49-F238E27FC236}">
                  <a16:creationId xmlns:a16="http://schemas.microsoft.com/office/drawing/2014/main" id="{B0D4F22B-7E72-4C9C-8254-3929295A4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9821" y="2227516"/>
              <a:ext cx="1016" cy="2857"/>
            </a:xfrm>
            <a:custGeom>
              <a:avLst/>
              <a:gdLst>
                <a:gd name="T0" fmla="*/ 1016 w 1016"/>
                <a:gd name="T1" fmla="*/ 2857 h 2857"/>
                <a:gd name="T2" fmla="*/ 0 w 1016"/>
                <a:gd name="T3" fmla="*/ 0 h 285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5" name="Freeform 310">
              <a:extLst>
                <a:ext uri="{FF2B5EF4-FFF2-40B4-BE49-F238E27FC236}">
                  <a16:creationId xmlns:a16="http://schemas.microsoft.com/office/drawing/2014/main" id="{E63F401F-43CF-4C65-B190-1E1BE8BE3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4231" y="2543936"/>
              <a:ext cx="171005" cy="107886"/>
            </a:xfrm>
            <a:custGeom>
              <a:avLst/>
              <a:gdLst>
                <a:gd name="T0" fmla="*/ 171005 w 171005"/>
                <a:gd name="T1" fmla="*/ 84011 h 107886"/>
                <a:gd name="T2" fmla="*/ 0 w 171005"/>
                <a:gd name="T3" fmla="*/ 107886 h 107886"/>
                <a:gd name="T4" fmla="*/ 137033 w 171005"/>
                <a:gd name="T5" fmla="*/ 0 h 107886"/>
                <a:gd name="T6" fmla="*/ 171005 w 171005"/>
                <a:gd name="T7" fmla="*/ 84011 h 1078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6" name="Freeform 311">
              <a:extLst>
                <a:ext uri="{FF2B5EF4-FFF2-40B4-BE49-F238E27FC236}">
                  <a16:creationId xmlns:a16="http://schemas.microsoft.com/office/drawing/2014/main" id="{0DE1D233-2286-4A1C-A538-8C5B94201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6301" y="2288920"/>
              <a:ext cx="91884" cy="155765"/>
            </a:xfrm>
            <a:custGeom>
              <a:avLst/>
              <a:gdLst>
                <a:gd name="T0" fmla="*/ 91884 w 91884"/>
                <a:gd name="T1" fmla="*/ 128080 h 155765"/>
                <a:gd name="T2" fmla="*/ 30226 w 91884"/>
                <a:gd name="T3" fmla="*/ 155766 h 155765"/>
                <a:gd name="T4" fmla="*/ 0 w 91884"/>
                <a:gd name="T5" fmla="*/ 0 h 155765"/>
                <a:gd name="T6" fmla="*/ 91884 w 91884"/>
                <a:gd name="T7" fmla="*/ 128080 h 1557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7" name="Freeform 312">
              <a:extLst>
                <a:ext uri="{FF2B5EF4-FFF2-40B4-BE49-F238E27FC236}">
                  <a16:creationId xmlns:a16="http://schemas.microsoft.com/office/drawing/2014/main" id="{28EA574A-200F-4887-8E13-4B414DD35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95" y="1664840"/>
              <a:ext cx="780325" cy="612142"/>
            </a:xfrm>
            <a:custGeom>
              <a:avLst/>
              <a:gdLst>
                <a:gd name="T0" fmla="*/ 745672 w 780325"/>
                <a:gd name="T1" fmla="*/ 612142 h 612142"/>
                <a:gd name="T2" fmla="*/ 714367 w 780325"/>
                <a:gd name="T3" fmla="*/ 583440 h 612142"/>
                <a:gd name="T4" fmla="*/ 698492 w 780325"/>
                <a:gd name="T5" fmla="*/ 409704 h 612142"/>
                <a:gd name="T6" fmla="*/ 624832 w 780325"/>
                <a:gd name="T7" fmla="*/ 477713 h 612142"/>
                <a:gd name="T8" fmla="*/ 350956 w 780325"/>
                <a:gd name="T9" fmla="*/ 449392 h 612142"/>
                <a:gd name="T10" fmla="*/ 260278 w 780325"/>
                <a:gd name="T11" fmla="*/ 485841 h 612142"/>
                <a:gd name="T12" fmla="*/ 200842 w 780325"/>
                <a:gd name="T13" fmla="*/ 565597 h 612142"/>
                <a:gd name="T14" fmla="*/ 31742 w 780325"/>
                <a:gd name="T15" fmla="*/ 534355 h 612142"/>
                <a:gd name="T16" fmla="*/ 105401 w 780325"/>
                <a:gd name="T17" fmla="*/ 349252 h 612142"/>
                <a:gd name="T18" fmla="*/ 218749 w 780325"/>
                <a:gd name="T19" fmla="*/ 52707 h 612142"/>
                <a:gd name="T20" fmla="*/ 550663 w 780325"/>
                <a:gd name="T21" fmla="*/ 86743 h 612142"/>
                <a:gd name="T22" fmla="*/ 756975 w 780325"/>
                <a:gd name="T23" fmla="*/ 156593 h 612142"/>
                <a:gd name="T24" fmla="*/ 745672 w 780325"/>
                <a:gd name="T25" fmla="*/ 612142 h 6121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8" name="Freeform 313">
              <a:extLst>
                <a:ext uri="{FF2B5EF4-FFF2-40B4-BE49-F238E27FC236}">
                  <a16:creationId xmlns:a16="http://schemas.microsoft.com/office/drawing/2014/main" id="{30564735-7CA6-4143-A309-88AEA3924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0774" y="2067595"/>
              <a:ext cx="643191" cy="587339"/>
            </a:xfrm>
            <a:custGeom>
              <a:avLst/>
              <a:gdLst>
                <a:gd name="T0" fmla="*/ 643192 w 643191"/>
                <a:gd name="T1" fmla="*/ 359883 h 587339"/>
                <a:gd name="T2" fmla="*/ 643192 w 643191"/>
                <a:gd name="T3" fmla="*/ 359883 h 587339"/>
                <a:gd name="T4" fmla="*/ 621729 w 643191"/>
                <a:gd name="T5" fmla="*/ 327434 h 587339"/>
                <a:gd name="T6" fmla="*/ 602679 w 643191"/>
                <a:gd name="T7" fmla="*/ 298669 h 587339"/>
                <a:gd name="T8" fmla="*/ 571182 w 643191"/>
                <a:gd name="T9" fmla="*/ 251044 h 587339"/>
                <a:gd name="T10" fmla="*/ 544513 w 643191"/>
                <a:gd name="T11" fmla="*/ 210785 h 587339"/>
                <a:gd name="T12" fmla="*/ 544830 w 643191"/>
                <a:gd name="T13" fmla="*/ 209388 h 587339"/>
                <a:gd name="T14" fmla="*/ 513524 w 643191"/>
                <a:gd name="T15" fmla="*/ 180686 h 587339"/>
                <a:gd name="T16" fmla="*/ 497649 w 643191"/>
                <a:gd name="T17" fmla="*/ 6950 h 587339"/>
                <a:gd name="T18" fmla="*/ 423990 w 643191"/>
                <a:gd name="T19" fmla="*/ 74958 h 587339"/>
                <a:gd name="T20" fmla="*/ 150114 w 643191"/>
                <a:gd name="T21" fmla="*/ 46637 h 587339"/>
                <a:gd name="T22" fmla="*/ 59436 w 643191"/>
                <a:gd name="T23" fmla="*/ 83086 h 587339"/>
                <a:gd name="T24" fmla="*/ 0 w 643191"/>
                <a:gd name="T25" fmla="*/ 162842 h 587339"/>
                <a:gd name="T26" fmla="*/ 25400 w 643191"/>
                <a:gd name="T27" fmla="*/ 221389 h 587339"/>
                <a:gd name="T28" fmla="*/ 117348 w 643191"/>
                <a:gd name="T29" fmla="*/ 349469 h 587339"/>
                <a:gd name="T30" fmla="*/ 140716 w 643191"/>
                <a:gd name="T31" fmla="*/ 369598 h 587339"/>
                <a:gd name="T32" fmla="*/ 140780 w 643191"/>
                <a:gd name="T33" fmla="*/ 369535 h 587339"/>
                <a:gd name="T34" fmla="*/ 291973 w 643191"/>
                <a:gd name="T35" fmla="*/ 205260 h 587339"/>
                <a:gd name="T36" fmla="*/ 433451 w 643191"/>
                <a:gd name="T37" fmla="*/ 333721 h 587339"/>
                <a:gd name="T38" fmla="*/ 373952 w 643191"/>
                <a:gd name="T39" fmla="*/ 401729 h 587339"/>
                <a:gd name="T40" fmla="*/ 335597 w 643191"/>
                <a:gd name="T41" fmla="*/ 414112 h 587339"/>
                <a:gd name="T42" fmla="*/ 335344 w 643191"/>
                <a:gd name="T43" fmla="*/ 414175 h 587339"/>
                <a:gd name="T44" fmla="*/ 344742 w 643191"/>
                <a:gd name="T45" fmla="*/ 437353 h 587339"/>
                <a:gd name="T46" fmla="*/ 360553 w 643191"/>
                <a:gd name="T47" fmla="*/ 476405 h 587339"/>
                <a:gd name="T48" fmla="*/ 394526 w 643191"/>
                <a:gd name="T49" fmla="*/ 560416 h 587339"/>
                <a:gd name="T50" fmla="*/ 481774 w 643191"/>
                <a:gd name="T51" fmla="*/ 548224 h 587339"/>
                <a:gd name="T52" fmla="*/ 581406 w 643191"/>
                <a:gd name="T53" fmla="*/ 587340 h 587339"/>
                <a:gd name="T54" fmla="*/ 586486 w 643191"/>
                <a:gd name="T55" fmla="*/ 540540 h 587339"/>
                <a:gd name="T56" fmla="*/ 524193 w 643191"/>
                <a:gd name="T57" fmla="*/ 451767 h 587339"/>
                <a:gd name="T58" fmla="*/ 643192 w 643191"/>
                <a:gd name="T59" fmla="*/ 359883 h 587339"/>
                <a:gd name="T60" fmla="*/ 156718 w 643191"/>
                <a:gd name="T61" fmla="*/ 231676 h 587339"/>
                <a:gd name="T62" fmla="*/ 138303 w 643191"/>
                <a:gd name="T63" fmla="*/ 228374 h 587339"/>
                <a:gd name="T64" fmla="*/ 117666 w 643191"/>
                <a:gd name="T65" fmla="*/ 199037 h 587339"/>
                <a:gd name="T66" fmla="*/ 120904 w 643191"/>
                <a:gd name="T67" fmla="*/ 180622 h 587339"/>
                <a:gd name="T68" fmla="*/ 128460 w 643191"/>
                <a:gd name="T69" fmla="*/ 178209 h 587339"/>
                <a:gd name="T70" fmla="*/ 139319 w 643191"/>
                <a:gd name="T71" fmla="*/ 183797 h 587339"/>
                <a:gd name="T72" fmla="*/ 159893 w 643191"/>
                <a:gd name="T73" fmla="*/ 213198 h 587339"/>
                <a:gd name="T74" fmla="*/ 156718 w 643191"/>
                <a:gd name="T75" fmla="*/ 231676 h 5873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9" name="Freeform 314">
              <a:extLst>
                <a:ext uri="{FF2B5EF4-FFF2-40B4-BE49-F238E27FC236}">
                  <a16:creationId xmlns:a16="http://schemas.microsoft.com/office/drawing/2014/main" id="{415225DB-84CA-4EF4-9D76-24435C7DA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490" y="2135377"/>
              <a:ext cx="375792" cy="352396"/>
            </a:xfrm>
            <a:custGeom>
              <a:avLst/>
              <a:gdLst>
                <a:gd name="T0" fmla="*/ 375793 w 375792"/>
                <a:gd name="T1" fmla="*/ 115507 h 352396"/>
                <a:gd name="T2" fmla="*/ 372872 w 375792"/>
                <a:gd name="T3" fmla="*/ 112839 h 352396"/>
                <a:gd name="T4" fmla="*/ 289623 w 375792"/>
                <a:gd name="T5" fmla="*/ 263017 h 352396"/>
                <a:gd name="T6" fmla="*/ 156337 w 375792"/>
                <a:gd name="T7" fmla="*/ 142049 h 352396"/>
                <a:gd name="T8" fmla="*/ 283273 w 375792"/>
                <a:gd name="T9" fmla="*/ 7176 h 352396"/>
                <a:gd name="T10" fmla="*/ 282511 w 375792"/>
                <a:gd name="T11" fmla="*/ 0 h 352396"/>
                <a:gd name="T12" fmla="*/ 152400 w 375792"/>
                <a:gd name="T13" fmla="*/ 138493 h 352396"/>
                <a:gd name="T14" fmla="*/ 151257 w 375792"/>
                <a:gd name="T15" fmla="*/ 137414 h 352396"/>
                <a:gd name="T16" fmla="*/ 64 w 375792"/>
                <a:gd name="T17" fmla="*/ 301689 h 352396"/>
                <a:gd name="T18" fmla="*/ 0 w 375792"/>
                <a:gd name="T19" fmla="*/ 301752 h 352396"/>
                <a:gd name="T20" fmla="*/ 194564 w 375792"/>
                <a:gd name="T21" fmla="*/ 346329 h 352396"/>
                <a:gd name="T22" fmla="*/ 233490 w 375792"/>
                <a:gd name="T23" fmla="*/ 334708 h 352396"/>
                <a:gd name="T24" fmla="*/ 233172 w 375792"/>
                <a:gd name="T25" fmla="*/ 333883 h 352396"/>
                <a:gd name="T26" fmla="*/ 291719 w 375792"/>
                <a:gd name="T27" fmla="*/ 267843 h 352396"/>
                <a:gd name="T28" fmla="*/ 292671 w 375792"/>
                <a:gd name="T29" fmla="*/ 268351 h 352396"/>
                <a:gd name="T30" fmla="*/ 375793 w 375792"/>
                <a:gd name="T31" fmla="*/ 115507 h 35239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0" name="Freeform 315">
              <a:extLst>
                <a:ext uri="{FF2B5EF4-FFF2-40B4-BE49-F238E27FC236}">
                  <a16:creationId xmlns:a16="http://schemas.microsoft.com/office/drawing/2014/main" id="{EE450C60-A876-49B9-93F4-7637AF96F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6047" y="2245804"/>
              <a:ext cx="47061" cy="55856"/>
            </a:xfrm>
            <a:custGeom>
              <a:avLst/>
              <a:gdLst>
                <a:gd name="T0" fmla="*/ 41446 w 47061"/>
                <a:gd name="T1" fmla="*/ 53467 h 55856"/>
                <a:gd name="T2" fmla="*/ 23030 w 47061"/>
                <a:gd name="T3" fmla="*/ 50165 h 55856"/>
                <a:gd name="T4" fmla="*/ 2393 w 47061"/>
                <a:gd name="T5" fmla="*/ 20828 h 55856"/>
                <a:gd name="T6" fmla="*/ 5632 w 47061"/>
                <a:gd name="T7" fmla="*/ 2413 h 55856"/>
                <a:gd name="T8" fmla="*/ 13188 w 47061"/>
                <a:gd name="T9" fmla="*/ 0 h 55856"/>
                <a:gd name="T10" fmla="*/ 24047 w 47061"/>
                <a:gd name="T11" fmla="*/ 5588 h 55856"/>
                <a:gd name="T12" fmla="*/ 44621 w 47061"/>
                <a:gd name="T13" fmla="*/ 34988 h 55856"/>
                <a:gd name="T14" fmla="*/ 41446 w 47061"/>
                <a:gd name="T15" fmla="*/ 53467 h 558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20FD6188-5EFA-4B0B-9C07-A26F35AAC443}"/>
                </a:ext>
              </a:extLst>
            </p:cNvPr>
            <p:cNvSpPr/>
            <p:nvPr/>
          </p:nvSpPr>
          <p:spPr>
            <a:xfrm>
              <a:off x="9301506" y="3569468"/>
              <a:ext cx="437292" cy="23910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12" name="Freeform 317">
              <a:extLst>
                <a:ext uri="{FF2B5EF4-FFF2-40B4-BE49-F238E27FC236}">
                  <a16:creationId xmlns:a16="http://schemas.microsoft.com/office/drawing/2014/main" id="{2C815841-001E-4217-8868-FA6EB943C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1522" y="3131439"/>
              <a:ext cx="814070" cy="1026721"/>
            </a:xfrm>
            <a:custGeom>
              <a:avLst/>
              <a:gdLst>
                <a:gd name="T0" fmla="*/ 475997 w 814070"/>
                <a:gd name="T1" fmla="*/ 20320 h 1026721"/>
                <a:gd name="T2" fmla="*/ 96457 w 814070"/>
                <a:gd name="T3" fmla="*/ 482727 h 1026721"/>
                <a:gd name="T4" fmla="*/ 79311 w 814070"/>
                <a:gd name="T5" fmla="*/ 546989 h 1026721"/>
                <a:gd name="T6" fmla="*/ 78422 w 814070"/>
                <a:gd name="T7" fmla="*/ 633222 h 1026721"/>
                <a:gd name="T8" fmla="*/ 0 w 814070"/>
                <a:gd name="T9" fmla="*/ 1005459 h 1026721"/>
                <a:gd name="T10" fmla="*/ 451803 w 814070"/>
                <a:gd name="T11" fmla="*/ 1008888 h 1026721"/>
                <a:gd name="T12" fmla="*/ 814070 w 814070"/>
                <a:gd name="T13" fmla="*/ 814705 h 1026721"/>
                <a:gd name="T14" fmla="*/ 475997 w 814070"/>
                <a:gd name="T15" fmla="*/ 20320 h 1026721"/>
                <a:gd name="T16" fmla="*/ 508509 w 814070"/>
                <a:gd name="T17" fmla="*/ 865759 h 1026721"/>
                <a:gd name="T18" fmla="*/ 393954 w 814070"/>
                <a:gd name="T19" fmla="*/ 903732 h 1026721"/>
                <a:gd name="T20" fmla="*/ 315659 w 814070"/>
                <a:gd name="T21" fmla="*/ 889571 h 1026721"/>
                <a:gd name="T22" fmla="*/ 279781 w 814070"/>
                <a:gd name="T23" fmla="*/ 805561 h 1026721"/>
                <a:gd name="T24" fmla="*/ 261112 w 814070"/>
                <a:gd name="T25" fmla="*/ 680212 h 1026721"/>
                <a:gd name="T26" fmla="*/ 249238 w 814070"/>
                <a:gd name="T27" fmla="*/ 599377 h 1026721"/>
                <a:gd name="T28" fmla="*/ 517906 w 814070"/>
                <a:gd name="T29" fmla="*/ 529400 h 1026721"/>
                <a:gd name="T30" fmla="*/ 529146 w 814070"/>
                <a:gd name="T31" fmla="*/ 605091 h 1026721"/>
                <a:gd name="T32" fmla="*/ 547370 w 814070"/>
                <a:gd name="T33" fmla="*/ 768286 h 1026721"/>
                <a:gd name="T34" fmla="*/ 508509 w 814070"/>
                <a:gd name="T35" fmla="*/ 865759 h 1026721"/>
                <a:gd name="T36" fmla="*/ 471869 w 814070"/>
                <a:gd name="T37" fmla="*/ 0 h 1026721"/>
                <a:gd name="T38" fmla="*/ 475997 w 814070"/>
                <a:gd name="T39" fmla="*/ 20320 h 1026721"/>
                <a:gd name="T40" fmla="*/ 471869 w 814070"/>
                <a:gd name="T41" fmla="*/ 0 h 1026721"/>
                <a:gd name="T42" fmla="*/ 471869 w 814070"/>
                <a:gd name="T43" fmla="*/ 0 h 102672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3" name="Freeform 318">
              <a:extLst>
                <a:ext uri="{FF2B5EF4-FFF2-40B4-BE49-F238E27FC236}">
                  <a16:creationId xmlns:a16="http://schemas.microsoft.com/office/drawing/2014/main" id="{F889D0DC-439E-4992-B37D-D8A19AD49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770" y="3678364"/>
              <a:ext cx="6350" cy="126"/>
            </a:xfrm>
            <a:custGeom>
              <a:avLst/>
              <a:gdLst>
                <a:gd name="T0" fmla="*/ 0 w 6350"/>
                <a:gd name="T1" fmla="*/ 127 h 126"/>
                <a:gd name="T2" fmla="*/ 0 w 6350"/>
                <a:gd name="T3" fmla="*/ 0 h 1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4" name="Freeform 319">
              <a:extLst>
                <a:ext uri="{FF2B5EF4-FFF2-40B4-BE49-F238E27FC236}">
                  <a16:creationId xmlns:a16="http://schemas.microsoft.com/office/drawing/2014/main" id="{0469AA98-4720-416C-9CF3-71D2A9B1B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0759" y="3660965"/>
              <a:ext cx="279908" cy="152167"/>
            </a:xfrm>
            <a:custGeom>
              <a:avLst/>
              <a:gdLst>
                <a:gd name="T0" fmla="*/ 279909 w 279908"/>
                <a:gd name="T1" fmla="*/ 75692 h 152167"/>
                <a:gd name="T2" fmla="*/ 11874 w 279908"/>
                <a:gd name="T3" fmla="*/ 150813 h 152167"/>
                <a:gd name="T4" fmla="*/ 0 w 279908"/>
                <a:gd name="T5" fmla="*/ 69977 h 152167"/>
                <a:gd name="T6" fmla="*/ 268669 w 279908"/>
                <a:gd name="T7" fmla="*/ 0 h 152167"/>
                <a:gd name="T8" fmla="*/ 279909 w 279908"/>
                <a:gd name="T9" fmla="*/ 75692 h 1521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5" name="Freeform 320">
              <a:extLst>
                <a:ext uri="{FF2B5EF4-FFF2-40B4-BE49-F238E27FC236}">
                  <a16:creationId xmlns:a16="http://schemas.microsoft.com/office/drawing/2014/main" id="{D52C442E-7137-432F-AB1A-093319EFC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2634" y="3736594"/>
              <a:ext cx="286287" cy="299258"/>
            </a:xfrm>
            <a:custGeom>
              <a:avLst/>
              <a:gdLst>
                <a:gd name="T0" fmla="*/ 286259 w 286287"/>
                <a:gd name="T1" fmla="*/ 163259 h 299258"/>
                <a:gd name="T2" fmla="*/ 247397 w 286287"/>
                <a:gd name="T3" fmla="*/ 260667 h 299258"/>
                <a:gd name="T4" fmla="*/ 132842 w 286287"/>
                <a:gd name="T5" fmla="*/ 298640 h 299258"/>
                <a:gd name="T6" fmla="*/ 54547 w 286287"/>
                <a:gd name="T7" fmla="*/ 284480 h 299258"/>
                <a:gd name="T8" fmla="*/ 18669 w 286287"/>
                <a:gd name="T9" fmla="*/ 200470 h 299258"/>
                <a:gd name="T10" fmla="*/ 0 w 286287"/>
                <a:gd name="T11" fmla="*/ 75121 h 299258"/>
                <a:gd name="T12" fmla="*/ 268034 w 286287"/>
                <a:gd name="T13" fmla="*/ 0 h 299258"/>
                <a:gd name="T14" fmla="*/ 286259 w 286287"/>
                <a:gd name="T15" fmla="*/ 163259 h 2992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26FB20E-8AD0-4617-9940-7903996D6208}"/>
                </a:ext>
              </a:extLst>
            </p:cNvPr>
            <p:cNvSpPr/>
            <p:nvPr/>
          </p:nvSpPr>
          <p:spPr>
            <a:xfrm>
              <a:off x="9602144" y="3678773"/>
              <a:ext cx="119572" cy="87103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17" name="Freeform 322">
              <a:extLst>
                <a:ext uri="{FF2B5EF4-FFF2-40B4-BE49-F238E27FC236}">
                  <a16:creationId xmlns:a16="http://schemas.microsoft.com/office/drawing/2014/main" id="{FCE6A025-C84E-40EB-A413-33DB0606D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9881" y="3764724"/>
              <a:ext cx="63" cy="6350"/>
            </a:xfrm>
            <a:custGeom>
              <a:avLst/>
              <a:gdLst>
                <a:gd name="T0" fmla="*/ 63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8" name="Freeform 323">
              <a:extLst>
                <a:ext uri="{FF2B5EF4-FFF2-40B4-BE49-F238E27FC236}">
                  <a16:creationId xmlns:a16="http://schemas.microsoft.com/office/drawing/2014/main" id="{91E1F9A5-1160-4617-9E06-9F092641C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596" y="3750436"/>
              <a:ext cx="817665" cy="1922081"/>
            </a:xfrm>
            <a:custGeom>
              <a:avLst/>
              <a:gdLst>
                <a:gd name="T0" fmla="*/ 615164 w 817665"/>
                <a:gd name="T1" fmla="*/ 1871091 h 1922081"/>
                <a:gd name="T2" fmla="*/ 534265 w 817665"/>
                <a:gd name="T3" fmla="*/ 1909445 h 1922081"/>
                <a:gd name="T4" fmla="*/ 507531 w 817665"/>
                <a:gd name="T5" fmla="*/ 1922082 h 1922081"/>
                <a:gd name="T6" fmla="*/ 357 w 817665"/>
                <a:gd name="T7" fmla="*/ 942022 h 1922081"/>
                <a:gd name="T8" fmla="*/ 351702 w 817665"/>
                <a:gd name="T9" fmla="*/ 2286 h 1922081"/>
                <a:gd name="T10" fmla="*/ 351956 w 817665"/>
                <a:gd name="T11" fmla="*/ 0 h 1922081"/>
                <a:gd name="T12" fmla="*/ 444285 w 817665"/>
                <a:gd name="T13" fmla="*/ 14288 h 1922081"/>
                <a:gd name="T14" fmla="*/ 365863 w 817665"/>
                <a:gd name="T15" fmla="*/ 386524 h 1922081"/>
                <a:gd name="T16" fmla="*/ 817665 w 817665"/>
                <a:gd name="T17" fmla="*/ 389954 h 1922081"/>
                <a:gd name="T18" fmla="*/ 463653 w 817665"/>
                <a:gd name="T19" fmla="*/ 962152 h 1922081"/>
                <a:gd name="T20" fmla="*/ 615164 w 817665"/>
                <a:gd name="T21" fmla="*/ 1871091 h 192208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32654C9C-D92A-4D06-ADCD-7C2D9D66536A}"/>
                </a:ext>
              </a:extLst>
            </p:cNvPr>
            <p:cNvSpPr/>
            <p:nvPr/>
          </p:nvSpPr>
          <p:spPr>
            <a:xfrm>
              <a:off x="8809552" y="3740257"/>
              <a:ext cx="818215" cy="1858182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20" name="Freeform 325">
              <a:extLst>
                <a:ext uri="{FF2B5EF4-FFF2-40B4-BE49-F238E27FC236}">
                  <a16:creationId xmlns:a16="http://schemas.microsoft.com/office/drawing/2014/main" id="{1B65C109-A724-4128-B8EC-050EA10B1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953" y="4692396"/>
              <a:ext cx="63" cy="63"/>
            </a:xfrm>
            <a:custGeom>
              <a:avLst/>
              <a:gdLst>
                <a:gd name="T0" fmla="*/ 64 w 63"/>
                <a:gd name="T1" fmla="*/ 0 h 63"/>
                <a:gd name="T2" fmla="*/ 0 w 63"/>
                <a:gd name="T3" fmla="*/ 63 h 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1" name="Freeform 326">
              <a:extLst>
                <a:ext uri="{FF2B5EF4-FFF2-40B4-BE49-F238E27FC236}">
                  <a16:creationId xmlns:a16="http://schemas.microsoft.com/office/drawing/2014/main" id="{F439CD78-BCF7-4A0B-9643-E6810F89A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877" y="5598858"/>
              <a:ext cx="83057" cy="91334"/>
            </a:xfrm>
            <a:custGeom>
              <a:avLst/>
              <a:gdLst>
                <a:gd name="T0" fmla="*/ 83058 w 83057"/>
                <a:gd name="T1" fmla="*/ 0 h 91334"/>
                <a:gd name="T2" fmla="*/ 83058 w 83057"/>
                <a:gd name="T3" fmla="*/ 73723 h 91334"/>
                <a:gd name="T4" fmla="*/ 7556 w 83057"/>
                <a:gd name="T5" fmla="*/ 73723 h 91334"/>
                <a:gd name="T6" fmla="*/ 5588 w 83057"/>
                <a:gd name="T7" fmla="*/ 54673 h 91334"/>
                <a:gd name="T8" fmla="*/ 0 w 83057"/>
                <a:gd name="T9" fmla="*/ 63 h 91334"/>
                <a:gd name="T10" fmla="*/ 83058 w 83057"/>
                <a:gd name="T11" fmla="*/ 63 h 913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lnTo>
                    <a:pt x="8305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2" name="Freeform 327">
              <a:extLst>
                <a:ext uri="{FF2B5EF4-FFF2-40B4-BE49-F238E27FC236}">
                  <a16:creationId xmlns:a16="http://schemas.microsoft.com/office/drawing/2014/main" id="{2625404C-7FF5-4ABE-8853-52751B2AE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3490" y="5653404"/>
              <a:ext cx="427460" cy="166433"/>
            </a:xfrm>
            <a:custGeom>
              <a:avLst/>
              <a:gdLst>
                <a:gd name="T0" fmla="*/ 426847 w 427460"/>
                <a:gd name="T1" fmla="*/ 166434 h 166433"/>
                <a:gd name="T2" fmla="*/ 319151 w 427460"/>
                <a:gd name="T3" fmla="*/ 166434 h 166433"/>
                <a:gd name="T4" fmla="*/ 298386 w 427460"/>
                <a:gd name="T5" fmla="*/ 126746 h 166433"/>
                <a:gd name="T6" fmla="*/ 273876 w 427460"/>
                <a:gd name="T7" fmla="*/ 166434 h 166433"/>
                <a:gd name="T8" fmla="*/ 0 w 427460"/>
                <a:gd name="T9" fmla="*/ 166434 h 166433"/>
                <a:gd name="T10" fmla="*/ 0 w 427460"/>
                <a:gd name="T11" fmla="*/ 120460 h 166433"/>
                <a:gd name="T12" fmla="*/ 304038 w 427460"/>
                <a:gd name="T13" fmla="*/ 0 h 166433"/>
                <a:gd name="T14" fmla="*/ 306006 w 427460"/>
                <a:gd name="T15" fmla="*/ 19050 h 166433"/>
                <a:gd name="T16" fmla="*/ 381508 w 427460"/>
                <a:gd name="T17" fmla="*/ 19050 h 166433"/>
                <a:gd name="T18" fmla="*/ 426847 w 427460"/>
                <a:gd name="T19" fmla="*/ 166434 h 1664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3" name="Freeform 328">
              <a:extLst>
                <a:ext uri="{FF2B5EF4-FFF2-40B4-BE49-F238E27FC236}">
                  <a16:creationId xmlns:a16="http://schemas.microsoft.com/office/drawing/2014/main" id="{4EF9FF68-4E0B-4E22-859C-67DF3F5AE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9860" y="5621591"/>
              <a:ext cx="131953" cy="107632"/>
            </a:xfrm>
            <a:custGeom>
              <a:avLst/>
              <a:gdLst>
                <a:gd name="T0" fmla="*/ 131953 w 131953"/>
                <a:gd name="T1" fmla="*/ 58484 h 107632"/>
                <a:gd name="T2" fmla="*/ 71501 w 131953"/>
                <a:gd name="T3" fmla="*/ 107633 h 107632"/>
                <a:gd name="T4" fmla="*/ 0 w 131953"/>
                <a:gd name="T5" fmla="*/ 38354 h 107632"/>
                <a:gd name="T6" fmla="*/ 80899 w 131953"/>
                <a:gd name="T7" fmla="*/ 0 h 107632"/>
                <a:gd name="T8" fmla="*/ 131953 w 131953"/>
                <a:gd name="T9" fmla="*/ 58484 h 107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4" name="Freeform 329">
              <a:extLst>
                <a:ext uri="{FF2B5EF4-FFF2-40B4-BE49-F238E27FC236}">
                  <a16:creationId xmlns:a16="http://schemas.microsoft.com/office/drawing/2014/main" id="{CD0EB8AF-5F00-40B8-9838-4988FBC75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1598" y="5674490"/>
              <a:ext cx="328676" cy="258695"/>
            </a:xfrm>
            <a:custGeom>
              <a:avLst/>
              <a:gdLst>
                <a:gd name="T0" fmla="*/ 287083 w 328676"/>
                <a:gd name="T1" fmla="*/ 115122 h 258695"/>
                <a:gd name="T2" fmla="*/ 241808 w 328676"/>
                <a:gd name="T3" fmla="*/ 99437 h 258695"/>
                <a:gd name="T4" fmla="*/ 256921 w 328676"/>
                <a:gd name="T5" fmla="*/ 145411 h 258695"/>
                <a:gd name="T6" fmla="*/ 181356 w 328676"/>
                <a:gd name="T7" fmla="*/ 258695 h 258695"/>
                <a:gd name="T8" fmla="*/ 0 w 328676"/>
                <a:gd name="T9" fmla="*/ 258695 h 258695"/>
                <a:gd name="T10" fmla="*/ 0 w 328676"/>
                <a:gd name="T11" fmla="*/ 213356 h 258695"/>
                <a:gd name="T12" fmla="*/ 109601 w 328676"/>
                <a:gd name="T13" fmla="*/ 188845 h 258695"/>
                <a:gd name="T14" fmla="*/ 139827 w 328676"/>
                <a:gd name="T15" fmla="*/ 54733 h 258695"/>
                <a:gd name="T16" fmla="*/ 200279 w 328676"/>
                <a:gd name="T17" fmla="*/ 5584 h 258695"/>
                <a:gd name="T18" fmla="*/ 328676 w 328676"/>
                <a:gd name="T19" fmla="*/ 62162 h 258695"/>
                <a:gd name="T20" fmla="*/ 287083 w 328676"/>
                <a:gd name="T21" fmla="*/ 115122 h 2586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5" name="Freeform 330">
              <a:extLst>
                <a:ext uri="{FF2B5EF4-FFF2-40B4-BE49-F238E27FC236}">
                  <a16:creationId xmlns:a16="http://schemas.microsoft.com/office/drawing/2014/main" id="{0EC6735B-7EE0-47C5-AD9B-08C06E466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367" y="3598926"/>
              <a:ext cx="315023" cy="344376"/>
            </a:xfrm>
            <a:custGeom>
              <a:avLst/>
              <a:gdLst>
                <a:gd name="T0" fmla="*/ 315023 w 315023"/>
                <a:gd name="T1" fmla="*/ 208852 h 344376"/>
                <a:gd name="T2" fmla="*/ 314896 w 315023"/>
                <a:gd name="T3" fmla="*/ 209677 h 344376"/>
                <a:gd name="T4" fmla="*/ 173038 w 315023"/>
                <a:gd name="T5" fmla="*/ 344107 h 344376"/>
                <a:gd name="T6" fmla="*/ 0 w 315023"/>
                <a:gd name="T7" fmla="*/ 256921 h 344376"/>
                <a:gd name="T8" fmla="*/ 133540 w 315023"/>
                <a:gd name="T9" fmla="*/ 0 h 344376"/>
                <a:gd name="T10" fmla="*/ 192088 w 315023"/>
                <a:gd name="T11" fmla="*/ 24447 h 344376"/>
                <a:gd name="T12" fmla="*/ 265557 w 315023"/>
                <a:gd name="T13" fmla="*/ 32702 h 344376"/>
                <a:gd name="T14" fmla="*/ 272605 w 315023"/>
                <a:gd name="T15" fmla="*/ 158369 h 344376"/>
                <a:gd name="T16" fmla="*/ 315023 w 315023"/>
                <a:gd name="T17" fmla="*/ 208852 h 3443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6" name="Freeform 331">
              <a:extLst>
                <a:ext uri="{FF2B5EF4-FFF2-40B4-BE49-F238E27FC236}">
                  <a16:creationId xmlns:a16="http://schemas.microsoft.com/office/drawing/2014/main" id="{CAA2C325-C0E8-49EE-A355-18BC07E02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907" y="3598941"/>
              <a:ext cx="6350" cy="47"/>
            </a:xfrm>
            <a:custGeom>
              <a:avLst/>
              <a:gdLst>
                <a:gd name="T0" fmla="*/ 0 w 6350"/>
                <a:gd name="T1" fmla="*/ 48 h 47"/>
                <a:gd name="T2" fmla="*/ 0 w 6350"/>
                <a:gd name="T3" fmla="*/ 48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F65A9D98-764C-4A2E-BE01-849EF7CD6401}"/>
                </a:ext>
              </a:extLst>
            </p:cNvPr>
            <p:cNvSpPr/>
            <p:nvPr/>
          </p:nvSpPr>
          <p:spPr>
            <a:xfrm>
              <a:off x="9593604" y="2361992"/>
              <a:ext cx="61494" cy="64900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28" name="Freeform 333">
              <a:extLst>
                <a:ext uri="{FF2B5EF4-FFF2-40B4-BE49-F238E27FC236}">
                  <a16:creationId xmlns:a16="http://schemas.microsoft.com/office/drawing/2014/main" id="{3A574D66-3437-47E2-B744-75BE1D04C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6118" y="2318639"/>
              <a:ext cx="286384" cy="188212"/>
            </a:xfrm>
            <a:custGeom>
              <a:avLst/>
              <a:gdLst>
                <a:gd name="T0" fmla="*/ 0 w 286384"/>
                <a:gd name="T1" fmla="*/ 163068 h 188212"/>
                <a:gd name="T2" fmla="*/ 178244 w 286384"/>
                <a:gd name="T3" fmla="*/ 66675 h 188212"/>
                <a:gd name="T4" fmla="*/ 235902 w 286384"/>
                <a:gd name="T5" fmla="*/ 0 h 188212"/>
                <a:gd name="T6" fmla="*/ 286385 w 286384"/>
                <a:gd name="T7" fmla="*/ 76390 h 188212"/>
                <a:gd name="T8" fmla="*/ 9398 w 286384"/>
                <a:gd name="T9" fmla="*/ 186245 h 188212"/>
                <a:gd name="T10" fmla="*/ 0 w 286384"/>
                <a:gd name="T11" fmla="*/ 163068 h 188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9" name="Freeform 334">
              <a:extLst>
                <a:ext uri="{FF2B5EF4-FFF2-40B4-BE49-F238E27FC236}">
                  <a16:creationId xmlns:a16="http://schemas.microsoft.com/office/drawing/2014/main" id="{3F535538-1E9C-43F3-8738-4E39B9172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4176" y="3045038"/>
              <a:ext cx="176844" cy="254575"/>
            </a:xfrm>
            <a:custGeom>
              <a:avLst/>
              <a:gdLst>
                <a:gd name="T0" fmla="*/ 20205 w 176844"/>
                <a:gd name="T1" fmla="*/ 89893 h 254575"/>
                <a:gd name="T2" fmla="*/ 28587 w 176844"/>
                <a:gd name="T3" fmla="*/ 131994 h 254575"/>
                <a:gd name="T4" fmla="*/ 647 w 176844"/>
                <a:gd name="T5" fmla="*/ 212829 h 254575"/>
                <a:gd name="T6" fmla="*/ 29413 w 176844"/>
                <a:gd name="T7" fmla="*/ 244960 h 254575"/>
                <a:gd name="T8" fmla="*/ 73228 w 176844"/>
                <a:gd name="T9" fmla="*/ 253533 h 254575"/>
                <a:gd name="T10" fmla="*/ 113360 w 176844"/>
                <a:gd name="T11" fmla="*/ 251691 h 254575"/>
                <a:gd name="T12" fmla="*/ 139205 w 176844"/>
                <a:gd name="T13" fmla="*/ 223624 h 254575"/>
                <a:gd name="T14" fmla="*/ 137363 w 176844"/>
                <a:gd name="T15" fmla="*/ 183556 h 254575"/>
                <a:gd name="T16" fmla="*/ 176733 w 176844"/>
                <a:gd name="T17" fmla="*/ 150599 h 254575"/>
                <a:gd name="T18" fmla="*/ 141491 w 176844"/>
                <a:gd name="T19" fmla="*/ 109007 h 254575"/>
                <a:gd name="T20" fmla="*/ 152540 w 176844"/>
                <a:gd name="T21" fmla="*/ 72939 h 254575"/>
                <a:gd name="T22" fmla="*/ 142189 w 176844"/>
                <a:gd name="T23" fmla="*/ 15154 h 254575"/>
                <a:gd name="T24" fmla="*/ 71450 w 176844"/>
                <a:gd name="T25" fmla="*/ 5883 h 254575"/>
                <a:gd name="T26" fmla="*/ 20205 w 176844"/>
                <a:gd name="T27" fmla="*/ 89893 h 2545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0" name="Freeform 335">
              <a:extLst>
                <a:ext uri="{FF2B5EF4-FFF2-40B4-BE49-F238E27FC236}">
                  <a16:creationId xmlns:a16="http://schemas.microsoft.com/office/drawing/2014/main" id="{ADC9EC63-5D7D-42A8-A922-D8C7DA269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8707" y="3131375"/>
              <a:ext cx="388811" cy="482790"/>
            </a:xfrm>
            <a:custGeom>
              <a:avLst/>
              <a:gdLst>
                <a:gd name="T0" fmla="*/ 388811 w 388811"/>
                <a:gd name="T1" fmla="*/ 20383 h 482790"/>
                <a:gd name="T2" fmla="*/ 9272 w 388811"/>
                <a:gd name="T3" fmla="*/ 482790 h 482790"/>
                <a:gd name="T4" fmla="*/ 0 w 388811"/>
                <a:gd name="T5" fmla="*/ 437197 h 482790"/>
                <a:gd name="T6" fmla="*/ 373635 w 388811"/>
                <a:gd name="T7" fmla="*/ 30924 h 482790"/>
                <a:gd name="T8" fmla="*/ 384684 w 388811"/>
                <a:gd name="T9" fmla="*/ 0 h 482790"/>
                <a:gd name="T10" fmla="*/ 388811 w 388811"/>
                <a:gd name="T11" fmla="*/ 20383 h 4827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1" name="Freeform 336">
              <a:extLst>
                <a:ext uri="{FF2B5EF4-FFF2-40B4-BE49-F238E27FC236}">
                  <a16:creationId xmlns:a16="http://schemas.microsoft.com/office/drawing/2014/main" id="{720B3BE9-D18A-4B40-9A8F-EE5FDD249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8707" y="3568636"/>
              <a:ext cx="9271" cy="45592"/>
            </a:xfrm>
            <a:custGeom>
              <a:avLst/>
              <a:gdLst>
                <a:gd name="T0" fmla="*/ 9272 w 9271"/>
                <a:gd name="T1" fmla="*/ 45593 h 45592"/>
                <a:gd name="T2" fmla="*/ 0 w 9271"/>
                <a:gd name="T3" fmla="*/ 0 h 45592"/>
                <a:gd name="T4" fmla="*/ 9272 w 9271"/>
                <a:gd name="T5" fmla="*/ 45593 h 4559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2" name="Freeform 337">
              <a:extLst>
                <a:ext uri="{FF2B5EF4-FFF2-40B4-BE49-F238E27FC236}">
                  <a16:creationId xmlns:a16="http://schemas.microsoft.com/office/drawing/2014/main" id="{B0114CE5-4E39-44B3-AF58-C4C0DE62D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594" y="3288474"/>
              <a:ext cx="191961" cy="91249"/>
            </a:xfrm>
            <a:custGeom>
              <a:avLst/>
              <a:gdLst>
                <a:gd name="T0" fmla="*/ 191961 w 191961"/>
                <a:gd name="T1" fmla="*/ 0 h 91249"/>
                <a:gd name="T2" fmla="*/ 0 w 191961"/>
                <a:gd name="T3" fmla="*/ 91249 h 91249"/>
                <a:gd name="T4" fmla="*/ 43307 w 191961"/>
                <a:gd name="T5" fmla="*/ 20765 h 91249"/>
                <a:gd name="T6" fmla="*/ 191961 w 191961"/>
                <a:gd name="T7" fmla="*/ 0 h 912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3" name="Freeform 338">
              <a:extLst>
                <a:ext uri="{FF2B5EF4-FFF2-40B4-BE49-F238E27FC236}">
                  <a16:creationId xmlns:a16="http://schemas.microsoft.com/office/drawing/2014/main" id="{6716A933-3CE6-47C6-AF0F-C962BE289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5797" y="3980941"/>
              <a:ext cx="144405" cy="690053"/>
            </a:xfrm>
            <a:custGeom>
              <a:avLst/>
              <a:gdLst>
                <a:gd name="T0" fmla="*/ 141740 w 144405"/>
                <a:gd name="T1" fmla="*/ 686245 h 690053"/>
                <a:gd name="T2" fmla="*/ 102434 w 144405"/>
                <a:gd name="T3" fmla="*/ 689229 h 690053"/>
                <a:gd name="T4" fmla="*/ 960 w 144405"/>
                <a:gd name="T5" fmla="*/ 566039 h 690053"/>
                <a:gd name="T6" fmla="*/ 34425 w 144405"/>
                <a:gd name="T7" fmla="*/ 398526 h 690053"/>
                <a:gd name="T8" fmla="*/ 65413 w 144405"/>
                <a:gd name="T9" fmla="*/ 230759 h 690053"/>
                <a:gd name="T10" fmla="*/ 42553 w 144405"/>
                <a:gd name="T11" fmla="*/ 102235 h 690053"/>
                <a:gd name="T12" fmla="*/ 115896 w 144405"/>
                <a:gd name="T13" fmla="*/ 2667 h 690053"/>
                <a:gd name="T14" fmla="*/ 121928 w 144405"/>
                <a:gd name="T15" fmla="*/ 0 h 690053"/>
                <a:gd name="T16" fmla="*/ 140978 w 144405"/>
                <a:gd name="T17" fmla="*/ 371666 h 690053"/>
                <a:gd name="T18" fmla="*/ 141740 w 144405"/>
                <a:gd name="T19" fmla="*/ 686245 h 6900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4" name="Freeform 339">
              <a:extLst>
                <a:ext uri="{FF2B5EF4-FFF2-40B4-BE49-F238E27FC236}">
                  <a16:creationId xmlns:a16="http://schemas.microsoft.com/office/drawing/2014/main" id="{4E66C95D-B561-4087-8CB7-18FD0E5C9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8684" y="4937612"/>
              <a:ext cx="163965" cy="176111"/>
            </a:xfrm>
            <a:custGeom>
              <a:avLst/>
              <a:gdLst>
                <a:gd name="T0" fmla="*/ 565 w 163965"/>
                <a:gd name="T1" fmla="*/ 112796 h 176111"/>
                <a:gd name="T2" fmla="*/ 69399 w 163965"/>
                <a:gd name="T3" fmla="*/ 175852 h 176111"/>
                <a:gd name="T4" fmla="*/ 152458 w 163965"/>
                <a:gd name="T5" fmla="*/ 129052 h 176111"/>
                <a:gd name="T6" fmla="*/ 152076 w 163965"/>
                <a:gd name="T7" fmla="*/ 32024 h 176111"/>
                <a:gd name="T8" fmla="*/ 114230 w 163965"/>
                <a:gd name="T9" fmla="*/ 211 h 176111"/>
                <a:gd name="T10" fmla="*/ 81337 w 163965"/>
                <a:gd name="T11" fmla="*/ 11577 h 176111"/>
                <a:gd name="T12" fmla="*/ 57397 w 163965"/>
                <a:gd name="T13" fmla="*/ 35961 h 176111"/>
                <a:gd name="T14" fmla="*/ 29077 w 163965"/>
                <a:gd name="T15" fmla="*/ 48788 h 176111"/>
                <a:gd name="T16" fmla="*/ 565 w 163965"/>
                <a:gd name="T17" fmla="*/ 112796 h 1761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5" name="Freeform 340">
              <a:extLst>
                <a:ext uri="{FF2B5EF4-FFF2-40B4-BE49-F238E27FC236}">
                  <a16:creationId xmlns:a16="http://schemas.microsoft.com/office/drawing/2014/main" id="{1D59952B-B3E4-42C6-9AAF-F29527E3F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3924" y="3061652"/>
              <a:ext cx="611080" cy="129559"/>
            </a:xfrm>
            <a:custGeom>
              <a:avLst/>
              <a:gdLst>
                <a:gd name="T0" fmla="*/ 611081 w 611080"/>
                <a:gd name="T1" fmla="*/ 46736 h 129559"/>
                <a:gd name="T2" fmla="*/ 19324 w 611080"/>
                <a:gd name="T3" fmla="*/ 129413 h 129559"/>
                <a:gd name="T4" fmla="*/ 2560 w 611080"/>
                <a:gd name="T5" fmla="*/ 116777 h 129559"/>
                <a:gd name="T6" fmla="*/ 147 w 611080"/>
                <a:gd name="T7" fmla="*/ 99441 h 129559"/>
                <a:gd name="T8" fmla="*/ 12783 w 611080"/>
                <a:gd name="T9" fmla="*/ 82677 h 129559"/>
                <a:gd name="T10" fmla="*/ 604540 w 611080"/>
                <a:gd name="T11" fmla="*/ 0 h 129559"/>
                <a:gd name="T12" fmla="*/ 611081 w 611080"/>
                <a:gd name="T13" fmla="*/ 46736 h 1295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6" name="Freeform 341">
              <a:extLst>
                <a:ext uri="{FF2B5EF4-FFF2-40B4-BE49-F238E27FC236}">
                  <a16:creationId xmlns:a16="http://schemas.microsoft.com/office/drawing/2014/main" id="{333FE4B3-808D-4C1D-902E-CF959FB75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7255" y="1842007"/>
              <a:ext cx="309117" cy="309054"/>
            </a:xfrm>
            <a:custGeom>
              <a:avLst/>
              <a:gdLst>
                <a:gd name="T0" fmla="*/ 10287 w 309117"/>
                <a:gd name="T1" fmla="*/ 109030 h 309054"/>
                <a:gd name="T2" fmla="*/ 98361 w 309117"/>
                <a:gd name="T3" fmla="*/ 109030 h 309054"/>
                <a:gd name="T4" fmla="*/ 108585 w 309117"/>
                <a:gd name="T5" fmla="*/ 98806 h 309054"/>
                <a:gd name="T6" fmla="*/ 108585 w 309117"/>
                <a:gd name="T7" fmla="*/ 10224 h 309054"/>
                <a:gd name="T8" fmla="*/ 118808 w 309117"/>
                <a:gd name="T9" fmla="*/ 0 h 309054"/>
                <a:gd name="T10" fmla="*/ 189864 w 309117"/>
                <a:gd name="T11" fmla="*/ 0 h 309054"/>
                <a:gd name="T12" fmla="*/ 200089 w 309117"/>
                <a:gd name="T13" fmla="*/ 10224 h 309054"/>
                <a:gd name="T14" fmla="*/ 200089 w 309117"/>
                <a:gd name="T15" fmla="*/ 98806 h 309054"/>
                <a:gd name="T16" fmla="*/ 210312 w 309117"/>
                <a:gd name="T17" fmla="*/ 109030 h 309054"/>
                <a:gd name="T18" fmla="*/ 298894 w 309117"/>
                <a:gd name="T19" fmla="*/ 109030 h 309054"/>
                <a:gd name="T20" fmla="*/ 309118 w 309117"/>
                <a:gd name="T21" fmla="*/ 119253 h 309054"/>
                <a:gd name="T22" fmla="*/ 309118 w 309117"/>
                <a:gd name="T23" fmla="*/ 190310 h 309054"/>
                <a:gd name="T24" fmla="*/ 298894 w 309117"/>
                <a:gd name="T25" fmla="*/ 200533 h 309054"/>
                <a:gd name="T26" fmla="*/ 210312 w 309117"/>
                <a:gd name="T27" fmla="*/ 200533 h 309054"/>
                <a:gd name="T28" fmla="*/ 200089 w 309117"/>
                <a:gd name="T29" fmla="*/ 210757 h 309054"/>
                <a:gd name="T30" fmla="*/ 200089 w 309117"/>
                <a:gd name="T31" fmla="*/ 298831 h 309054"/>
                <a:gd name="T32" fmla="*/ 189864 w 309117"/>
                <a:gd name="T33" fmla="*/ 309055 h 309054"/>
                <a:gd name="T34" fmla="*/ 118745 w 309117"/>
                <a:gd name="T35" fmla="*/ 309055 h 309054"/>
                <a:gd name="T36" fmla="*/ 108521 w 309117"/>
                <a:gd name="T37" fmla="*/ 298831 h 309054"/>
                <a:gd name="T38" fmla="*/ 108521 w 309117"/>
                <a:gd name="T39" fmla="*/ 210757 h 309054"/>
                <a:gd name="T40" fmla="*/ 98298 w 309117"/>
                <a:gd name="T41" fmla="*/ 200533 h 309054"/>
                <a:gd name="T42" fmla="*/ 10223 w 309117"/>
                <a:gd name="T43" fmla="*/ 200533 h 309054"/>
                <a:gd name="T44" fmla="*/ 0 w 309117"/>
                <a:gd name="T45" fmla="*/ 190310 h 309054"/>
                <a:gd name="T46" fmla="*/ 0 w 309117"/>
                <a:gd name="T47" fmla="*/ 119253 h 309054"/>
                <a:gd name="T48" fmla="*/ 10287 w 309117"/>
                <a:gd name="T49" fmla="*/ 109030 h 3090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7" name="Freeform 342">
              <a:extLst>
                <a:ext uri="{FF2B5EF4-FFF2-40B4-BE49-F238E27FC236}">
                  <a16:creationId xmlns:a16="http://schemas.microsoft.com/office/drawing/2014/main" id="{F7F26245-B82E-4EDF-B0D5-F90B9C4AB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4460" y="1183322"/>
              <a:ext cx="600519" cy="600519"/>
            </a:xfrm>
            <a:custGeom>
              <a:avLst/>
              <a:gdLst>
                <a:gd name="T0" fmla="*/ 19812 w 600519"/>
                <a:gd name="T1" fmla="*/ 211899 h 600519"/>
                <a:gd name="T2" fmla="*/ 191009 w 600519"/>
                <a:gd name="T3" fmla="*/ 211899 h 600519"/>
                <a:gd name="T4" fmla="*/ 210820 w 600519"/>
                <a:gd name="T5" fmla="*/ 192088 h 600519"/>
                <a:gd name="T6" fmla="*/ 210820 w 600519"/>
                <a:gd name="T7" fmla="*/ 19812 h 600519"/>
                <a:gd name="T8" fmla="*/ 230632 w 600519"/>
                <a:gd name="T9" fmla="*/ 0 h 600519"/>
                <a:gd name="T10" fmla="*/ 368809 w 600519"/>
                <a:gd name="T11" fmla="*/ 0 h 600519"/>
                <a:gd name="T12" fmla="*/ 388620 w 600519"/>
                <a:gd name="T13" fmla="*/ 19812 h 600519"/>
                <a:gd name="T14" fmla="*/ 388620 w 600519"/>
                <a:gd name="T15" fmla="*/ 192088 h 600519"/>
                <a:gd name="T16" fmla="*/ 408432 w 600519"/>
                <a:gd name="T17" fmla="*/ 211899 h 600519"/>
                <a:gd name="T18" fmla="*/ 580708 w 600519"/>
                <a:gd name="T19" fmla="*/ 211899 h 600519"/>
                <a:gd name="T20" fmla="*/ 600520 w 600519"/>
                <a:gd name="T21" fmla="*/ 231711 h 600519"/>
                <a:gd name="T22" fmla="*/ 600520 w 600519"/>
                <a:gd name="T23" fmla="*/ 369888 h 600519"/>
                <a:gd name="T24" fmla="*/ 580708 w 600519"/>
                <a:gd name="T25" fmla="*/ 389699 h 600519"/>
                <a:gd name="T26" fmla="*/ 408432 w 600519"/>
                <a:gd name="T27" fmla="*/ 389699 h 600519"/>
                <a:gd name="T28" fmla="*/ 388620 w 600519"/>
                <a:gd name="T29" fmla="*/ 409511 h 600519"/>
                <a:gd name="T30" fmla="*/ 388620 w 600519"/>
                <a:gd name="T31" fmla="*/ 580707 h 600519"/>
                <a:gd name="T32" fmla="*/ 368809 w 600519"/>
                <a:gd name="T33" fmla="*/ 600520 h 600519"/>
                <a:gd name="T34" fmla="*/ 230632 w 600519"/>
                <a:gd name="T35" fmla="*/ 600520 h 600519"/>
                <a:gd name="T36" fmla="*/ 210820 w 600519"/>
                <a:gd name="T37" fmla="*/ 580707 h 600519"/>
                <a:gd name="T38" fmla="*/ 210820 w 600519"/>
                <a:gd name="T39" fmla="*/ 409511 h 600519"/>
                <a:gd name="T40" fmla="*/ 191009 w 600519"/>
                <a:gd name="T41" fmla="*/ 389699 h 600519"/>
                <a:gd name="T42" fmla="*/ 19812 w 600519"/>
                <a:gd name="T43" fmla="*/ 389699 h 600519"/>
                <a:gd name="T44" fmla="*/ 0 w 600519"/>
                <a:gd name="T45" fmla="*/ 369888 h 600519"/>
                <a:gd name="T46" fmla="*/ 0 w 600519"/>
                <a:gd name="T47" fmla="*/ 231711 h 600519"/>
                <a:gd name="T48" fmla="*/ 19812 w 600519"/>
                <a:gd name="T49" fmla="*/ 211899 h 6005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BACDE656-8EB8-4D21-BE75-7790EDFE28F9}"/>
              </a:ext>
            </a:extLst>
          </p:cNvPr>
          <p:cNvSpPr/>
          <p:nvPr/>
        </p:nvSpPr>
        <p:spPr bwMode="auto">
          <a:xfrm>
            <a:off x="1871663" y="4684713"/>
            <a:ext cx="3146425" cy="5810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76C3CB5E-D247-4DEA-B51C-0208DB4BF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8400" y="4684713"/>
            <a:ext cx="566738" cy="581025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9020AB06-FB4B-4EC6-8DC3-9D3E26A4F2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8513" y="4822825"/>
            <a:ext cx="27479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40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A8F25A1A-0519-476A-A010-B3B198AC6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263" y="3833813"/>
            <a:ext cx="417195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5D2504A9-B6EC-47C9-8253-8CE65D871363}"/>
              </a:ext>
            </a:extLst>
          </p:cNvPr>
          <p:cNvGrpSpPr>
            <a:grpSpLocks/>
          </p:cNvGrpSpPr>
          <p:nvPr/>
        </p:nvGrpSpPr>
        <p:grpSpPr bwMode="auto">
          <a:xfrm>
            <a:off x="1287463" y="4822825"/>
            <a:ext cx="322262" cy="322263"/>
            <a:chOff x="587412" y="924237"/>
            <a:chExt cx="663098" cy="663270"/>
          </a:xfrm>
        </p:grpSpPr>
        <p:sp>
          <p:nvSpPr>
            <p:cNvPr id="32779" name="Freeform: Shape 671">
              <a:extLst>
                <a:ext uri="{FF2B5EF4-FFF2-40B4-BE49-F238E27FC236}">
                  <a16:creationId xmlns:a16="http://schemas.microsoft.com/office/drawing/2014/main" id="{22BA107E-2158-41A3-9452-6B655F77B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0" name="Freeform: Shape 672">
              <a:extLst>
                <a:ext uri="{FF2B5EF4-FFF2-40B4-BE49-F238E27FC236}">
                  <a16:creationId xmlns:a16="http://schemas.microsoft.com/office/drawing/2014/main" id="{C7218CEF-3B9D-41C1-85B2-A0E34B569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EFD8FE3-C318-476E-8B55-EB71A930A10C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27E9B6AE-7ABA-4E35-9204-33CB4F880B5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F6B29EEE-9628-457D-8981-6D6E1728CE42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8433E7E4-9FAD-467E-8508-9C4F7D7F8F7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FFF029DF-EE1A-4AD6-9A0D-512B40663182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17830C83-D5C9-404F-8DB2-C2BB187DEFB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4FE897BF-300B-446D-8319-A262A6E0E64A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" grpId="0"/>
      <p:bldP spid="285" grpId="0" animBg="1"/>
      <p:bldP spid="286" grpId="0"/>
      <p:bldP spid="355" grpId="0" animBg="1"/>
      <p:bldP spid="356" grpId="0" animBg="1"/>
      <p:bldP spid="357" grpId="0"/>
      <p:bldP spid="3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DD6EDE19-87A6-4ECE-A5DF-D455F0E0CF42}"/>
              </a:ext>
            </a:extLst>
          </p:cNvPr>
          <p:cNvGrpSpPr>
            <a:grpSpLocks/>
          </p:cNvGrpSpPr>
          <p:nvPr/>
        </p:nvGrpSpPr>
        <p:grpSpPr bwMode="auto">
          <a:xfrm>
            <a:off x="871538" y="1416050"/>
            <a:ext cx="5824537" cy="4025900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010ED43-AFCC-4582-88C4-B3A9C3A85315}"/>
                </a:ext>
              </a:extLst>
            </p:cNvPr>
            <p:cNvSpPr/>
            <p:nvPr/>
          </p:nvSpPr>
          <p:spPr>
            <a:xfrm>
              <a:off x="3911859" y="5541898"/>
              <a:ext cx="7424350" cy="336677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22" name="Freeform 9">
              <a:extLst>
                <a:ext uri="{FF2B5EF4-FFF2-40B4-BE49-F238E27FC236}">
                  <a16:creationId xmlns:a16="http://schemas.microsoft.com/office/drawing/2014/main" id="{D572EA81-2D5D-4E0C-B68E-C861D9901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0201" y="915860"/>
              <a:ext cx="1190625" cy="1190625"/>
            </a:xfrm>
            <a:custGeom>
              <a:avLst/>
              <a:gdLst>
                <a:gd name="T0" fmla="*/ 1190625 w 1190625"/>
                <a:gd name="T1" fmla="*/ 595313 h 1190625"/>
                <a:gd name="T2" fmla="*/ 595313 w 1190625"/>
                <a:gd name="T3" fmla="*/ 1190625 h 1190625"/>
                <a:gd name="T4" fmla="*/ 0 w 1190625"/>
                <a:gd name="T5" fmla="*/ 595312 h 1190625"/>
                <a:gd name="T6" fmla="*/ 595313 w 1190625"/>
                <a:gd name="T7" fmla="*/ 0 h 1190625"/>
                <a:gd name="T8" fmla="*/ 1190625 w 1190625"/>
                <a:gd name="T9" fmla="*/ 595313 h 1190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3" name="Freeform 10">
              <a:extLst>
                <a:ext uri="{FF2B5EF4-FFF2-40B4-BE49-F238E27FC236}">
                  <a16:creationId xmlns:a16="http://schemas.microsoft.com/office/drawing/2014/main" id="{42E5EBB4-CED1-4573-ABCF-148D23973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7" y="2379154"/>
              <a:ext cx="360934" cy="360934"/>
            </a:xfrm>
            <a:custGeom>
              <a:avLst/>
              <a:gdLst>
                <a:gd name="T0" fmla="*/ 360934 w 360934"/>
                <a:gd name="T1" fmla="*/ 180467 h 360934"/>
                <a:gd name="T2" fmla="*/ 180467 w 360934"/>
                <a:gd name="T3" fmla="*/ 360934 h 360934"/>
                <a:gd name="T4" fmla="*/ -1 w 360934"/>
                <a:gd name="T5" fmla="*/ 180467 h 360934"/>
                <a:gd name="T6" fmla="*/ 180467 w 360934"/>
                <a:gd name="T7" fmla="*/ 0 h 360934"/>
                <a:gd name="T8" fmla="*/ 360934 w 360934"/>
                <a:gd name="T9" fmla="*/ 180467 h 3609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4" name="Freeform 11">
              <a:extLst>
                <a:ext uri="{FF2B5EF4-FFF2-40B4-BE49-F238E27FC236}">
                  <a16:creationId xmlns:a16="http://schemas.microsoft.com/office/drawing/2014/main" id="{AF4EA609-1CF1-4426-96EF-12E8F26F6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683" y="4058094"/>
              <a:ext cx="180467" cy="180467"/>
            </a:xfrm>
            <a:custGeom>
              <a:avLst/>
              <a:gdLst>
                <a:gd name="T0" fmla="*/ 180467 w 180467"/>
                <a:gd name="T1" fmla="*/ 90234 h 180467"/>
                <a:gd name="T2" fmla="*/ 90233 w 180467"/>
                <a:gd name="T3" fmla="*/ 180467 h 180467"/>
                <a:gd name="T4" fmla="*/ 0 w 180467"/>
                <a:gd name="T5" fmla="*/ 90234 h 180467"/>
                <a:gd name="T6" fmla="*/ 90233 w 180467"/>
                <a:gd name="T7" fmla="*/ 0 h 180467"/>
                <a:gd name="T8" fmla="*/ 180467 w 180467"/>
                <a:gd name="T9" fmla="*/ 90234 h 1804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5" name="Freeform 12">
              <a:extLst>
                <a:ext uri="{FF2B5EF4-FFF2-40B4-BE49-F238E27FC236}">
                  <a16:creationId xmlns:a16="http://schemas.microsoft.com/office/drawing/2014/main" id="{818917F1-9B9A-41B9-A398-DB6832D83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151" y="3464115"/>
              <a:ext cx="61722" cy="61722"/>
            </a:xfrm>
            <a:custGeom>
              <a:avLst/>
              <a:gdLst>
                <a:gd name="T0" fmla="*/ 61722 w 61722"/>
                <a:gd name="T1" fmla="*/ 30861 h 61722"/>
                <a:gd name="T2" fmla="*/ 30861 w 61722"/>
                <a:gd name="T3" fmla="*/ 61722 h 61722"/>
                <a:gd name="T4" fmla="*/ 0 w 61722"/>
                <a:gd name="T5" fmla="*/ 30861 h 61722"/>
                <a:gd name="T6" fmla="*/ 30861 w 61722"/>
                <a:gd name="T7" fmla="*/ 0 h 61722"/>
                <a:gd name="T8" fmla="*/ 61722 w 61722"/>
                <a:gd name="T9" fmla="*/ 30861 h 61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6" name="Freeform 13">
              <a:extLst>
                <a:ext uri="{FF2B5EF4-FFF2-40B4-BE49-F238E27FC236}">
                  <a16:creationId xmlns:a16="http://schemas.microsoft.com/office/drawing/2014/main" id="{A99B6D4D-F6DD-4561-8A47-30770EE4C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0652" y="703949"/>
              <a:ext cx="7468994" cy="4981713"/>
            </a:xfrm>
            <a:custGeom>
              <a:avLst/>
              <a:gdLst>
                <a:gd name="T0" fmla="*/ 7447267 w 7468994"/>
                <a:gd name="T1" fmla="*/ 4981714 h 4981713"/>
                <a:gd name="T2" fmla="*/ 125082 w 7468994"/>
                <a:gd name="T3" fmla="*/ 4981714 h 4981713"/>
                <a:gd name="T4" fmla="*/ 214681 w 7468994"/>
                <a:gd name="T5" fmla="*/ 3981462 h 4981713"/>
                <a:gd name="T6" fmla="*/ 778688 w 7468994"/>
                <a:gd name="T7" fmla="*/ 3505847 h 4981713"/>
                <a:gd name="T8" fmla="*/ 979220 w 7468994"/>
                <a:gd name="T9" fmla="*/ 2658757 h 4981713"/>
                <a:gd name="T10" fmla="*/ 883399 w 7468994"/>
                <a:gd name="T11" fmla="*/ 1777631 h 4981713"/>
                <a:gd name="T12" fmla="*/ 1296086 w 7468994"/>
                <a:gd name="T13" fmla="*/ 1011440 h 4981713"/>
                <a:gd name="T14" fmla="*/ 2361171 w 7468994"/>
                <a:gd name="T15" fmla="*/ 784173 h 4981713"/>
                <a:gd name="T16" fmla="*/ 3134791 w 7468994"/>
                <a:gd name="T17" fmla="*/ 256171 h 4981713"/>
                <a:gd name="T18" fmla="*/ 4030459 w 7468994"/>
                <a:gd name="T19" fmla="*/ 43573 h 4981713"/>
                <a:gd name="T20" fmla="*/ 4428922 w 7468994"/>
                <a:gd name="T21" fmla="*/ 661428 h 4981713"/>
                <a:gd name="T22" fmla="*/ 4370883 w 7468994"/>
                <a:gd name="T23" fmla="*/ 1409331 h 4981713"/>
                <a:gd name="T24" fmla="*/ 4616247 w 7468994"/>
                <a:gd name="T25" fmla="*/ 2102052 h 4981713"/>
                <a:gd name="T26" fmla="*/ 5366118 w 7468994"/>
                <a:gd name="T27" fmla="*/ 2299410 h 4981713"/>
                <a:gd name="T28" fmla="*/ 6156757 w 7468994"/>
                <a:gd name="T29" fmla="*/ 2372943 h 4981713"/>
                <a:gd name="T30" fmla="*/ 6663614 w 7468994"/>
                <a:gd name="T31" fmla="*/ 3300424 h 4981713"/>
                <a:gd name="T32" fmla="*/ 6478257 w 7468994"/>
                <a:gd name="T33" fmla="*/ 4007878 h 4981713"/>
                <a:gd name="T34" fmla="*/ 6827952 w 7468994"/>
                <a:gd name="T35" fmla="*/ 4299597 h 4981713"/>
                <a:gd name="T36" fmla="*/ 7255624 w 7468994"/>
                <a:gd name="T37" fmla="*/ 4510480 h 4981713"/>
                <a:gd name="T38" fmla="*/ 7447267 w 7468994"/>
                <a:gd name="T39" fmla="*/ 4981714 h 498171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7" name="Freeform 14">
              <a:extLst>
                <a:ext uri="{FF2B5EF4-FFF2-40B4-BE49-F238E27FC236}">
                  <a16:creationId xmlns:a16="http://schemas.microsoft.com/office/drawing/2014/main" id="{EBBD7BC1-C3FF-4672-A115-964D98E83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362" y="1070855"/>
              <a:ext cx="695003" cy="590855"/>
            </a:xfrm>
            <a:custGeom>
              <a:avLst/>
              <a:gdLst>
                <a:gd name="T0" fmla="*/ 671870 w 695003"/>
                <a:gd name="T1" fmla="*/ 429205 h 590855"/>
                <a:gd name="T2" fmla="*/ 602148 w 695003"/>
                <a:gd name="T3" fmla="*/ 446477 h 590855"/>
                <a:gd name="T4" fmla="*/ 590146 w 695003"/>
                <a:gd name="T5" fmla="*/ 440000 h 590855"/>
                <a:gd name="T6" fmla="*/ 568112 w 695003"/>
                <a:gd name="T7" fmla="*/ 385771 h 590855"/>
                <a:gd name="T8" fmla="*/ 436667 w 695003"/>
                <a:gd name="T9" fmla="*/ 339670 h 590855"/>
                <a:gd name="T10" fmla="*/ 407838 w 695003"/>
                <a:gd name="T11" fmla="*/ 389200 h 590855"/>
                <a:gd name="T12" fmla="*/ 403139 w 695003"/>
                <a:gd name="T13" fmla="*/ 394153 h 590855"/>
                <a:gd name="T14" fmla="*/ 401551 w 695003"/>
                <a:gd name="T15" fmla="*/ 395677 h 590855"/>
                <a:gd name="T16" fmla="*/ 398249 w 695003"/>
                <a:gd name="T17" fmla="*/ 398852 h 590855"/>
                <a:gd name="T18" fmla="*/ 371389 w 695003"/>
                <a:gd name="T19" fmla="*/ 419934 h 590855"/>
                <a:gd name="T20" fmla="*/ 365102 w 695003"/>
                <a:gd name="T21" fmla="*/ 423871 h 590855"/>
                <a:gd name="T22" fmla="*/ 337289 w 695003"/>
                <a:gd name="T23" fmla="*/ 438222 h 590855"/>
                <a:gd name="T24" fmla="*/ 337226 w 695003"/>
                <a:gd name="T25" fmla="*/ 438222 h 590855"/>
                <a:gd name="T26" fmla="*/ 336972 w 695003"/>
                <a:gd name="T27" fmla="*/ 438349 h 590855"/>
                <a:gd name="T28" fmla="*/ 276901 w 695003"/>
                <a:gd name="T29" fmla="*/ 450414 h 590855"/>
                <a:gd name="T30" fmla="*/ 271249 w 695003"/>
                <a:gd name="T31" fmla="*/ 450287 h 590855"/>
                <a:gd name="T32" fmla="*/ 264518 w 695003"/>
                <a:gd name="T33" fmla="*/ 449906 h 590855"/>
                <a:gd name="T34" fmla="*/ 258359 w 695003"/>
                <a:gd name="T35" fmla="*/ 449271 h 590855"/>
                <a:gd name="T36" fmla="*/ 252898 w 695003"/>
                <a:gd name="T37" fmla="*/ 448573 h 590855"/>
                <a:gd name="T38" fmla="*/ 252263 w 695003"/>
                <a:gd name="T39" fmla="*/ 448446 h 590855"/>
                <a:gd name="T40" fmla="*/ 252199 w 695003"/>
                <a:gd name="T41" fmla="*/ 448446 h 590855"/>
                <a:gd name="T42" fmla="*/ 251945 w 695003"/>
                <a:gd name="T43" fmla="*/ 448382 h 590855"/>
                <a:gd name="T44" fmla="*/ 246421 w 695003"/>
                <a:gd name="T45" fmla="*/ 447430 h 590855"/>
                <a:gd name="T46" fmla="*/ 239436 w 695003"/>
                <a:gd name="T47" fmla="*/ 445906 h 590855"/>
                <a:gd name="T48" fmla="*/ 233086 w 695003"/>
                <a:gd name="T49" fmla="*/ 444255 h 590855"/>
                <a:gd name="T50" fmla="*/ 226863 w 695003"/>
                <a:gd name="T51" fmla="*/ 442350 h 590855"/>
                <a:gd name="T52" fmla="*/ 222037 w 695003"/>
                <a:gd name="T53" fmla="*/ 440635 h 590855"/>
                <a:gd name="T54" fmla="*/ 215877 w 695003"/>
                <a:gd name="T55" fmla="*/ 438222 h 590855"/>
                <a:gd name="T56" fmla="*/ 212384 w 695003"/>
                <a:gd name="T57" fmla="*/ 436635 h 590855"/>
                <a:gd name="T58" fmla="*/ 208448 w 695003"/>
                <a:gd name="T59" fmla="*/ 434793 h 590855"/>
                <a:gd name="T60" fmla="*/ 202923 w 695003"/>
                <a:gd name="T61" fmla="*/ 431936 h 590855"/>
                <a:gd name="T62" fmla="*/ 203812 w 695003"/>
                <a:gd name="T63" fmla="*/ 421204 h 590855"/>
                <a:gd name="T64" fmla="*/ 203177 w 695003"/>
                <a:gd name="T65" fmla="*/ 411997 h 590855"/>
                <a:gd name="T66" fmla="*/ 203114 w 695003"/>
                <a:gd name="T67" fmla="*/ 411616 h 590855"/>
                <a:gd name="T68" fmla="*/ 202225 w 695003"/>
                <a:gd name="T69" fmla="*/ 405901 h 590855"/>
                <a:gd name="T70" fmla="*/ 202161 w 695003"/>
                <a:gd name="T71" fmla="*/ 405901 h 590855"/>
                <a:gd name="T72" fmla="*/ 201463 w 695003"/>
                <a:gd name="T73" fmla="*/ 402662 h 590855"/>
                <a:gd name="T74" fmla="*/ 200447 w 695003"/>
                <a:gd name="T75" fmla="*/ 398725 h 590855"/>
                <a:gd name="T76" fmla="*/ 199812 w 695003"/>
                <a:gd name="T77" fmla="*/ 396566 h 590855"/>
                <a:gd name="T78" fmla="*/ 197081 w 695003"/>
                <a:gd name="T79" fmla="*/ 388819 h 590855"/>
                <a:gd name="T80" fmla="*/ 195494 w 695003"/>
                <a:gd name="T81" fmla="*/ 385327 h 590855"/>
                <a:gd name="T82" fmla="*/ 194287 w 695003"/>
                <a:gd name="T83" fmla="*/ 382787 h 590855"/>
                <a:gd name="T84" fmla="*/ 193970 w 695003"/>
                <a:gd name="T85" fmla="*/ 382152 h 590855"/>
                <a:gd name="T86" fmla="*/ 192573 w 695003"/>
                <a:gd name="T87" fmla="*/ 379485 h 590855"/>
                <a:gd name="T88" fmla="*/ 191557 w 695003"/>
                <a:gd name="T89" fmla="*/ 377707 h 590855"/>
                <a:gd name="T90" fmla="*/ 189525 w 695003"/>
                <a:gd name="T91" fmla="*/ 374468 h 590855"/>
                <a:gd name="T92" fmla="*/ 140820 w 695003"/>
                <a:gd name="T93" fmla="*/ 353767 h 590855"/>
                <a:gd name="T94" fmla="*/ 106721 w 695003"/>
                <a:gd name="T95" fmla="*/ 395868 h 590855"/>
                <a:gd name="T96" fmla="*/ 112944 w 695003"/>
                <a:gd name="T97" fmla="*/ 452383 h 590855"/>
                <a:gd name="T98" fmla="*/ 132057 w 695003"/>
                <a:gd name="T99" fmla="*/ 510676 h 590855"/>
                <a:gd name="T100" fmla="*/ 108308 w 695003"/>
                <a:gd name="T101" fmla="*/ 571446 h 590855"/>
                <a:gd name="T102" fmla="*/ 76304 w 695003"/>
                <a:gd name="T103" fmla="*/ 590622 h 590855"/>
                <a:gd name="T104" fmla="*/ 54206 w 695003"/>
                <a:gd name="T105" fmla="*/ 584781 h 590855"/>
                <a:gd name="T106" fmla="*/ 70526 w 695003"/>
                <a:gd name="T107" fmla="*/ 88591 h 590855"/>
                <a:gd name="T108" fmla="*/ 238928 w 695003"/>
                <a:gd name="T109" fmla="*/ 88591 h 590855"/>
                <a:gd name="T110" fmla="*/ 483403 w 695003"/>
                <a:gd name="T111" fmla="*/ 36140 h 590855"/>
                <a:gd name="T112" fmla="*/ 588432 w 695003"/>
                <a:gd name="T113" fmla="*/ 260676 h 590855"/>
                <a:gd name="T114" fmla="*/ 657837 w 695003"/>
                <a:gd name="T115" fmla="*/ 289632 h 590855"/>
                <a:gd name="T116" fmla="*/ 694540 w 695003"/>
                <a:gd name="T117" fmla="*/ 359101 h 590855"/>
                <a:gd name="T118" fmla="*/ 671870 w 695003"/>
                <a:gd name="T119" fmla="*/ 429205 h 59085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8" name="Freeform 15">
              <a:extLst>
                <a:ext uri="{FF2B5EF4-FFF2-40B4-BE49-F238E27FC236}">
                  <a16:creationId xmlns:a16="http://schemas.microsoft.com/office/drawing/2014/main" id="{87184016-9E57-442F-A1B1-18FCC76C6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7603" y="1410398"/>
              <a:ext cx="513905" cy="361759"/>
            </a:xfrm>
            <a:custGeom>
              <a:avLst/>
              <a:gdLst/>
              <a:ahLst/>
              <a:cxnLst/>
              <a:rect l="0" t="0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9" name="Freeform 16">
              <a:extLst>
                <a:ext uri="{FF2B5EF4-FFF2-40B4-BE49-F238E27FC236}">
                  <a16:creationId xmlns:a16="http://schemas.microsoft.com/office/drawing/2014/main" id="{E543E9E7-C294-4129-B719-EE282743B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370" y="1518390"/>
              <a:ext cx="134409" cy="119259"/>
            </a:xfrm>
            <a:custGeom>
              <a:avLst/>
              <a:gdLst>
                <a:gd name="T0" fmla="*/ 97558 w 134409"/>
                <a:gd name="T1" fmla="*/ 118703 h 119259"/>
                <a:gd name="T2" fmla="*/ 10880 w 134409"/>
                <a:gd name="T3" fmla="*/ 94827 h 119259"/>
                <a:gd name="T4" fmla="*/ 530 w 134409"/>
                <a:gd name="T5" fmla="*/ 76603 h 119259"/>
                <a:gd name="T6" fmla="*/ 18627 w 134409"/>
                <a:gd name="T7" fmla="*/ 10880 h 119259"/>
                <a:gd name="T8" fmla="*/ 36852 w 134409"/>
                <a:gd name="T9" fmla="*/ 530 h 119259"/>
                <a:gd name="T10" fmla="*/ 123529 w 134409"/>
                <a:gd name="T11" fmla="*/ 24406 h 119259"/>
                <a:gd name="T12" fmla="*/ 133880 w 134409"/>
                <a:gd name="T13" fmla="*/ 42630 h 119259"/>
                <a:gd name="T14" fmla="*/ 115782 w 134409"/>
                <a:gd name="T15" fmla="*/ 108353 h 119259"/>
                <a:gd name="T16" fmla="*/ 97558 w 134409"/>
                <a:gd name="T17" fmla="*/ 118703 h 1192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304348F4-6B2D-4F32-B646-56913EA3A47D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FEA77E1C-78E9-4D96-ADDC-DA1DD149D4EB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F7BF71A-5B9A-4112-86A1-ED44AEFC2499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831" name="Freeform 20">
              <a:extLst>
                <a:ext uri="{FF2B5EF4-FFF2-40B4-BE49-F238E27FC236}">
                  <a16:creationId xmlns:a16="http://schemas.microsoft.com/office/drawing/2014/main" id="{29FC9921-027B-4E96-8AD3-000AF0B09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641" y="1484185"/>
              <a:ext cx="342201" cy="299799"/>
            </a:xfrm>
            <a:custGeom>
              <a:avLst/>
              <a:gdLst>
                <a:gd name="T0" fmla="*/ 238443 w 342201"/>
                <a:gd name="T1" fmla="*/ 122428 h 299799"/>
                <a:gd name="T2" fmla="*/ 237363 w 342201"/>
                <a:gd name="T3" fmla="*/ 122809 h 299799"/>
                <a:gd name="T4" fmla="*/ 73597 w 342201"/>
                <a:gd name="T5" fmla="*/ 0 h 299799"/>
                <a:gd name="T6" fmla="*/ 70549 w 342201"/>
                <a:gd name="T7" fmla="*/ 4064 h 299799"/>
                <a:gd name="T8" fmla="*/ 231521 w 342201"/>
                <a:gd name="T9" fmla="*/ 124841 h 299799"/>
                <a:gd name="T10" fmla="*/ 82487 w 342201"/>
                <a:gd name="T11" fmla="*/ 175895 h 299799"/>
                <a:gd name="T12" fmla="*/ 3683 w 342201"/>
                <a:gd name="T13" fmla="*/ 95568 h 299799"/>
                <a:gd name="T14" fmla="*/ 0 w 342201"/>
                <a:gd name="T15" fmla="*/ 99060 h 299799"/>
                <a:gd name="T16" fmla="*/ 78042 w 342201"/>
                <a:gd name="T17" fmla="*/ 178625 h 299799"/>
                <a:gd name="T18" fmla="*/ 93980 w 342201"/>
                <a:gd name="T19" fmla="*/ 287972 h 299799"/>
                <a:gd name="T20" fmla="*/ 93980 w 342201"/>
                <a:gd name="T21" fmla="*/ 288036 h 299799"/>
                <a:gd name="T22" fmla="*/ 94869 w 342201"/>
                <a:gd name="T23" fmla="*/ 288290 h 299799"/>
                <a:gd name="T24" fmla="*/ 103378 w 342201"/>
                <a:gd name="T25" fmla="*/ 290703 h 299799"/>
                <a:gd name="T26" fmla="*/ 103568 w 342201"/>
                <a:gd name="T27" fmla="*/ 290830 h 299799"/>
                <a:gd name="T28" fmla="*/ 113030 w 342201"/>
                <a:gd name="T29" fmla="*/ 293180 h 299799"/>
                <a:gd name="T30" fmla="*/ 124397 w 342201"/>
                <a:gd name="T31" fmla="*/ 295593 h 299799"/>
                <a:gd name="T32" fmla="*/ 342202 w 342201"/>
                <a:gd name="T33" fmla="*/ 240602 h 299799"/>
                <a:gd name="T34" fmla="*/ 238443 w 342201"/>
                <a:gd name="T35" fmla="*/ 122428 h 29979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2" name="Freeform 21">
              <a:extLst>
                <a:ext uri="{FF2B5EF4-FFF2-40B4-BE49-F238E27FC236}">
                  <a16:creationId xmlns:a16="http://schemas.microsoft.com/office/drawing/2014/main" id="{2B3F8406-874D-4002-B95F-917F53DA1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119" y="1655508"/>
              <a:ext cx="229552" cy="223901"/>
            </a:xfrm>
            <a:custGeom>
              <a:avLst/>
              <a:gdLst>
                <a:gd name="T0" fmla="*/ 229553 w 229552"/>
                <a:gd name="T1" fmla="*/ 121730 h 223901"/>
                <a:gd name="T2" fmla="*/ 229553 w 229552"/>
                <a:gd name="T3" fmla="*/ 121730 h 223901"/>
                <a:gd name="T4" fmla="*/ 222314 w 229552"/>
                <a:gd name="T5" fmla="*/ 142685 h 223901"/>
                <a:gd name="T6" fmla="*/ 194373 w 229552"/>
                <a:gd name="T7" fmla="*/ 223901 h 223901"/>
                <a:gd name="T8" fmla="*/ 0 w 229552"/>
                <a:gd name="T9" fmla="*/ 66993 h 223901"/>
                <a:gd name="T10" fmla="*/ 7239 w 229552"/>
                <a:gd name="T11" fmla="*/ 54991 h 223901"/>
                <a:gd name="T12" fmla="*/ 40449 w 229552"/>
                <a:gd name="T13" fmla="*/ 0 h 223901"/>
                <a:gd name="T14" fmla="*/ 62547 w 229552"/>
                <a:gd name="T15" fmla="*/ 5842 h 223901"/>
                <a:gd name="T16" fmla="*/ 84518 w 229552"/>
                <a:gd name="T17" fmla="*/ 34608 h 223901"/>
                <a:gd name="T18" fmla="*/ 87884 w 229552"/>
                <a:gd name="T19" fmla="*/ 38290 h 223901"/>
                <a:gd name="T20" fmla="*/ 91884 w 229552"/>
                <a:gd name="T21" fmla="*/ 42609 h 223901"/>
                <a:gd name="T22" fmla="*/ 127826 w 229552"/>
                <a:gd name="T23" fmla="*/ 74486 h 223901"/>
                <a:gd name="T24" fmla="*/ 131826 w 229552"/>
                <a:gd name="T25" fmla="*/ 77407 h 223901"/>
                <a:gd name="T26" fmla="*/ 136652 w 229552"/>
                <a:gd name="T27" fmla="*/ 80836 h 223901"/>
                <a:gd name="T28" fmla="*/ 141541 w 229552"/>
                <a:gd name="T29" fmla="*/ 84074 h 223901"/>
                <a:gd name="T30" fmla="*/ 186372 w 229552"/>
                <a:gd name="T31" fmla="*/ 107823 h 223901"/>
                <a:gd name="T32" fmla="*/ 192341 w 229552"/>
                <a:gd name="T33" fmla="*/ 110236 h 223901"/>
                <a:gd name="T34" fmla="*/ 198438 w 229552"/>
                <a:gd name="T35" fmla="*/ 112522 h 223901"/>
                <a:gd name="T36" fmla="*/ 204597 w 229552"/>
                <a:gd name="T37" fmla="*/ 114681 h 223901"/>
                <a:gd name="T38" fmla="*/ 210566 w 229552"/>
                <a:gd name="T39" fmla="*/ 116649 h 223901"/>
                <a:gd name="T40" fmla="*/ 211455 w 229552"/>
                <a:gd name="T41" fmla="*/ 116904 h 223901"/>
                <a:gd name="T42" fmla="*/ 219964 w 229552"/>
                <a:gd name="T43" fmla="*/ 119317 h 223901"/>
                <a:gd name="T44" fmla="*/ 220154 w 229552"/>
                <a:gd name="T45" fmla="*/ 119443 h 223901"/>
                <a:gd name="T46" fmla="*/ 229553 w 229552"/>
                <a:gd name="T47" fmla="*/ 121730 h 22390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3" name="Freeform 22">
              <a:extLst>
                <a:ext uri="{FF2B5EF4-FFF2-40B4-BE49-F238E27FC236}">
                  <a16:creationId xmlns:a16="http://schemas.microsoft.com/office/drawing/2014/main" id="{E10F134E-66DD-44AA-8E52-4EFF003E2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109" y="1703197"/>
              <a:ext cx="305562" cy="268033"/>
            </a:xfrm>
            <a:custGeom>
              <a:avLst/>
              <a:gdLst>
                <a:gd name="T0" fmla="*/ 305562 w 305562"/>
                <a:gd name="T1" fmla="*/ 185928 h 268033"/>
                <a:gd name="T2" fmla="*/ 246253 w 305562"/>
                <a:gd name="T3" fmla="*/ 268033 h 268033"/>
                <a:gd name="T4" fmla="*/ 0 w 305562"/>
                <a:gd name="T5" fmla="*/ 54356 h 268033"/>
                <a:gd name="T6" fmla="*/ 54293 w 305562"/>
                <a:gd name="T7" fmla="*/ 0 h 268033"/>
                <a:gd name="T8" fmla="*/ 76010 w 305562"/>
                <a:gd name="T9" fmla="*/ 19367 h 268033"/>
                <a:gd name="T10" fmla="*/ 270383 w 305562"/>
                <a:gd name="T11" fmla="*/ 176276 h 268033"/>
                <a:gd name="T12" fmla="*/ 270129 w 305562"/>
                <a:gd name="T13" fmla="*/ 177419 h 268033"/>
                <a:gd name="T14" fmla="*/ 305562 w 305562"/>
                <a:gd name="T15" fmla="*/ 185928 h 2680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4" name="Freeform 23">
              <a:extLst>
                <a:ext uri="{FF2B5EF4-FFF2-40B4-BE49-F238E27FC236}">
                  <a16:creationId xmlns:a16="http://schemas.microsoft.com/office/drawing/2014/main" id="{4C0C12C7-832E-43FF-AC43-9908189C0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5990" y="2135534"/>
              <a:ext cx="260326" cy="380970"/>
            </a:xfrm>
            <a:custGeom>
              <a:avLst/>
              <a:gdLst>
                <a:gd name="T0" fmla="*/ 260313 w 260326"/>
                <a:gd name="T1" fmla="*/ 11210 h 380970"/>
                <a:gd name="T2" fmla="*/ 230468 w 260326"/>
                <a:gd name="T3" fmla="*/ 162848 h 380970"/>
                <a:gd name="T4" fmla="*/ 218339 w 260326"/>
                <a:gd name="T5" fmla="*/ 195614 h 380970"/>
                <a:gd name="T6" fmla="*/ 217768 w 260326"/>
                <a:gd name="T7" fmla="*/ 203171 h 380970"/>
                <a:gd name="T8" fmla="*/ 217069 w 260326"/>
                <a:gd name="T9" fmla="*/ 209902 h 380970"/>
                <a:gd name="T10" fmla="*/ 216307 w 260326"/>
                <a:gd name="T11" fmla="*/ 215490 h 380970"/>
                <a:gd name="T12" fmla="*/ 215800 w 260326"/>
                <a:gd name="T13" fmla="*/ 218919 h 380970"/>
                <a:gd name="T14" fmla="*/ 215101 w 260326"/>
                <a:gd name="T15" fmla="*/ 222792 h 380970"/>
                <a:gd name="T16" fmla="*/ 209894 w 260326"/>
                <a:gd name="T17" fmla="*/ 244382 h 380970"/>
                <a:gd name="T18" fmla="*/ 208306 w 260326"/>
                <a:gd name="T19" fmla="*/ 249462 h 380970"/>
                <a:gd name="T20" fmla="*/ 208180 w 260326"/>
                <a:gd name="T21" fmla="*/ 249843 h 380970"/>
                <a:gd name="T22" fmla="*/ 206148 w 260326"/>
                <a:gd name="T23" fmla="*/ 255812 h 380970"/>
                <a:gd name="T24" fmla="*/ 198210 w 260326"/>
                <a:gd name="T25" fmla="*/ 275434 h 380970"/>
                <a:gd name="T26" fmla="*/ 196750 w 260326"/>
                <a:gd name="T27" fmla="*/ 278545 h 380970"/>
                <a:gd name="T28" fmla="*/ 193575 w 260326"/>
                <a:gd name="T29" fmla="*/ 284959 h 380970"/>
                <a:gd name="T30" fmla="*/ 190145 w 260326"/>
                <a:gd name="T31" fmla="*/ 291309 h 380970"/>
                <a:gd name="T32" fmla="*/ 187288 w 260326"/>
                <a:gd name="T33" fmla="*/ 296262 h 380970"/>
                <a:gd name="T34" fmla="*/ 186018 w 260326"/>
                <a:gd name="T35" fmla="*/ 298421 h 380970"/>
                <a:gd name="T36" fmla="*/ 183097 w 260326"/>
                <a:gd name="T37" fmla="*/ 303120 h 380970"/>
                <a:gd name="T38" fmla="*/ 182399 w 260326"/>
                <a:gd name="T39" fmla="*/ 304263 h 380970"/>
                <a:gd name="T40" fmla="*/ 178716 w 260326"/>
                <a:gd name="T41" fmla="*/ 309724 h 380970"/>
                <a:gd name="T42" fmla="*/ 175350 w 260326"/>
                <a:gd name="T43" fmla="*/ 314486 h 380970"/>
                <a:gd name="T44" fmla="*/ 170206 w 260326"/>
                <a:gd name="T45" fmla="*/ 321281 h 380970"/>
                <a:gd name="T46" fmla="*/ 164682 w 260326"/>
                <a:gd name="T47" fmla="*/ 328075 h 380970"/>
                <a:gd name="T48" fmla="*/ 160999 w 260326"/>
                <a:gd name="T49" fmla="*/ 332330 h 380970"/>
                <a:gd name="T50" fmla="*/ 156110 w 260326"/>
                <a:gd name="T51" fmla="*/ 337600 h 380970"/>
                <a:gd name="T52" fmla="*/ 151093 w 260326"/>
                <a:gd name="T53" fmla="*/ 342744 h 380970"/>
                <a:gd name="T54" fmla="*/ 146585 w 260326"/>
                <a:gd name="T55" fmla="*/ 347125 h 380970"/>
                <a:gd name="T56" fmla="*/ 137949 w 260326"/>
                <a:gd name="T57" fmla="*/ 354809 h 380970"/>
                <a:gd name="T58" fmla="*/ 137822 w 260326"/>
                <a:gd name="T59" fmla="*/ 354936 h 380970"/>
                <a:gd name="T60" fmla="*/ 128741 w 260326"/>
                <a:gd name="T61" fmla="*/ 362175 h 380970"/>
                <a:gd name="T62" fmla="*/ 128614 w 260326"/>
                <a:gd name="T63" fmla="*/ 362238 h 380970"/>
                <a:gd name="T64" fmla="*/ 123788 w 260326"/>
                <a:gd name="T65" fmla="*/ 365731 h 380970"/>
                <a:gd name="T66" fmla="*/ 99087 w 260326"/>
                <a:gd name="T67" fmla="*/ 380844 h 380970"/>
                <a:gd name="T68" fmla="*/ 99023 w 260326"/>
                <a:gd name="T69" fmla="*/ 380971 h 380970"/>
                <a:gd name="T70" fmla="*/ 8155 w 260326"/>
                <a:gd name="T71" fmla="*/ 279053 h 380970"/>
                <a:gd name="T72" fmla="*/ 4472 w 260326"/>
                <a:gd name="T73" fmla="*/ 262099 h 380970"/>
                <a:gd name="T74" fmla="*/ 1931 w 260326"/>
                <a:gd name="T75" fmla="*/ 181263 h 380970"/>
                <a:gd name="T76" fmla="*/ 7774 w 260326"/>
                <a:gd name="T77" fmla="*/ 158784 h 380970"/>
                <a:gd name="T78" fmla="*/ 24918 w 260326"/>
                <a:gd name="T79" fmla="*/ 144052 h 380970"/>
                <a:gd name="T80" fmla="*/ 44604 w 260326"/>
                <a:gd name="T81" fmla="*/ 138655 h 380970"/>
                <a:gd name="T82" fmla="*/ 139790 w 260326"/>
                <a:gd name="T83" fmla="*/ 71599 h 380970"/>
                <a:gd name="T84" fmla="*/ 162523 w 260326"/>
                <a:gd name="T85" fmla="*/ 51914 h 380970"/>
                <a:gd name="T86" fmla="*/ 176620 w 260326"/>
                <a:gd name="T87" fmla="*/ 64233 h 380970"/>
                <a:gd name="T88" fmla="*/ 177445 w 260326"/>
                <a:gd name="T89" fmla="*/ 67408 h 380970"/>
                <a:gd name="T90" fmla="*/ 174715 w 260326"/>
                <a:gd name="T91" fmla="*/ 90331 h 380970"/>
                <a:gd name="T92" fmla="*/ 206529 w 260326"/>
                <a:gd name="T93" fmla="*/ 47342 h 380970"/>
                <a:gd name="T94" fmla="*/ 240945 w 260326"/>
                <a:gd name="T95" fmla="*/ 4225 h 380970"/>
                <a:gd name="T96" fmla="*/ 260313 w 260326"/>
                <a:gd name="T97" fmla="*/ 11210 h 38097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5" name="Freeform 24">
              <a:extLst>
                <a:ext uri="{FF2B5EF4-FFF2-40B4-BE49-F238E27FC236}">
                  <a16:creationId xmlns:a16="http://schemas.microsoft.com/office/drawing/2014/main" id="{2E8EA5D1-99DF-4EBA-B8F6-F085BFA36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52" y="1757616"/>
              <a:ext cx="821944" cy="2179134"/>
            </a:xfrm>
            <a:custGeom>
              <a:avLst/>
              <a:gdLst>
                <a:gd name="T0" fmla="*/ 821944 w 821944"/>
                <a:gd name="T1" fmla="*/ 2125155 h 2179134"/>
                <a:gd name="T2" fmla="*/ 729805 w 821944"/>
                <a:gd name="T3" fmla="*/ 2148840 h 2179134"/>
                <a:gd name="T4" fmla="*/ 171259 w 821944"/>
                <a:gd name="T5" fmla="*/ 2150745 h 2179134"/>
                <a:gd name="T6" fmla="*/ 0 w 821944"/>
                <a:gd name="T7" fmla="*/ 2102993 h 2179134"/>
                <a:gd name="T8" fmla="*/ 82296 w 821944"/>
                <a:gd name="T9" fmla="*/ 794385 h 2179134"/>
                <a:gd name="T10" fmla="*/ 160401 w 821944"/>
                <a:gd name="T11" fmla="*/ 330644 h 2179134"/>
                <a:gd name="T12" fmla="*/ 498157 w 821944"/>
                <a:gd name="T13" fmla="*/ 0 h 2179134"/>
                <a:gd name="T14" fmla="*/ 744410 w 821944"/>
                <a:gd name="T15" fmla="*/ 213677 h 2179134"/>
                <a:gd name="T16" fmla="*/ 747585 w 821944"/>
                <a:gd name="T17" fmla="*/ 287782 h 2179134"/>
                <a:gd name="T18" fmla="*/ 760158 w 821944"/>
                <a:gd name="T19" fmla="*/ 707835 h 2179134"/>
                <a:gd name="T20" fmla="*/ 713994 w 821944"/>
                <a:gd name="T21" fmla="*/ 728789 h 2179134"/>
                <a:gd name="T22" fmla="*/ 668719 w 821944"/>
                <a:gd name="T23" fmla="*/ 771779 h 2179134"/>
                <a:gd name="T24" fmla="*/ 661988 w 821944"/>
                <a:gd name="T25" fmla="*/ 835597 h 2179134"/>
                <a:gd name="T26" fmla="*/ 674878 w 821944"/>
                <a:gd name="T27" fmla="*/ 901001 h 2179134"/>
                <a:gd name="T28" fmla="*/ 585660 w 821944"/>
                <a:gd name="T29" fmla="*/ 886714 h 2179134"/>
                <a:gd name="T30" fmla="*/ 506730 w 821944"/>
                <a:gd name="T31" fmla="*/ 778447 h 2179134"/>
                <a:gd name="T32" fmla="*/ 486982 w 821944"/>
                <a:gd name="T33" fmla="*/ 528701 h 2179134"/>
                <a:gd name="T34" fmla="*/ 524446 w 821944"/>
                <a:gd name="T35" fmla="*/ 377761 h 2179134"/>
                <a:gd name="T36" fmla="*/ 508826 w 821944"/>
                <a:gd name="T37" fmla="*/ 226060 h 2179134"/>
                <a:gd name="T38" fmla="*/ 361886 w 821944"/>
                <a:gd name="T39" fmla="*/ 164655 h 2179134"/>
                <a:gd name="T40" fmla="*/ 199961 w 821944"/>
                <a:gd name="T41" fmla="*/ 365633 h 2179134"/>
                <a:gd name="T42" fmla="*/ 164274 w 821944"/>
                <a:gd name="T43" fmla="*/ 625411 h 2179134"/>
                <a:gd name="T44" fmla="*/ 236029 w 821944"/>
                <a:gd name="T45" fmla="*/ 958215 h 2179134"/>
                <a:gd name="T46" fmla="*/ 492887 w 821944"/>
                <a:gd name="T47" fmla="*/ 1169226 h 2179134"/>
                <a:gd name="T48" fmla="*/ 777176 w 821944"/>
                <a:gd name="T49" fmla="*/ 1105853 h 2179134"/>
                <a:gd name="T50" fmla="*/ 821944 w 821944"/>
                <a:gd name="T51" fmla="*/ 2125155 h 217913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6" name="Freeform 25">
              <a:extLst>
                <a:ext uri="{FF2B5EF4-FFF2-40B4-BE49-F238E27FC236}">
                  <a16:creationId xmlns:a16="http://schemas.microsoft.com/office/drawing/2014/main" id="{69135256-3689-4396-AE01-5E2E03798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393" y="3408616"/>
              <a:ext cx="302836" cy="74661"/>
            </a:xfrm>
            <a:custGeom>
              <a:avLst/>
              <a:gdLst>
                <a:gd name="T0" fmla="*/ 302836 w 302836"/>
                <a:gd name="T1" fmla="*/ 445 h 74661"/>
                <a:gd name="T2" fmla="*/ 302836 w 302836"/>
                <a:gd name="T3" fmla="*/ 61595 h 74661"/>
                <a:gd name="T4" fmla="*/ 4386 w 302836"/>
                <a:gd name="T5" fmla="*/ 61595 h 74661"/>
                <a:gd name="T6" fmla="*/ 894 w 302836"/>
                <a:gd name="T7" fmla="*/ 0 h 74661"/>
                <a:gd name="T8" fmla="*/ 302836 w 302836"/>
                <a:gd name="T9" fmla="*/ 445 h 746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7" name="Freeform 26">
              <a:extLst>
                <a:ext uri="{FF2B5EF4-FFF2-40B4-BE49-F238E27FC236}">
                  <a16:creationId xmlns:a16="http://schemas.microsoft.com/office/drawing/2014/main" id="{B98E3B4A-AE19-4D87-93E1-177ED0E44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407" y="3470211"/>
              <a:ext cx="305581" cy="313717"/>
            </a:xfrm>
            <a:custGeom>
              <a:avLst/>
              <a:gdLst>
                <a:gd name="T0" fmla="*/ 260056 w 305581"/>
                <a:gd name="T1" fmla="*/ 308356 h 313717"/>
                <a:gd name="T2" fmla="*/ 54570 w 305581"/>
                <a:gd name="T3" fmla="*/ 306515 h 313717"/>
                <a:gd name="T4" fmla="*/ 2373 w 305581"/>
                <a:gd name="T5" fmla="*/ 0 h 313717"/>
                <a:gd name="T6" fmla="*/ 300823 w 305581"/>
                <a:gd name="T7" fmla="*/ 0 h 313717"/>
                <a:gd name="T8" fmla="*/ 260056 w 305581"/>
                <a:gd name="T9" fmla="*/ 308356 h 3137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8" name="Freeform 27">
              <a:extLst>
                <a:ext uri="{FF2B5EF4-FFF2-40B4-BE49-F238E27FC236}">
                  <a16:creationId xmlns:a16="http://schemas.microsoft.com/office/drawing/2014/main" id="{40820D96-EDD7-42F5-AACA-D5ED10591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147" y="3906456"/>
              <a:ext cx="558990" cy="1623525"/>
            </a:xfrm>
            <a:custGeom>
              <a:avLst/>
              <a:gdLst>
                <a:gd name="T0" fmla="*/ 558991 w 558990"/>
                <a:gd name="T1" fmla="*/ 1778 h 1623525"/>
                <a:gd name="T2" fmla="*/ 548259 w 558990"/>
                <a:gd name="T3" fmla="*/ 76009 h 1623525"/>
                <a:gd name="T4" fmla="*/ 328422 w 558990"/>
                <a:gd name="T5" fmla="*/ 1598295 h 1623525"/>
                <a:gd name="T6" fmla="*/ 285750 w 558990"/>
                <a:gd name="T7" fmla="*/ 1615377 h 1623525"/>
                <a:gd name="T8" fmla="*/ 166243 w 558990"/>
                <a:gd name="T9" fmla="*/ 1611694 h 1623525"/>
                <a:gd name="T10" fmla="*/ 120650 w 558990"/>
                <a:gd name="T11" fmla="*/ 1585659 h 1623525"/>
                <a:gd name="T12" fmla="*/ 109601 w 558990"/>
                <a:gd name="T13" fmla="*/ 1077023 h 1623525"/>
                <a:gd name="T14" fmla="*/ 109601 w 558990"/>
                <a:gd name="T15" fmla="*/ 1076960 h 1623525"/>
                <a:gd name="T16" fmla="*/ 48768 w 558990"/>
                <a:gd name="T17" fmla="*/ 420434 h 1623525"/>
                <a:gd name="T18" fmla="*/ 48768 w 558990"/>
                <a:gd name="T19" fmla="*/ 420370 h 1623525"/>
                <a:gd name="T20" fmla="*/ 35179 w 558990"/>
                <a:gd name="T21" fmla="*/ 297942 h 1623525"/>
                <a:gd name="T22" fmla="*/ 0 w 558990"/>
                <a:gd name="T23" fmla="*/ 1905 h 1623525"/>
                <a:gd name="T24" fmla="*/ 558546 w 558990"/>
                <a:gd name="T25" fmla="*/ 0 h 1623525"/>
                <a:gd name="T26" fmla="*/ 558991 w 558990"/>
                <a:gd name="T27" fmla="*/ 1778 h 16235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9" name="Freeform 28">
              <a:extLst>
                <a:ext uri="{FF2B5EF4-FFF2-40B4-BE49-F238E27FC236}">
                  <a16:creationId xmlns:a16="http://schemas.microsoft.com/office/drawing/2014/main" id="{2D667407-FDD9-448D-9779-2E18EBF48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211" y="3908250"/>
              <a:ext cx="6350" cy="47"/>
            </a:xfrm>
            <a:custGeom>
              <a:avLst/>
              <a:gdLst>
                <a:gd name="T0" fmla="*/ 0 w 6350"/>
                <a:gd name="T1" fmla="*/ 48 h 47"/>
                <a:gd name="T2" fmla="*/ 0 w 6350"/>
                <a:gd name="T3" fmla="*/ 48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159B2FFC-8991-4828-B5E0-363756159819}"/>
                </a:ext>
              </a:extLst>
            </p:cNvPr>
            <p:cNvSpPr/>
            <p:nvPr/>
          </p:nvSpPr>
          <p:spPr>
            <a:xfrm>
              <a:off x="5276763" y="4327820"/>
              <a:ext cx="334596" cy="1048800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41" name="Freeform 30">
              <a:extLst>
                <a:ext uri="{FF2B5EF4-FFF2-40B4-BE49-F238E27FC236}">
                  <a16:creationId xmlns:a16="http://schemas.microsoft.com/office/drawing/2014/main" id="{D0879F64-8317-473B-BF8E-32F301ECB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915" y="4326699"/>
              <a:ext cx="63" cy="127"/>
            </a:xfrm>
            <a:custGeom>
              <a:avLst/>
              <a:gdLst>
                <a:gd name="T0" fmla="*/ 64 w 63"/>
                <a:gd name="T1" fmla="*/ 0 h 127"/>
                <a:gd name="T2" fmla="*/ 0 w 63"/>
                <a:gd name="T3" fmla="*/ 127 h 1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2" name="Freeform 31">
              <a:extLst>
                <a:ext uri="{FF2B5EF4-FFF2-40B4-BE49-F238E27FC236}">
                  <a16:creationId xmlns:a16="http://schemas.microsoft.com/office/drawing/2014/main" id="{51EB8B13-BB4C-45CF-98E3-5C478CC60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401" y="5312981"/>
              <a:ext cx="157098" cy="171196"/>
            </a:xfrm>
            <a:custGeom>
              <a:avLst/>
              <a:gdLst>
                <a:gd name="T0" fmla="*/ 157099 w 157098"/>
                <a:gd name="T1" fmla="*/ 56515 h 171196"/>
                <a:gd name="T2" fmla="*/ 77851 w 157098"/>
                <a:gd name="T3" fmla="*/ 171196 h 171196"/>
                <a:gd name="T4" fmla="*/ 0 w 157098"/>
                <a:gd name="T5" fmla="*/ 113221 h 171196"/>
                <a:gd name="T6" fmla="*/ 59817 w 157098"/>
                <a:gd name="T7" fmla="*/ 0 h 171196"/>
                <a:gd name="T8" fmla="*/ 157099 w 157098"/>
                <a:gd name="T9" fmla="*/ 56515 h 171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3" name="Freeform 32">
              <a:extLst>
                <a:ext uri="{FF2B5EF4-FFF2-40B4-BE49-F238E27FC236}">
                  <a16:creationId xmlns:a16="http://schemas.microsoft.com/office/drawing/2014/main" id="{E376E44E-FC9F-4A84-94B1-D1A9724C0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6225" y="5408520"/>
              <a:ext cx="346201" cy="312638"/>
            </a:xfrm>
            <a:custGeom>
              <a:avLst/>
              <a:gdLst>
                <a:gd name="T0" fmla="*/ 330581 w 346201"/>
                <a:gd name="T1" fmla="*/ 312004 h 312638"/>
                <a:gd name="T2" fmla="*/ 131572 w 346201"/>
                <a:gd name="T3" fmla="*/ 312639 h 312638"/>
                <a:gd name="T4" fmla="*/ 66992 w 346201"/>
                <a:gd name="T5" fmla="*/ 144364 h 312638"/>
                <a:gd name="T6" fmla="*/ 41783 w 346201"/>
                <a:gd name="T7" fmla="*/ 157064 h 312638"/>
                <a:gd name="T8" fmla="*/ 0 w 346201"/>
                <a:gd name="T9" fmla="*/ 112296 h 312638"/>
                <a:gd name="T10" fmla="*/ 53022 w 346201"/>
                <a:gd name="T11" fmla="*/ 31143 h 312638"/>
                <a:gd name="T12" fmla="*/ 91758 w 346201"/>
                <a:gd name="T13" fmla="*/ 1616 h 312638"/>
                <a:gd name="T14" fmla="*/ 134048 w 346201"/>
                <a:gd name="T15" fmla="*/ 17681 h 312638"/>
                <a:gd name="T16" fmla="*/ 211899 w 346201"/>
                <a:gd name="T17" fmla="*/ 75657 h 312638"/>
                <a:gd name="T18" fmla="*/ 211265 w 346201"/>
                <a:gd name="T19" fmla="*/ 77371 h 312638"/>
                <a:gd name="T20" fmla="*/ 210503 w 346201"/>
                <a:gd name="T21" fmla="*/ 219357 h 312638"/>
                <a:gd name="T22" fmla="*/ 236029 w 346201"/>
                <a:gd name="T23" fmla="*/ 251044 h 312638"/>
                <a:gd name="T24" fmla="*/ 277241 w 346201"/>
                <a:gd name="T25" fmla="*/ 260505 h 312638"/>
                <a:gd name="T26" fmla="*/ 344043 w 346201"/>
                <a:gd name="T27" fmla="*/ 270284 h 312638"/>
                <a:gd name="T28" fmla="*/ 330581 w 346201"/>
                <a:gd name="T29" fmla="*/ 312004 h 3126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4" name="Freeform 33">
              <a:extLst>
                <a:ext uri="{FF2B5EF4-FFF2-40B4-BE49-F238E27FC236}">
                  <a16:creationId xmlns:a16="http://schemas.microsoft.com/office/drawing/2014/main" id="{7F261F97-8798-4A85-A902-2F7F061DD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454" y="5518150"/>
              <a:ext cx="119443" cy="127508"/>
            </a:xfrm>
            <a:custGeom>
              <a:avLst/>
              <a:gdLst>
                <a:gd name="T0" fmla="*/ 119443 w 119443"/>
                <a:gd name="T1" fmla="*/ 3683 h 127508"/>
                <a:gd name="T2" fmla="*/ 93091 w 119443"/>
                <a:gd name="T3" fmla="*/ 127508 h 127508"/>
                <a:gd name="T4" fmla="*/ 5017 w 119443"/>
                <a:gd name="T5" fmla="*/ 127508 h 127508"/>
                <a:gd name="T6" fmla="*/ 0 w 119443"/>
                <a:gd name="T7" fmla="*/ 0 h 127508"/>
                <a:gd name="T8" fmla="*/ 119443 w 119443"/>
                <a:gd name="T9" fmla="*/ 3683 h 127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5" name="Freeform 34">
              <a:extLst>
                <a:ext uri="{FF2B5EF4-FFF2-40B4-BE49-F238E27FC236}">
                  <a16:creationId xmlns:a16="http://schemas.microsoft.com/office/drawing/2014/main" id="{F9D8B4D9-7E0F-4AC8-9CFC-1015899E2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321" y="5645721"/>
              <a:ext cx="380318" cy="176275"/>
            </a:xfrm>
            <a:custGeom>
              <a:avLst/>
              <a:gdLst>
                <a:gd name="T0" fmla="*/ 380047 w 380318"/>
                <a:gd name="T1" fmla="*/ 167259 h 176275"/>
                <a:gd name="T2" fmla="*/ 378968 w 380318"/>
                <a:gd name="T3" fmla="*/ 176276 h 176275"/>
                <a:gd name="T4" fmla="*/ 133985 w 380318"/>
                <a:gd name="T5" fmla="*/ 176276 h 176275"/>
                <a:gd name="T6" fmla="*/ 80835 w 380318"/>
                <a:gd name="T7" fmla="*/ 136398 h 176275"/>
                <a:gd name="T8" fmla="*/ 74803 w 380318"/>
                <a:gd name="T9" fmla="*/ 176276 h 176275"/>
                <a:gd name="T10" fmla="*/ 0 w 380318"/>
                <a:gd name="T11" fmla="*/ 176276 h 176275"/>
                <a:gd name="T12" fmla="*/ 53149 w 380318"/>
                <a:gd name="T13" fmla="*/ 0 h 176275"/>
                <a:gd name="T14" fmla="*/ 141224 w 380318"/>
                <a:gd name="T15" fmla="*/ 0 h 176275"/>
                <a:gd name="T16" fmla="*/ 353187 w 380318"/>
                <a:gd name="T17" fmla="*/ 121857 h 176275"/>
                <a:gd name="T18" fmla="*/ 380047 w 380318"/>
                <a:gd name="T19" fmla="*/ 167259 h 1762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6" name="Freeform 35">
              <a:extLst>
                <a:ext uri="{FF2B5EF4-FFF2-40B4-BE49-F238E27FC236}">
                  <a16:creationId xmlns:a16="http://schemas.microsoft.com/office/drawing/2014/main" id="{07B6C627-2C16-40F6-9387-17F9917B0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207" y="2414651"/>
              <a:ext cx="102870" cy="122808"/>
            </a:xfrm>
            <a:custGeom>
              <a:avLst/>
              <a:gdLst>
                <a:gd name="T0" fmla="*/ 102870 w 102870"/>
                <a:gd name="T1" fmla="*/ 101854 h 122808"/>
                <a:gd name="T2" fmla="*/ 94043 w 102870"/>
                <a:gd name="T3" fmla="*/ 122809 h 122808"/>
                <a:gd name="T4" fmla="*/ 0 w 102870"/>
                <a:gd name="T5" fmla="*/ 23622 h 122808"/>
                <a:gd name="T6" fmla="*/ 12002 w 102870"/>
                <a:gd name="T7" fmla="*/ 0 h 122808"/>
                <a:gd name="T8" fmla="*/ 102870 w 102870"/>
                <a:gd name="T9" fmla="*/ 101854 h 1228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7" name="Freeform 36">
              <a:extLst>
                <a:ext uri="{FF2B5EF4-FFF2-40B4-BE49-F238E27FC236}">
                  <a16:creationId xmlns:a16="http://schemas.microsoft.com/office/drawing/2014/main" id="{AA9E02B8-A131-4B49-9DEB-E5A262C96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747" y="2764535"/>
              <a:ext cx="290620" cy="377770"/>
            </a:xfrm>
            <a:custGeom>
              <a:avLst/>
              <a:gdLst>
                <a:gd name="T0" fmla="*/ 274003 w 290620"/>
                <a:gd name="T1" fmla="*/ 364427 h 377770"/>
                <a:gd name="T2" fmla="*/ 239078 w 290620"/>
                <a:gd name="T3" fmla="*/ 377762 h 377770"/>
                <a:gd name="T4" fmla="*/ 238189 w 290620"/>
                <a:gd name="T5" fmla="*/ 377762 h 377770"/>
                <a:gd name="T6" fmla="*/ 163703 w 290620"/>
                <a:gd name="T7" fmla="*/ 342900 h 377770"/>
                <a:gd name="T8" fmla="*/ 113284 w 290620"/>
                <a:gd name="T9" fmla="*/ 275844 h 377770"/>
                <a:gd name="T10" fmla="*/ 0 w 290620"/>
                <a:gd name="T11" fmla="*/ 96393 h 377770"/>
                <a:gd name="T12" fmla="*/ 35560 w 290620"/>
                <a:gd name="T13" fmla="*/ 68961 h 377770"/>
                <a:gd name="T14" fmla="*/ 101727 w 290620"/>
                <a:gd name="T15" fmla="*/ 0 h 377770"/>
                <a:gd name="T16" fmla="*/ 171196 w 290620"/>
                <a:gd name="T17" fmla="*/ 114681 h 377770"/>
                <a:gd name="T18" fmla="*/ 283083 w 290620"/>
                <a:gd name="T19" fmla="*/ 299466 h 377770"/>
                <a:gd name="T20" fmla="*/ 274003 w 290620"/>
                <a:gd name="T21" fmla="*/ 364427 h 3777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8" name="Freeform 37">
              <a:extLst>
                <a:ext uri="{FF2B5EF4-FFF2-40B4-BE49-F238E27FC236}">
                  <a16:creationId xmlns:a16="http://schemas.microsoft.com/office/drawing/2014/main" id="{6C94F383-5710-477F-8F25-B8B4F2479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328" y="2438717"/>
              <a:ext cx="521792" cy="499504"/>
            </a:xfrm>
            <a:custGeom>
              <a:avLst/>
              <a:gdLst>
                <a:gd name="T0" fmla="*/ 521792 w 521792"/>
                <a:gd name="T1" fmla="*/ 405765 h 499504"/>
                <a:gd name="T2" fmla="*/ 452323 w 521792"/>
                <a:gd name="T3" fmla="*/ 478155 h 499504"/>
                <a:gd name="T4" fmla="*/ 429590 w 521792"/>
                <a:gd name="T5" fmla="*/ 486728 h 499504"/>
                <a:gd name="T6" fmla="*/ 349644 w 521792"/>
                <a:gd name="T7" fmla="*/ 498666 h 499504"/>
                <a:gd name="T8" fmla="*/ 215659 w 521792"/>
                <a:gd name="T9" fmla="*/ 486474 h 499504"/>
                <a:gd name="T10" fmla="*/ 160287 w 521792"/>
                <a:gd name="T11" fmla="*/ 461899 h 499504"/>
                <a:gd name="T12" fmla="*/ 106502 w 521792"/>
                <a:gd name="T13" fmla="*/ 411290 h 499504"/>
                <a:gd name="T14" fmla="*/ 37795 w 521792"/>
                <a:gd name="T15" fmla="*/ 408369 h 499504"/>
                <a:gd name="T16" fmla="*/ 584 w 521792"/>
                <a:gd name="T17" fmla="*/ 354394 h 499504"/>
                <a:gd name="T18" fmla="*/ 24333 w 521792"/>
                <a:gd name="T19" fmla="*/ 294005 h 499504"/>
                <a:gd name="T20" fmla="*/ 96088 w 521792"/>
                <a:gd name="T21" fmla="*/ 358267 h 499504"/>
                <a:gd name="T22" fmla="*/ 96914 w 521792"/>
                <a:gd name="T23" fmla="*/ 356616 h 499504"/>
                <a:gd name="T24" fmla="*/ 124028 w 521792"/>
                <a:gd name="T25" fmla="*/ 287211 h 499504"/>
                <a:gd name="T26" fmla="*/ 96723 w 521792"/>
                <a:gd name="T27" fmla="*/ 216472 h 499504"/>
                <a:gd name="T28" fmla="*/ 120218 w 521792"/>
                <a:gd name="T29" fmla="*/ 118301 h 499504"/>
                <a:gd name="T30" fmla="*/ 297193 w 521792"/>
                <a:gd name="T31" fmla="*/ 0 h 499504"/>
                <a:gd name="T32" fmla="*/ 324307 w 521792"/>
                <a:gd name="T33" fmla="*/ 39942 h 499504"/>
                <a:gd name="T34" fmla="*/ 482930 w 521792"/>
                <a:gd name="T35" fmla="*/ 319532 h 499504"/>
                <a:gd name="T36" fmla="*/ 521792 w 521792"/>
                <a:gd name="T37" fmla="*/ 405765 h 499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9" name="Freeform 38">
              <a:extLst>
                <a:ext uri="{FF2B5EF4-FFF2-40B4-BE49-F238E27FC236}">
                  <a16:creationId xmlns:a16="http://schemas.microsoft.com/office/drawing/2014/main" id="{6824D46F-CD1E-4C5F-BD7D-CFFB5304B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4958" y="1918435"/>
              <a:ext cx="834785" cy="1015287"/>
            </a:xfrm>
            <a:custGeom>
              <a:avLst/>
              <a:gdLst>
                <a:gd name="T0" fmla="*/ 834785 w 834785"/>
                <a:gd name="T1" fmla="*/ 622707 h 1015287"/>
                <a:gd name="T2" fmla="*/ 718517 w 834785"/>
                <a:gd name="T3" fmla="*/ 846100 h 1015287"/>
                <a:gd name="T4" fmla="*/ 652350 w 834785"/>
                <a:gd name="T5" fmla="*/ 915061 h 1015287"/>
                <a:gd name="T6" fmla="*/ 616790 w 834785"/>
                <a:gd name="T7" fmla="*/ 942494 h 1015287"/>
                <a:gd name="T8" fmla="*/ 612726 w 834785"/>
                <a:gd name="T9" fmla="*/ 936016 h 1015287"/>
                <a:gd name="T10" fmla="*/ 613107 w 834785"/>
                <a:gd name="T11" fmla="*/ 944970 h 1015287"/>
                <a:gd name="T12" fmla="*/ 328817 w 834785"/>
                <a:gd name="T13" fmla="*/ 1008343 h 1015287"/>
                <a:gd name="T14" fmla="*/ 71960 w 834785"/>
                <a:gd name="T15" fmla="*/ 797332 h 1015287"/>
                <a:gd name="T16" fmla="*/ 10619 w 834785"/>
                <a:gd name="T17" fmla="*/ 598133 h 1015287"/>
                <a:gd name="T18" fmla="*/ 10619 w 834785"/>
                <a:gd name="T19" fmla="*/ 598069 h 1015287"/>
                <a:gd name="T20" fmla="*/ 205 w 834785"/>
                <a:gd name="T21" fmla="*/ 464529 h 1015287"/>
                <a:gd name="T22" fmla="*/ 35892 w 834785"/>
                <a:gd name="T23" fmla="*/ 204750 h 1015287"/>
                <a:gd name="T24" fmla="*/ 197817 w 834785"/>
                <a:gd name="T25" fmla="*/ 3773 h 1015287"/>
                <a:gd name="T26" fmla="*/ 344756 w 834785"/>
                <a:gd name="T27" fmla="*/ 65177 h 1015287"/>
                <a:gd name="T28" fmla="*/ 360377 w 834785"/>
                <a:gd name="T29" fmla="*/ 216879 h 1015287"/>
                <a:gd name="T30" fmla="*/ 322912 w 834785"/>
                <a:gd name="T31" fmla="*/ 367819 h 1015287"/>
                <a:gd name="T32" fmla="*/ 342660 w 834785"/>
                <a:gd name="T33" fmla="*/ 617564 h 1015287"/>
                <a:gd name="T34" fmla="*/ 421591 w 834785"/>
                <a:gd name="T35" fmla="*/ 725832 h 1015287"/>
                <a:gd name="T36" fmla="*/ 510808 w 834785"/>
                <a:gd name="T37" fmla="*/ 740119 h 1015287"/>
                <a:gd name="T38" fmla="*/ 601867 w 834785"/>
                <a:gd name="T39" fmla="*/ 698019 h 1015287"/>
                <a:gd name="T40" fmla="*/ 616219 w 834785"/>
                <a:gd name="T41" fmla="*/ 685191 h 1015287"/>
                <a:gd name="T42" fmla="*/ 619139 w 834785"/>
                <a:gd name="T43" fmla="*/ 682270 h 1015287"/>
                <a:gd name="T44" fmla="*/ 717310 w 834785"/>
                <a:gd name="T45" fmla="*/ 498946 h 1015287"/>
                <a:gd name="T46" fmla="*/ 737186 w 834785"/>
                <a:gd name="T47" fmla="*/ 519901 h 1015287"/>
                <a:gd name="T48" fmla="*/ 831229 w 834785"/>
                <a:gd name="T49" fmla="*/ 619088 h 1015287"/>
                <a:gd name="T50" fmla="*/ 834785 w 834785"/>
                <a:gd name="T51" fmla="*/ 622707 h 10152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0" name="Freeform 39">
              <a:extLst>
                <a:ext uri="{FF2B5EF4-FFF2-40B4-BE49-F238E27FC236}">
                  <a16:creationId xmlns:a16="http://schemas.microsoft.com/office/drawing/2014/main" id="{6B3220B1-07F7-423C-993A-57A958CD6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11" y="2298233"/>
              <a:ext cx="382073" cy="613063"/>
            </a:xfrm>
            <a:custGeom>
              <a:avLst/>
              <a:gdLst>
                <a:gd name="T0" fmla="*/ 371983 w 382073"/>
                <a:gd name="T1" fmla="*/ 140421 h 613063"/>
                <a:gd name="T2" fmla="*/ 195009 w 382073"/>
                <a:gd name="T3" fmla="*/ 258721 h 613063"/>
                <a:gd name="T4" fmla="*/ 171514 w 382073"/>
                <a:gd name="T5" fmla="*/ 356892 h 613063"/>
                <a:gd name="T6" fmla="*/ 198818 w 382073"/>
                <a:gd name="T7" fmla="*/ 427631 h 613063"/>
                <a:gd name="T8" fmla="*/ 171704 w 382073"/>
                <a:gd name="T9" fmla="*/ 497037 h 613063"/>
                <a:gd name="T10" fmla="*/ 170879 w 382073"/>
                <a:gd name="T11" fmla="*/ 498688 h 613063"/>
                <a:gd name="T12" fmla="*/ 99123 w 382073"/>
                <a:gd name="T13" fmla="*/ 434426 h 613063"/>
                <a:gd name="T14" fmla="*/ 75374 w 382073"/>
                <a:gd name="T15" fmla="*/ 494814 h 613063"/>
                <a:gd name="T16" fmla="*/ 112585 w 382073"/>
                <a:gd name="T17" fmla="*/ 548789 h 613063"/>
                <a:gd name="T18" fmla="*/ 181292 w 382073"/>
                <a:gd name="T19" fmla="*/ 551710 h 613063"/>
                <a:gd name="T20" fmla="*/ 235077 w 382073"/>
                <a:gd name="T21" fmla="*/ 602320 h 613063"/>
                <a:gd name="T22" fmla="*/ 234505 w 382073"/>
                <a:gd name="T23" fmla="*/ 603209 h 613063"/>
                <a:gd name="T24" fmla="*/ 188849 w 382073"/>
                <a:gd name="T25" fmla="*/ 611718 h 613063"/>
                <a:gd name="T26" fmla="*/ 147066 w 382073"/>
                <a:gd name="T27" fmla="*/ 590509 h 613063"/>
                <a:gd name="T28" fmla="*/ 69469 w 382073"/>
                <a:gd name="T29" fmla="*/ 580920 h 613063"/>
                <a:gd name="T30" fmla="*/ 0 w 382073"/>
                <a:gd name="T31" fmla="*/ 466239 h 613063"/>
                <a:gd name="T32" fmla="*/ 116268 w 382073"/>
                <a:gd name="T33" fmla="*/ 242846 h 613063"/>
                <a:gd name="T34" fmla="*/ 112776 w 382073"/>
                <a:gd name="T35" fmla="*/ 239163 h 613063"/>
                <a:gd name="T36" fmla="*/ 121603 w 382073"/>
                <a:gd name="T37" fmla="*/ 218208 h 613063"/>
                <a:gd name="T38" fmla="*/ 121666 w 382073"/>
                <a:gd name="T39" fmla="*/ 218081 h 613063"/>
                <a:gd name="T40" fmla="*/ 146367 w 382073"/>
                <a:gd name="T41" fmla="*/ 202968 h 613063"/>
                <a:gd name="T42" fmla="*/ 151193 w 382073"/>
                <a:gd name="T43" fmla="*/ 199476 h 613063"/>
                <a:gd name="T44" fmla="*/ 151321 w 382073"/>
                <a:gd name="T45" fmla="*/ 199412 h 613063"/>
                <a:gd name="T46" fmla="*/ 160401 w 382073"/>
                <a:gd name="T47" fmla="*/ 192173 h 613063"/>
                <a:gd name="T48" fmla="*/ 160528 w 382073"/>
                <a:gd name="T49" fmla="*/ 192046 h 613063"/>
                <a:gd name="T50" fmla="*/ 169164 w 382073"/>
                <a:gd name="T51" fmla="*/ 184363 h 613063"/>
                <a:gd name="T52" fmla="*/ 173673 w 382073"/>
                <a:gd name="T53" fmla="*/ 179981 h 613063"/>
                <a:gd name="T54" fmla="*/ 178689 w 382073"/>
                <a:gd name="T55" fmla="*/ 174838 h 613063"/>
                <a:gd name="T56" fmla="*/ 183579 w 382073"/>
                <a:gd name="T57" fmla="*/ 169567 h 613063"/>
                <a:gd name="T58" fmla="*/ 187261 w 382073"/>
                <a:gd name="T59" fmla="*/ 165313 h 613063"/>
                <a:gd name="T60" fmla="*/ 192786 w 382073"/>
                <a:gd name="T61" fmla="*/ 158518 h 613063"/>
                <a:gd name="T62" fmla="*/ 197929 w 382073"/>
                <a:gd name="T63" fmla="*/ 151724 h 613063"/>
                <a:gd name="T64" fmla="*/ 201295 w 382073"/>
                <a:gd name="T65" fmla="*/ 146961 h 613063"/>
                <a:gd name="T66" fmla="*/ 204978 w 382073"/>
                <a:gd name="T67" fmla="*/ 141500 h 613063"/>
                <a:gd name="T68" fmla="*/ 205677 w 382073"/>
                <a:gd name="T69" fmla="*/ 140357 h 613063"/>
                <a:gd name="T70" fmla="*/ 208598 w 382073"/>
                <a:gd name="T71" fmla="*/ 135658 h 613063"/>
                <a:gd name="T72" fmla="*/ 209867 w 382073"/>
                <a:gd name="T73" fmla="*/ 133499 h 613063"/>
                <a:gd name="T74" fmla="*/ 212725 w 382073"/>
                <a:gd name="T75" fmla="*/ 128546 h 613063"/>
                <a:gd name="T76" fmla="*/ 216154 w 382073"/>
                <a:gd name="T77" fmla="*/ 122196 h 613063"/>
                <a:gd name="T78" fmla="*/ 219329 w 382073"/>
                <a:gd name="T79" fmla="*/ 115783 h 613063"/>
                <a:gd name="T80" fmla="*/ 220790 w 382073"/>
                <a:gd name="T81" fmla="*/ 112671 h 613063"/>
                <a:gd name="T82" fmla="*/ 228727 w 382073"/>
                <a:gd name="T83" fmla="*/ 93049 h 613063"/>
                <a:gd name="T84" fmla="*/ 230759 w 382073"/>
                <a:gd name="T85" fmla="*/ 87081 h 613063"/>
                <a:gd name="T86" fmla="*/ 230886 w 382073"/>
                <a:gd name="T87" fmla="*/ 86699 h 613063"/>
                <a:gd name="T88" fmla="*/ 232473 w 382073"/>
                <a:gd name="T89" fmla="*/ 81620 h 613063"/>
                <a:gd name="T90" fmla="*/ 237680 w 382073"/>
                <a:gd name="T91" fmla="*/ 60030 h 613063"/>
                <a:gd name="T92" fmla="*/ 238379 w 382073"/>
                <a:gd name="T93" fmla="*/ 56156 h 613063"/>
                <a:gd name="T94" fmla="*/ 238887 w 382073"/>
                <a:gd name="T95" fmla="*/ 52727 h 613063"/>
                <a:gd name="T96" fmla="*/ 239649 w 382073"/>
                <a:gd name="T97" fmla="*/ 47139 h 613063"/>
                <a:gd name="T98" fmla="*/ 240348 w 382073"/>
                <a:gd name="T99" fmla="*/ 40408 h 613063"/>
                <a:gd name="T100" fmla="*/ 240919 w 382073"/>
                <a:gd name="T101" fmla="*/ 32852 h 613063"/>
                <a:gd name="T102" fmla="*/ 253048 w 382073"/>
                <a:gd name="T103" fmla="*/ 86 h 613063"/>
                <a:gd name="T104" fmla="*/ 360426 w 382073"/>
                <a:gd name="T105" fmla="*/ 49489 h 613063"/>
                <a:gd name="T106" fmla="*/ 381000 w 382073"/>
                <a:gd name="T107" fmla="*/ 94383 h 613063"/>
                <a:gd name="T108" fmla="*/ 371983 w 382073"/>
                <a:gd name="T109" fmla="*/ 140421 h 61306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1" name="Freeform 40">
              <a:extLst>
                <a:ext uri="{FF2B5EF4-FFF2-40B4-BE49-F238E27FC236}">
                  <a16:creationId xmlns:a16="http://schemas.microsoft.com/office/drawing/2014/main" id="{80E6098D-46ED-45EE-9D99-FCAF08FCD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807" y="2628519"/>
              <a:ext cx="86106" cy="81660"/>
            </a:xfrm>
            <a:custGeom>
              <a:avLst/>
              <a:gdLst>
                <a:gd name="T0" fmla="*/ 60833 w 86106"/>
                <a:gd name="T1" fmla="*/ 81661 h 81660"/>
                <a:gd name="T2" fmla="*/ 86106 w 86106"/>
                <a:gd name="T3" fmla="*/ 69786 h 81660"/>
                <a:gd name="T4" fmla="*/ 0 w 86106"/>
                <a:gd name="T5" fmla="*/ 0 h 81660"/>
                <a:gd name="T6" fmla="*/ 60833 w 86106"/>
                <a:gd name="T7" fmla="*/ 81661 h 816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2" name="Freeform 41">
              <a:extLst>
                <a:ext uri="{FF2B5EF4-FFF2-40B4-BE49-F238E27FC236}">
                  <a16:creationId xmlns:a16="http://schemas.microsoft.com/office/drawing/2014/main" id="{13F8928C-072D-4635-A8AB-9D189B6F852A}"/>
                </a:ext>
              </a:extLst>
            </p:cNvPr>
            <p:cNvSpPr>
              <a:spLocks/>
            </p:cNvSpPr>
            <p:nvPr/>
          </p:nvSpPr>
          <p:spPr bwMode="auto">
            <a:xfrm rot="-1039232">
              <a:off x="6669668" y="2747799"/>
              <a:ext cx="74798" cy="109594"/>
            </a:xfrm>
            <a:custGeom>
              <a:avLst/>
              <a:gdLst>
                <a:gd name="T0" fmla="*/ 74798 w 74798"/>
                <a:gd name="T1" fmla="*/ 54797 h 109594"/>
                <a:gd name="T2" fmla="*/ 37399 w 74798"/>
                <a:gd name="T3" fmla="*/ 109595 h 109594"/>
                <a:gd name="T4" fmla="*/ -1 w 74798"/>
                <a:gd name="T5" fmla="*/ 54797 h 109594"/>
                <a:gd name="T6" fmla="*/ 37399 w 74798"/>
                <a:gd name="T7" fmla="*/ 0 h 109594"/>
                <a:gd name="T8" fmla="*/ 74798 w 74798"/>
                <a:gd name="T9" fmla="*/ 54797 h 1095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3" name="Freeform 42">
              <a:extLst>
                <a:ext uri="{FF2B5EF4-FFF2-40B4-BE49-F238E27FC236}">
                  <a16:creationId xmlns:a16="http://schemas.microsoft.com/office/drawing/2014/main" id="{4A154F78-964F-41F1-94DA-8B855EEB5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0876" y="2654173"/>
              <a:ext cx="17906" cy="23177"/>
            </a:xfrm>
            <a:custGeom>
              <a:avLst/>
              <a:gdLst>
                <a:gd name="T0" fmla="*/ 0 w 17906"/>
                <a:gd name="T1" fmla="*/ 0 h 23177"/>
                <a:gd name="T2" fmla="*/ 17907 w 17906"/>
                <a:gd name="T3" fmla="*/ 23177 h 2317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4" name="Freeform 43">
              <a:extLst>
                <a:ext uri="{FF2B5EF4-FFF2-40B4-BE49-F238E27FC236}">
                  <a16:creationId xmlns:a16="http://schemas.microsoft.com/office/drawing/2014/main" id="{0555169E-BE15-45DF-B436-40DDF91D1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335" y="2588514"/>
              <a:ext cx="15811" cy="20002"/>
            </a:xfrm>
            <a:custGeom>
              <a:avLst/>
              <a:gdLst>
                <a:gd name="T0" fmla="*/ 0 w 15811"/>
                <a:gd name="T1" fmla="*/ 0 h 20002"/>
                <a:gd name="T2" fmla="*/ 15811 w 15811"/>
                <a:gd name="T3" fmla="*/ 20002 h 2000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5" name="Freeform 44">
              <a:extLst>
                <a:ext uri="{FF2B5EF4-FFF2-40B4-BE49-F238E27FC236}">
                  <a16:creationId xmlns:a16="http://schemas.microsoft.com/office/drawing/2014/main" id="{C6F591F8-49DB-43D3-B4A2-2C481FE28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967" y="2595689"/>
              <a:ext cx="33351" cy="54991"/>
            </a:xfrm>
            <a:custGeom>
              <a:avLst/>
              <a:gdLst>
                <a:gd name="T0" fmla="*/ 14 w 33351"/>
                <a:gd name="T1" fmla="*/ 54991 h 54991"/>
                <a:gd name="T2" fmla="*/ 33351 w 33351"/>
                <a:gd name="T3" fmla="*/ 0 h 5499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6" name="Freeform 45">
              <a:extLst>
                <a:ext uri="{FF2B5EF4-FFF2-40B4-BE49-F238E27FC236}">
                  <a16:creationId xmlns:a16="http://schemas.microsoft.com/office/drawing/2014/main" id="{6167B8CC-DCD9-4250-B9CB-CED16C1CB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8569" y="2539936"/>
              <a:ext cx="49466" cy="15049"/>
            </a:xfrm>
            <a:custGeom>
              <a:avLst/>
              <a:gdLst>
                <a:gd name="T0" fmla="*/ 0 w 49466"/>
                <a:gd name="T1" fmla="*/ 1651 h 15049"/>
                <a:gd name="T2" fmla="*/ 49467 w 49466"/>
                <a:gd name="T3" fmla="*/ 15049 h 1504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B048D058-C09B-4B47-B2B8-A65A3A5DA30B}"/>
                </a:ext>
              </a:extLst>
            </p:cNvPr>
            <p:cNvSpPr/>
            <p:nvPr/>
          </p:nvSpPr>
          <p:spPr>
            <a:xfrm>
              <a:off x="6045926" y="2397537"/>
              <a:ext cx="197900" cy="204047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58" name="Freeform 47">
              <a:extLst>
                <a:ext uri="{FF2B5EF4-FFF2-40B4-BE49-F238E27FC236}">
                  <a16:creationId xmlns:a16="http://schemas.microsoft.com/office/drawing/2014/main" id="{BB66124A-28AF-4ADC-B285-476E23050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916" y="2900552"/>
              <a:ext cx="323267" cy="192525"/>
            </a:xfrm>
            <a:custGeom>
              <a:avLst/>
              <a:gdLst>
                <a:gd name="T0" fmla="*/ 315404 w 323267"/>
                <a:gd name="T1" fmla="*/ 159957 h 192525"/>
                <a:gd name="T2" fmla="*/ 270065 w 323267"/>
                <a:gd name="T3" fmla="*/ 184658 h 192525"/>
                <a:gd name="T4" fmla="*/ 176721 w 323267"/>
                <a:gd name="T5" fmla="*/ 191707 h 192525"/>
                <a:gd name="T6" fmla="*/ 176593 w 323267"/>
                <a:gd name="T7" fmla="*/ 191643 h 192525"/>
                <a:gd name="T8" fmla="*/ 139637 w 323267"/>
                <a:gd name="T9" fmla="*/ 186880 h 192525"/>
                <a:gd name="T10" fmla="*/ 86487 w 323267"/>
                <a:gd name="T11" fmla="*/ 116078 h 192525"/>
                <a:gd name="T12" fmla="*/ 0 w 323267"/>
                <a:gd name="T13" fmla="*/ 889 h 192525"/>
                <a:gd name="T14" fmla="*/ 572 w 323267"/>
                <a:gd name="T15" fmla="*/ 0 h 192525"/>
                <a:gd name="T16" fmla="*/ 55943 w 323267"/>
                <a:gd name="T17" fmla="*/ 24574 h 192525"/>
                <a:gd name="T18" fmla="*/ 189928 w 323267"/>
                <a:gd name="T19" fmla="*/ 36767 h 192525"/>
                <a:gd name="T20" fmla="*/ 269875 w 323267"/>
                <a:gd name="T21" fmla="*/ 24829 h 192525"/>
                <a:gd name="T22" fmla="*/ 300609 w 323267"/>
                <a:gd name="T23" fmla="*/ 69152 h 192525"/>
                <a:gd name="T24" fmla="*/ 314262 w 323267"/>
                <a:gd name="T25" fmla="*/ 96266 h 192525"/>
                <a:gd name="T26" fmla="*/ 320675 w 323267"/>
                <a:gd name="T27" fmla="*/ 114745 h 192525"/>
                <a:gd name="T28" fmla="*/ 315404 w 323267"/>
                <a:gd name="T29" fmla="*/ 159957 h 1925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806F5C54-A85A-457D-BD0E-C65CC84B478D}"/>
                </a:ext>
              </a:extLst>
            </p:cNvPr>
            <p:cNvSpPr/>
            <p:nvPr/>
          </p:nvSpPr>
          <p:spPr>
            <a:xfrm>
              <a:off x="6509055" y="3087215"/>
              <a:ext cx="985426" cy="897806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0" name="Freeform 49">
              <a:extLst>
                <a:ext uri="{FF2B5EF4-FFF2-40B4-BE49-F238E27FC236}">
                  <a16:creationId xmlns:a16="http://schemas.microsoft.com/office/drawing/2014/main" id="{CD8E21B5-C924-42E3-935C-1CCEA1FDF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7503" y="3745106"/>
              <a:ext cx="256355" cy="159149"/>
            </a:xfrm>
            <a:custGeom>
              <a:avLst/>
              <a:gdLst>
                <a:gd name="T0" fmla="*/ 242315 w 256355"/>
                <a:gd name="T1" fmla="*/ 112455 h 159149"/>
                <a:gd name="T2" fmla="*/ 242315 w 256355"/>
                <a:gd name="T3" fmla="*/ 112455 h 159149"/>
                <a:gd name="T4" fmla="*/ 219202 w 256355"/>
                <a:gd name="T5" fmla="*/ 127759 h 159149"/>
                <a:gd name="T6" fmla="*/ 133477 w 256355"/>
                <a:gd name="T7" fmla="*/ 121727 h 159149"/>
                <a:gd name="T8" fmla="*/ 79565 w 256355"/>
                <a:gd name="T9" fmla="*/ 147127 h 159149"/>
                <a:gd name="T10" fmla="*/ 34861 w 256355"/>
                <a:gd name="T11" fmla="*/ 158684 h 159149"/>
                <a:gd name="T12" fmla="*/ 0 w 256355"/>
                <a:gd name="T13" fmla="*/ 92262 h 159149"/>
                <a:gd name="T14" fmla="*/ 32131 w 256355"/>
                <a:gd name="T15" fmla="*/ 28191 h 159149"/>
                <a:gd name="T16" fmla="*/ 93980 w 256355"/>
                <a:gd name="T17" fmla="*/ 568 h 159149"/>
                <a:gd name="T18" fmla="*/ 87058 w 256355"/>
                <a:gd name="T19" fmla="*/ 14538 h 159149"/>
                <a:gd name="T20" fmla="*/ 128143 w 256355"/>
                <a:gd name="T21" fmla="*/ 6601 h 159149"/>
                <a:gd name="T22" fmla="*/ 179768 w 256355"/>
                <a:gd name="T23" fmla="*/ 15999 h 159149"/>
                <a:gd name="T24" fmla="*/ 254000 w 256355"/>
                <a:gd name="T25" fmla="*/ 76959 h 159149"/>
                <a:gd name="T26" fmla="*/ 242315 w 256355"/>
                <a:gd name="T27" fmla="*/ 112455 h 1591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61" name="Freeform 50">
              <a:extLst>
                <a:ext uri="{FF2B5EF4-FFF2-40B4-BE49-F238E27FC236}">
                  <a16:creationId xmlns:a16="http://schemas.microsoft.com/office/drawing/2014/main" id="{162030D1-2FA4-434F-988B-36085B1AE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573" y="2994638"/>
              <a:ext cx="961072" cy="862904"/>
            </a:xfrm>
            <a:custGeom>
              <a:avLst/>
              <a:gdLst>
                <a:gd name="T0" fmla="*/ 920052 w 961072"/>
                <a:gd name="T1" fmla="*/ 765006 h 862904"/>
                <a:gd name="T2" fmla="*/ 926973 w 961072"/>
                <a:gd name="T3" fmla="*/ 751036 h 862904"/>
                <a:gd name="T4" fmla="*/ 865124 w 961072"/>
                <a:gd name="T5" fmla="*/ 778659 h 862904"/>
                <a:gd name="T6" fmla="*/ 832993 w 961072"/>
                <a:gd name="T7" fmla="*/ 842730 h 862904"/>
                <a:gd name="T8" fmla="*/ 484124 w 961072"/>
                <a:gd name="T9" fmla="*/ 814155 h 862904"/>
                <a:gd name="T10" fmla="*/ 256222 w 961072"/>
                <a:gd name="T11" fmla="*/ 556790 h 862904"/>
                <a:gd name="T12" fmla="*/ 172339 w 961072"/>
                <a:gd name="T13" fmla="*/ 257006 h 862904"/>
                <a:gd name="T14" fmla="*/ 0 w 961072"/>
                <a:gd name="T15" fmla="*/ 97558 h 862904"/>
                <a:gd name="T16" fmla="*/ 93345 w 961072"/>
                <a:gd name="T17" fmla="*/ 90509 h 862904"/>
                <a:gd name="T18" fmla="*/ 138684 w 961072"/>
                <a:gd name="T19" fmla="*/ 65808 h 862904"/>
                <a:gd name="T20" fmla="*/ 144018 w 961072"/>
                <a:gd name="T21" fmla="*/ 20659 h 862904"/>
                <a:gd name="T22" fmla="*/ 137605 w 961072"/>
                <a:gd name="T23" fmla="*/ 2181 h 862904"/>
                <a:gd name="T24" fmla="*/ 581216 w 961072"/>
                <a:gd name="T25" fmla="*/ 219859 h 862904"/>
                <a:gd name="T26" fmla="*/ 833565 w 961072"/>
                <a:gd name="T27" fmla="*/ 559647 h 862904"/>
                <a:gd name="T28" fmla="*/ 944182 w 961072"/>
                <a:gd name="T29" fmla="*/ 729446 h 862904"/>
                <a:gd name="T30" fmla="*/ 944182 w 961072"/>
                <a:gd name="T31" fmla="*/ 729510 h 862904"/>
                <a:gd name="T32" fmla="*/ 961072 w 961072"/>
                <a:gd name="T33" fmla="*/ 757069 h 862904"/>
                <a:gd name="T34" fmla="*/ 920052 w 961072"/>
                <a:gd name="T35" fmla="*/ 765006 h 8629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FAF79583-4844-490D-A5F9-E192B502DC37}"/>
                </a:ext>
              </a:extLst>
            </p:cNvPr>
            <p:cNvSpPr/>
            <p:nvPr/>
          </p:nvSpPr>
          <p:spPr>
            <a:xfrm>
              <a:off x="7457756" y="3554483"/>
              <a:ext cx="269309" cy="187723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3" name="Freeform 52">
              <a:extLst>
                <a:ext uri="{FF2B5EF4-FFF2-40B4-BE49-F238E27FC236}">
                  <a16:creationId xmlns:a16="http://schemas.microsoft.com/office/drawing/2014/main" id="{A29DCA94-DC90-4316-BD65-3FD89DECA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1820" y="3627768"/>
              <a:ext cx="225698" cy="143702"/>
            </a:xfrm>
            <a:custGeom>
              <a:avLst/>
              <a:gdLst>
                <a:gd name="T0" fmla="*/ 225679 w 225698"/>
                <a:gd name="T1" fmla="*/ 112572 h 143702"/>
                <a:gd name="T2" fmla="*/ 211455 w 225698"/>
                <a:gd name="T3" fmla="*/ 133591 h 143702"/>
                <a:gd name="T4" fmla="*/ 192786 w 225698"/>
                <a:gd name="T5" fmla="*/ 120573 h 143702"/>
                <a:gd name="T6" fmla="*/ 90615 w 225698"/>
                <a:gd name="T7" fmla="*/ 95872 h 143702"/>
                <a:gd name="T8" fmla="*/ 87376 w 225698"/>
                <a:gd name="T9" fmla="*/ 96062 h 143702"/>
                <a:gd name="T10" fmla="*/ 93345 w 225698"/>
                <a:gd name="T11" fmla="*/ 111556 h 143702"/>
                <a:gd name="T12" fmla="*/ 111506 w 225698"/>
                <a:gd name="T13" fmla="*/ 121589 h 143702"/>
                <a:gd name="T14" fmla="*/ 117222 w 225698"/>
                <a:gd name="T15" fmla="*/ 139369 h 143702"/>
                <a:gd name="T16" fmla="*/ 96774 w 225698"/>
                <a:gd name="T17" fmla="*/ 141909 h 143702"/>
                <a:gd name="T18" fmla="*/ 65660 w 225698"/>
                <a:gd name="T19" fmla="*/ 132702 h 143702"/>
                <a:gd name="T20" fmla="*/ 61785 w 225698"/>
                <a:gd name="T21" fmla="*/ 131559 h 143702"/>
                <a:gd name="T22" fmla="*/ 18352 w 225698"/>
                <a:gd name="T23" fmla="*/ 113652 h 143702"/>
                <a:gd name="T24" fmla="*/ 0 w 225698"/>
                <a:gd name="T25" fmla="*/ 94411 h 143702"/>
                <a:gd name="T26" fmla="*/ 318 w 225698"/>
                <a:gd name="T27" fmla="*/ 93268 h 143702"/>
                <a:gd name="T28" fmla="*/ 7176 w 225698"/>
                <a:gd name="T29" fmla="*/ 65074 h 143702"/>
                <a:gd name="T30" fmla="*/ 14224 w 225698"/>
                <a:gd name="T31" fmla="*/ 12178 h 143702"/>
                <a:gd name="T32" fmla="*/ 65660 w 225698"/>
                <a:gd name="T33" fmla="*/ 368 h 143702"/>
                <a:gd name="T34" fmla="*/ 124461 w 225698"/>
                <a:gd name="T35" fmla="*/ 7353 h 143702"/>
                <a:gd name="T36" fmla="*/ 183007 w 225698"/>
                <a:gd name="T37" fmla="*/ 41135 h 143702"/>
                <a:gd name="T38" fmla="*/ 218440 w 225698"/>
                <a:gd name="T39" fmla="*/ 86728 h 143702"/>
                <a:gd name="T40" fmla="*/ 224410 w 225698"/>
                <a:gd name="T41" fmla="*/ 101714 h 143702"/>
                <a:gd name="T42" fmla="*/ 225679 w 225698"/>
                <a:gd name="T43" fmla="*/ 112572 h 1437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64" name="Freeform 53">
              <a:extLst>
                <a:ext uri="{FF2B5EF4-FFF2-40B4-BE49-F238E27FC236}">
                  <a16:creationId xmlns:a16="http://schemas.microsoft.com/office/drawing/2014/main" id="{EB754DB5-02C6-41A0-8878-2C5D04031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442" y="3016630"/>
              <a:ext cx="122110" cy="128651"/>
            </a:xfrm>
            <a:custGeom>
              <a:avLst/>
              <a:gdLst>
                <a:gd name="T0" fmla="*/ 122111 w 122110"/>
                <a:gd name="T1" fmla="*/ 70802 h 128651"/>
                <a:gd name="T2" fmla="*/ 98362 w 122110"/>
                <a:gd name="T3" fmla="*/ 100584 h 128651"/>
                <a:gd name="T4" fmla="*/ 47625 w 122110"/>
                <a:gd name="T5" fmla="*/ 128651 h 128651"/>
                <a:gd name="T6" fmla="*/ 0 w 122110"/>
                <a:gd name="T7" fmla="*/ 52070 h 128651"/>
                <a:gd name="T8" fmla="*/ 68961 w 122110"/>
                <a:gd name="T9" fmla="*/ 0 h 128651"/>
                <a:gd name="T10" fmla="*/ 122111 w 122110"/>
                <a:gd name="T11" fmla="*/ 70802 h 1286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9440734-1232-428C-A926-506A4F0DFCD3}"/>
                </a:ext>
              </a:extLst>
            </p:cNvPr>
            <p:cNvSpPr/>
            <p:nvPr/>
          </p:nvSpPr>
          <p:spPr>
            <a:xfrm>
              <a:off x="6282591" y="2879088"/>
              <a:ext cx="250946" cy="248937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6" name="Freeform 55">
              <a:extLst>
                <a:ext uri="{FF2B5EF4-FFF2-40B4-BE49-F238E27FC236}">
                  <a16:creationId xmlns:a16="http://schemas.microsoft.com/office/drawing/2014/main" id="{BF9643A7-01A8-4C7E-8E7E-32855324D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7412" y="3957819"/>
              <a:ext cx="733420" cy="200731"/>
            </a:xfrm>
            <a:custGeom>
              <a:avLst/>
              <a:gdLst/>
              <a:ahLst/>
              <a:cxnLst/>
              <a:rect l="0" t="0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B12A8BB9-AB0C-4C01-AB0E-F1E7E74946E0}"/>
                </a:ext>
              </a:extLst>
            </p:cNvPr>
            <p:cNvSpPr/>
            <p:nvPr/>
          </p:nvSpPr>
          <p:spPr>
            <a:xfrm>
              <a:off x="7290459" y="3911564"/>
              <a:ext cx="442727" cy="138752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21473425-AC17-4F12-A6D5-A2C2BE91E43A}"/>
                </a:ext>
              </a:extLst>
            </p:cNvPr>
            <p:cNvSpPr/>
            <p:nvPr/>
          </p:nvSpPr>
          <p:spPr>
            <a:xfrm>
              <a:off x="6951782" y="3976859"/>
              <a:ext cx="263187" cy="120388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76CD258-57EF-4C46-9171-75E2DB6F7C14}"/>
                </a:ext>
              </a:extLst>
            </p:cNvPr>
            <p:cNvSpPr/>
            <p:nvPr/>
          </p:nvSpPr>
          <p:spPr>
            <a:xfrm>
              <a:off x="7263935" y="3858512"/>
              <a:ext cx="2103465" cy="1030437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0" name="Freeform 59">
              <a:extLst>
                <a:ext uri="{FF2B5EF4-FFF2-40B4-BE49-F238E27FC236}">
                  <a16:creationId xmlns:a16="http://schemas.microsoft.com/office/drawing/2014/main" id="{5BEE454D-F1C7-4711-A7AD-B312E9480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559" y="4805171"/>
              <a:ext cx="132397" cy="135318"/>
            </a:xfrm>
            <a:custGeom>
              <a:avLst/>
              <a:gdLst>
                <a:gd name="T0" fmla="*/ 132397 w 132397"/>
                <a:gd name="T1" fmla="*/ 69406 h 135318"/>
                <a:gd name="T2" fmla="*/ 64707 w 132397"/>
                <a:gd name="T3" fmla="*/ 135319 h 135318"/>
                <a:gd name="T4" fmla="*/ 0 w 132397"/>
                <a:gd name="T5" fmla="*/ 71628 h 135318"/>
                <a:gd name="T6" fmla="*/ 64008 w 132397"/>
                <a:gd name="T7" fmla="*/ 0 h 135318"/>
                <a:gd name="T8" fmla="*/ 84899 w 132397"/>
                <a:gd name="T9" fmla="*/ 21209 h 135318"/>
                <a:gd name="T10" fmla="*/ 84963 w 132397"/>
                <a:gd name="T11" fmla="*/ 21209 h 135318"/>
                <a:gd name="T12" fmla="*/ 132397 w 132397"/>
                <a:gd name="T13" fmla="*/ 69406 h 1353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E8A41E7F-7169-4852-8539-247AD45A248E}"/>
                </a:ext>
              </a:extLst>
            </p:cNvPr>
            <p:cNvSpPr/>
            <p:nvPr/>
          </p:nvSpPr>
          <p:spPr>
            <a:xfrm>
              <a:off x="9363319" y="4750197"/>
              <a:ext cx="363159" cy="320353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2FC87D50-D2DD-485A-8142-0F52947D0F44}"/>
                </a:ext>
              </a:extLst>
            </p:cNvPr>
            <p:cNvSpPr/>
            <p:nvPr/>
          </p:nvSpPr>
          <p:spPr>
            <a:xfrm>
              <a:off x="7778070" y="3860553"/>
              <a:ext cx="1609732" cy="912088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3" name="Freeform 62">
              <a:extLst>
                <a:ext uri="{FF2B5EF4-FFF2-40B4-BE49-F238E27FC236}">
                  <a16:creationId xmlns:a16="http://schemas.microsoft.com/office/drawing/2014/main" id="{D50A37F7-FBF4-4735-B6C9-14C565A67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8944" y="4772342"/>
              <a:ext cx="127" cy="127"/>
            </a:xfrm>
            <a:custGeom>
              <a:avLst/>
              <a:gdLst>
                <a:gd name="T0" fmla="*/ 127 w 127"/>
                <a:gd name="T1" fmla="*/ 0 h 127"/>
                <a:gd name="T2" fmla="*/ 0 w 127"/>
                <a:gd name="T3" fmla="*/ 127 h 1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74" name="Freeform 63">
              <a:extLst>
                <a:ext uri="{FF2B5EF4-FFF2-40B4-BE49-F238E27FC236}">
                  <a16:creationId xmlns:a16="http://schemas.microsoft.com/office/drawing/2014/main" id="{890021D2-5E00-43E4-8FEA-37971FE2D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071" y="4736465"/>
              <a:ext cx="95884" cy="89979"/>
            </a:xfrm>
            <a:custGeom>
              <a:avLst/>
              <a:gdLst>
                <a:gd name="T0" fmla="*/ 95885 w 95884"/>
                <a:gd name="T1" fmla="*/ 49720 h 89979"/>
                <a:gd name="T2" fmla="*/ 48451 w 95884"/>
                <a:gd name="T3" fmla="*/ 89979 h 89979"/>
                <a:gd name="T4" fmla="*/ 48387 w 95884"/>
                <a:gd name="T5" fmla="*/ 89979 h 89979"/>
                <a:gd name="T6" fmla="*/ 27496 w 95884"/>
                <a:gd name="T7" fmla="*/ 68770 h 89979"/>
                <a:gd name="T8" fmla="*/ 0 w 95884"/>
                <a:gd name="T9" fmla="*/ 35941 h 89979"/>
                <a:gd name="T10" fmla="*/ 48387 w 95884"/>
                <a:gd name="T11" fmla="*/ 0 h 89979"/>
                <a:gd name="T12" fmla="*/ 95885 w 95884"/>
                <a:gd name="T13" fmla="*/ 49720 h 899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C0FB49BC-2643-4E8C-9E08-964446EA31B0}"/>
                </a:ext>
              </a:extLst>
            </p:cNvPr>
            <p:cNvSpPr/>
            <p:nvPr/>
          </p:nvSpPr>
          <p:spPr>
            <a:xfrm>
              <a:off x="9387802" y="4570636"/>
              <a:ext cx="212183" cy="306070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6" name="Freeform 65">
              <a:extLst>
                <a:ext uri="{FF2B5EF4-FFF2-40B4-BE49-F238E27FC236}">
                  <a16:creationId xmlns:a16="http://schemas.microsoft.com/office/drawing/2014/main" id="{C8EA1FEB-BA9C-42D4-8D03-220E4FDD5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584" y="4112767"/>
              <a:ext cx="2169234" cy="899725"/>
            </a:xfrm>
            <a:custGeom>
              <a:avLst/>
              <a:gdLst>
                <a:gd name="T0" fmla="*/ 2149266 w 2169234"/>
                <a:gd name="T1" fmla="*/ 857441 h 899725"/>
                <a:gd name="T2" fmla="*/ 2149075 w 2169234"/>
                <a:gd name="T3" fmla="*/ 857695 h 899725"/>
                <a:gd name="T4" fmla="*/ 2030203 w 2169234"/>
                <a:gd name="T5" fmla="*/ 897128 h 899725"/>
                <a:gd name="T6" fmla="*/ 952100 w 2169234"/>
                <a:gd name="T7" fmla="*/ 386144 h 899725"/>
                <a:gd name="T8" fmla="*/ 952036 w 2169234"/>
                <a:gd name="T9" fmla="*/ 386144 h 899725"/>
                <a:gd name="T10" fmla="*/ 876916 w 2169234"/>
                <a:gd name="T11" fmla="*/ 381000 h 899725"/>
                <a:gd name="T12" fmla="*/ 836403 w 2169234"/>
                <a:gd name="T13" fmla="*/ 380365 h 899725"/>
                <a:gd name="T14" fmla="*/ 29000 w 2169234"/>
                <a:gd name="T15" fmla="*/ 220218 h 899725"/>
                <a:gd name="T16" fmla="*/ 2394 w 2169234"/>
                <a:gd name="T17" fmla="*/ 123889 h 899725"/>
                <a:gd name="T18" fmla="*/ 2458 w 2169234"/>
                <a:gd name="T19" fmla="*/ 123825 h 899725"/>
                <a:gd name="T20" fmla="*/ 201212 w 2169234"/>
                <a:gd name="T21" fmla="*/ 381 h 899725"/>
                <a:gd name="T22" fmla="*/ 202101 w 2169234"/>
                <a:gd name="T23" fmla="*/ 254 h 899725"/>
                <a:gd name="T24" fmla="*/ 202736 w 2169234"/>
                <a:gd name="T25" fmla="*/ 127 h 899725"/>
                <a:gd name="T26" fmla="*/ 203308 w 2169234"/>
                <a:gd name="T27" fmla="*/ 0 h 899725"/>
                <a:gd name="T28" fmla="*/ 621963 w 2169234"/>
                <a:gd name="T29" fmla="*/ 172847 h 899725"/>
                <a:gd name="T30" fmla="*/ 1072813 w 2169234"/>
                <a:gd name="T31" fmla="*/ 200597 h 899725"/>
                <a:gd name="T32" fmla="*/ 1636821 w 2169234"/>
                <a:gd name="T33" fmla="*/ 414020 h 899725"/>
                <a:gd name="T34" fmla="*/ 1918951 w 2169234"/>
                <a:gd name="T35" fmla="*/ 579819 h 899725"/>
                <a:gd name="T36" fmla="*/ 2163680 w 2169234"/>
                <a:gd name="T37" fmla="*/ 747141 h 899725"/>
                <a:gd name="T38" fmla="*/ 2149266 w 2169234"/>
                <a:gd name="T39" fmla="*/ 857441 h 8997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77" name="Freeform 66">
              <a:extLst>
                <a:ext uri="{FF2B5EF4-FFF2-40B4-BE49-F238E27FC236}">
                  <a16:creationId xmlns:a16="http://schemas.microsoft.com/office/drawing/2014/main" id="{77E00163-73A0-4EBE-A5D6-27D3E9BD8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443" y="3241430"/>
              <a:ext cx="733467" cy="862045"/>
            </a:xfrm>
            <a:custGeom>
              <a:avLst/>
              <a:gdLst>
                <a:gd name="T0" fmla="*/ 733467 w 733467"/>
                <a:gd name="T1" fmla="*/ 760276 h 862045"/>
                <a:gd name="T2" fmla="*/ 658029 w 733467"/>
                <a:gd name="T3" fmla="*/ 843143 h 862045"/>
                <a:gd name="T4" fmla="*/ 512678 w 733467"/>
                <a:gd name="T5" fmla="*/ 816664 h 862045"/>
                <a:gd name="T6" fmla="*/ 20553 w 733467"/>
                <a:gd name="T7" fmla="*/ 102289 h 862045"/>
                <a:gd name="T8" fmla="*/ 32300 w 733467"/>
                <a:gd name="T9" fmla="*/ 5451 h 862045"/>
                <a:gd name="T10" fmla="*/ 212387 w 733467"/>
                <a:gd name="T11" fmla="*/ 22723 h 862045"/>
                <a:gd name="T12" fmla="*/ 276458 w 733467"/>
                <a:gd name="T13" fmla="*/ 268659 h 862045"/>
                <a:gd name="T14" fmla="*/ 565701 w 733467"/>
                <a:gd name="T15" fmla="*/ 618290 h 862045"/>
                <a:gd name="T16" fmla="*/ 733467 w 733467"/>
                <a:gd name="T17" fmla="*/ 760276 h 8620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9B33A00C-F27E-4F50-9D8B-91EAAF83917E}"/>
                </a:ext>
              </a:extLst>
            </p:cNvPr>
            <p:cNvSpPr/>
            <p:nvPr/>
          </p:nvSpPr>
          <p:spPr>
            <a:xfrm>
              <a:off x="6864052" y="3860553"/>
              <a:ext cx="248907" cy="140792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AC17B6FE-668B-439C-80B1-182ED59B1C4C}"/>
                </a:ext>
              </a:extLst>
            </p:cNvPr>
            <p:cNvSpPr/>
            <p:nvPr/>
          </p:nvSpPr>
          <p:spPr>
            <a:xfrm>
              <a:off x="6329515" y="3117823"/>
              <a:ext cx="234626" cy="146914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80" name="Freeform 69">
              <a:extLst>
                <a:ext uri="{FF2B5EF4-FFF2-40B4-BE49-F238E27FC236}">
                  <a16:creationId xmlns:a16="http://schemas.microsoft.com/office/drawing/2014/main" id="{FD2B05C8-E03A-4E0A-8B59-9E3155374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310" y="4236656"/>
              <a:ext cx="1137613" cy="703579"/>
            </a:xfrm>
            <a:custGeom>
              <a:avLst/>
              <a:gdLst>
                <a:gd name="T0" fmla="*/ 330211 w 1137613"/>
                <a:gd name="T1" fmla="*/ 96329 h 703579"/>
                <a:gd name="T2" fmla="*/ 303605 w 1137613"/>
                <a:gd name="T3" fmla="*/ 0 h 703579"/>
                <a:gd name="T4" fmla="*/ 284300 w 1137613"/>
                <a:gd name="T5" fmla="*/ 24447 h 703579"/>
                <a:gd name="T6" fmla="*/ 22744 w 1137613"/>
                <a:gd name="T7" fmla="*/ 355854 h 703579"/>
                <a:gd name="T8" fmla="*/ 58748 w 1137613"/>
                <a:gd name="T9" fmla="*/ 515810 h 703579"/>
                <a:gd name="T10" fmla="*/ 437780 w 1137613"/>
                <a:gd name="T11" fmla="*/ 703580 h 703579"/>
                <a:gd name="T12" fmla="*/ 568844 w 1137613"/>
                <a:gd name="T13" fmla="*/ 619823 h 703579"/>
                <a:gd name="T14" fmla="*/ 910220 w 1137613"/>
                <a:gd name="T15" fmla="*/ 401701 h 703579"/>
                <a:gd name="T16" fmla="*/ 910284 w 1137613"/>
                <a:gd name="T17" fmla="*/ 401701 h 703579"/>
                <a:gd name="T18" fmla="*/ 1004263 w 1137613"/>
                <a:gd name="T19" fmla="*/ 341694 h 703579"/>
                <a:gd name="T20" fmla="*/ 1137613 w 1137613"/>
                <a:gd name="T21" fmla="*/ 256477 h 703579"/>
                <a:gd name="T22" fmla="*/ 330211 w 1137613"/>
                <a:gd name="T23" fmla="*/ 96329 h 703579"/>
                <a:gd name="T24" fmla="*/ 311478 w 1137613"/>
                <a:gd name="T25" fmla="*/ 538734 h 703579"/>
                <a:gd name="T26" fmla="*/ 227976 w 1137613"/>
                <a:gd name="T27" fmla="*/ 455359 h 703579"/>
                <a:gd name="T28" fmla="*/ 311478 w 1137613"/>
                <a:gd name="T29" fmla="*/ 371856 h 703579"/>
                <a:gd name="T30" fmla="*/ 394918 w 1137613"/>
                <a:gd name="T31" fmla="*/ 455359 h 703579"/>
                <a:gd name="T32" fmla="*/ 311478 w 1137613"/>
                <a:gd name="T33" fmla="*/ 538734 h 70357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1" name="Freeform 70">
              <a:extLst>
                <a:ext uri="{FF2B5EF4-FFF2-40B4-BE49-F238E27FC236}">
                  <a16:creationId xmlns:a16="http://schemas.microsoft.com/office/drawing/2014/main" id="{68A46CA6-2D03-476A-952A-D8D1BE054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593" y="4493133"/>
              <a:ext cx="343026" cy="145224"/>
            </a:xfrm>
            <a:custGeom>
              <a:avLst/>
              <a:gdLst>
                <a:gd name="T0" fmla="*/ 343026 w 343026"/>
                <a:gd name="T1" fmla="*/ 5778 h 145224"/>
                <a:gd name="T2" fmla="*/ 157289 w 343026"/>
                <a:gd name="T3" fmla="*/ 115633 h 145224"/>
                <a:gd name="T4" fmla="*/ 0 w 343026"/>
                <a:gd name="T5" fmla="*/ 145224 h 145224"/>
                <a:gd name="T6" fmla="*/ 227330 w 343026"/>
                <a:gd name="T7" fmla="*/ 0 h 145224"/>
                <a:gd name="T8" fmla="*/ 267843 w 343026"/>
                <a:gd name="T9" fmla="*/ 635 h 145224"/>
                <a:gd name="T10" fmla="*/ 343026 w 343026"/>
                <a:gd name="T11" fmla="*/ 5778 h 145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2" name="Freeform 71">
              <a:extLst>
                <a:ext uri="{FF2B5EF4-FFF2-40B4-BE49-F238E27FC236}">
                  <a16:creationId xmlns:a16="http://schemas.microsoft.com/office/drawing/2014/main" id="{0D8F1084-1167-41CE-A35F-98FF3B44C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027" y="4638357"/>
              <a:ext cx="2475928" cy="1210564"/>
            </a:xfrm>
            <a:custGeom>
              <a:avLst/>
              <a:gdLst>
                <a:gd name="T0" fmla="*/ 2475929 w 2475928"/>
                <a:gd name="T1" fmla="*/ 756221 h 1210564"/>
                <a:gd name="T2" fmla="*/ 2475929 w 2475928"/>
                <a:gd name="T3" fmla="*/ 1210564 h 1210564"/>
                <a:gd name="T4" fmla="*/ 40322 w 2475928"/>
                <a:gd name="T5" fmla="*/ 1210564 h 1210564"/>
                <a:gd name="T6" fmla="*/ 0 w 2475928"/>
                <a:gd name="T7" fmla="*/ 1170241 h 1210564"/>
                <a:gd name="T8" fmla="*/ 0 w 2475928"/>
                <a:gd name="T9" fmla="*/ 1015555 h 1210564"/>
                <a:gd name="T10" fmla="*/ 1732470 w 2475928"/>
                <a:gd name="T11" fmla="*/ 1015555 h 1210564"/>
                <a:gd name="T12" fmla="*/ 1594294 w 2475928"/>
                <a:gd name="T13" fmla="*/ 926021 h 1210564"/>
                <a:gd name="T14" fmla="*/ 631000 w 2475928"/>
                <a:gd name="T15" fmla="*/ 301879 h 1210564"/>
                <a:gd name="T16" fmla="*/ 762064 w 2475928"/>
                <a:gd name="T17" fmla="*/ 218122 h 1210564"/>
                <a:gd name="T18" fmla="*/ 762127 w 2475928"/>
                <a:gd name="T19" fmla="*/ 218122 h 1210564"/>
                <a:gd name="T20" fmla="*/ 1103503 w 2475928"/>
                <a:gd name="T21" fmla="*/ 0 h 1210564"/>
                <a:gd name="T22" fmla="*/ 1103567 w 2475928"/>
                <a:gd name="T23" fmla="*/ 0 h 1210564"/>
                <a:gd name="T24" fmla="*/ 2475929 w 2475928"/>
                <a:gd name="T25" fmla="*/ 756221 h 12105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3" name="Freeform 72">
              <a:extLst>
                <a:ext uri="{FF2B5EF4-FFF2-40B4-BE49-F238E27FC236}">
                  <a16:creationId xmlns:a16="http://schemas.microsoft.com/office/drawing/2014/main" id="{4151E85A-0A2C-46BE-BA66-2BA6BF9C7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027" y="5564378"/>
              <a:ext cx="1732470" cy="89534"/>
            </a:xfrm>
            <a:custGeom>
              <a:avLst/>
              <a:gdLst>
                <a:gd name="T0" fmla="*/ 1732470 w 1732470"/>
                <a:gd name="T1" fmla="*/ 89535 h 89534"/>
                <a:gd name="T2" fmla="*/ 0 w 1732470"/>
                <a:gd name="T3" fmla="*/ 89535 h 89534"/>
                <a:gd name="T4" fmla="*/ 183832 w 1732470"/>
                <a:gd name="T5" fmla="*/ 6096 h 89534"/>
                <a:gd name="T6" fmla="*/ 212154 w 1732470"/>
                <a:gd name="T7" fmla="*/ 0 h 89534"/>
                <a:gd name="T8" fmla="*/ 1594294 w 1732470"/>
                <a:gd name="T9" fmla="*/ 0 h 89534"/>
                <a:gd name="T10" fmla="*/ 1732470 w 1732470"/>
                <a:gd name="T11" fmla="*/ 89535 h 895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4" name="Freeform 73">
              <a:extLst>
                <a:ext uri="{FF2B5EF4-FFF2-40B4-BE49-F238E27FC236}">
                  <a16:creationId xmlns:a16="http://schemas.microsoft.com/office/drawing/2014/main" id="{1412D566-B431-40C8-9368-0F30E53B0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0321" y="5564378"/>
              <a:ext cx="254" cy="6350"/>
            </a:xfrm>
            <a:custGeom>
              <a:avLst/>
              <a:gdLst>
                <a:gd name="T0" fmla="*/ 254 w 254"/>
                <a:gd name="T1" fmla="*/ 0 h 6350"/>
                <a:gd name="T2" fmla="*/ 0 w 254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5" name="Freeform 74">
              <a:extLst>
                <a:ext uri="{FF2B5EF4-FFF2-40B4-BE49-F238E27FC236}">
                  <a16:creationId xmlns:a16="http://schemas.microsoft.com/office/drawing/2014/main" id="{5018D4E2-0C01-426A-BCBB-6BED06A3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593" y="4608766"/>
              <a:ext cx="1477898" cy="785812"/>
            </a:xfrm>
            <a:custGeom>
              <a:avLst/>
              <a:gdLst>
                <a:gd name="T0" fmla="*/ 1477899 w 1477898"/>
                <a:gd name="T1" fmla="*/ 729107 h 785812"/>
                <a:gd name="T2" fmla="*/ 1372362 w 1477898"/>
                <a:gd name="T3" fmla="*/ 785813 h 785812"/>
                <a:gd name="T4" fmla="*/ 0 w 1477898"/>
                <a:gd name="T5" fmla="*/ 29591 h 785812"/>
                <a:gd name="T6" fmla="*/ 157289 w 1477898"/>
                <a:gd name="T7" fmla="*/ 0 h 785812"/>
                <a:gd name="T8" fmla="*/ 1477899 w 1477898"/>
                <a:gd name="T9" fmla="*/ 729107 h 7858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6" name="Freeform 75">
              <a:extLst>
                <a:ext uri="{FF2B5EF4-FFF2-40B4-BE49-F238E27FC236}">
                  <a16:creationId xmlns:a16="http://schemas.microsoft.com/office/drawing/2014/main" id="{E4D602BA-857E-454F-B455-234120CD2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2018" y="5337873"/>
              <a:ext cx="105474" cy="511048"/>
            </a:xfrm>
            <a:custGeom>
              <a:avLst/>
              <a:gdLst>
                <a:gd name="T0" fmla="*/ 105474 w 105474"/>
                <a:gd name="T1" fmla="*/ 0 h 511048"/>
                <a:gd name="T2" fmla="*/ 105474 w 105474"/>
                <a:gd name="T3" fmla="*/ 399669 h 511048"/>
                <a:gd name="T4" fmla="*/ 81725 w 105474"/>
                <a:gd name="T5" fmla="*/ 448056 h 511048"/>
                <a:gd name="T6" fmla="*/ 0 w 105474"/>
                <a:gd name="T7" fmla="*/ 511048 h 511048"/>
                <a:gd name="T8" fmla="*/ 0 w 105474"/>
                <a:gd name="T9" fmla="*/ 56705 h 511048"/>
                <a:gd name="T10" fmla="*/ 105474 w 105474"/>
                <a:gd name="T11" fmla="*/ 0 h 5110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B878EC62-D867-4B4F-A625-E685230E8156}"/>
                </a:ext>
              </a:extLst>
            </p:cNvPr>
            <p:cNvSpPr/>
            <p:nvPr/>
          </p:nvSpPr>
          <p:spPr>
            <a:xfrm>
              <a:off x="9210302" y="4860382"/>
              <a:ext cx="77528" cy="110185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88" name="Freeform 77">
              <a:extLst>
                <a:ext uri="{FF2B5EF4-FFF2-40B4-BE49-F238E27FC236}">
                  <a16:creationId xmlns:a16="http://schemas.microsoft.com/office/drawing/2014/main" id="{440E999E-9F35-47B0-AFE9-687F94F55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7349" y="4608575"/>
              <a:ext cx="166878" cy="166877"/>
            </a:xfrm>
            <a:custGeom>
              <a:avLst/>
              <a:gdLst>
                <a:gd name="T0" fmla="*/ 166878 w 166878"/>
                <a:gd name="T1" fmla="*/ 83439 h 166877"/>
                <a:gd name="T2" fmla="*/ 83439 w 166878"/>
                <a:gd name="T3" fmla="*/ 166878 h 166877"/>
                <a:gd name="T4" fmla="*/ 0 w 166878"/>
                <a:gd name="T5" fmla="*/ 83439 h 166877"/>
                <a:gd name="T6" fmla="*/ 83439 w 166878"/>
                <a:gd name="T7" fmla="*/ 0 h 166877"/>
                <a:gd name="T8" fmla="*/ 166878 w 166878"/>
                <a:gd name="T9" fmla="*/ 83439 h 1668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9" name="Freeform 78">
              <a:extLst>
                <a:ext uri="{FF2B5EF4-FFF2-40B4-BE49-F238E27FC236}">
                  <a16:creationId xmlns:a16="http://schemas.microsoft.com/office/drawing/2014/main" id="{552D20A4-5C84-4842-A711-CC10B9224426}"/>
                </a:ext>
              </a:extLst>
            </p:cNvPr>
            <p:cNvSpPr>
              <a:spLocks/>
            </p:cNvSpPr>
            <p:nvPr/>
          </p:nvSpPr>
          <p:spPr bwMode="auto">
            <a:xfrm rot="-3359145">
              <a:off x="7913784" y="4542197"/>
              <a:ext cx="10160" cy="1425450"/>
            </a:xfrm>
            <a:custGeom>
              <a:avLst/>
              <a:gdLst>
                <a:gd name="T0" fmla="*/ 0 w 10160"/>
                <a:gd name="T1" fmla="*/ 0 h 1425450"/>
                <a:gd name="T2" fmla="*/ 10160 w 10160"/>
                <a:gd name="T3" fmla="*/ 0 h 1425450"/>
                <a:gd name="T4" fmla="*/ 10160 w 10160"/>
                <a:gd name="T5" fmla="*/ 1425450 h 1425450"/>
                <a:gd name="T6" fmla="*/ 0 w 10160"/>
                <a:gd name="T7" fmla="*/ 1425450 h 14254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0" name="Freeform 79">
              <a:extLst>
                <a:ext uri="{FF2B5EF4-FFF2-40B4-BE49-F238E27FC236}">
                  <a16:creationId xmlns:a16="http://schemas.microsoft.com/office/drawing/2014/main" id="{028814FA-522F-426B-9A96-2D0D28CBC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052" y="2486215"/>
              <a:ext cx="122108" cy="172211"/>
            </a:xfrm>
            <a:custGeom>
              <a:avLst/>
              <a:gdLst>
                <a:gd name="T0" fmla="*/ 122109 w 122108"/>
                <a:gd name="T1" fmla="*/ 114364 h 172211"/>
                <a:gd name="T2" fmla="*/ 119188 w 122108"/>
                <a:gd name="T3" fmla="*/ 117285 h 172211"/>
                <a:gd name="T4" fmla="*/ 104837 w 122108"/>
                <a:gd name="T5" fmla="*/ 130111 h 172211"/>
                <a:gd name="T6" fmla="*/ 13778 w 122108"/>
                <a:gd name="T7" fmla="*/ 172212 h 172211"/>
                <a:gd name="T8" fmla="*/ 888 w 122108"/>
                <a:gd name="T9" fmla="*/ 106807 h 172211"/>
                <a:gd name="T10" fmla="*/ 7619 w 122108"/>
                <a:gd name="T11" fmla="*/ 42989 h 172211"/>
                <a:gd name="T12" fmla="*/ 52894 w 122108"/>
                <a:gd name="T13" fmla="*/ 0 h 172211"/>
                <a:gd name="T14" fmla="*/ 102805 w 122108"/>
                <a:gd name="T15" fmla="*/ 82423 h 172211"/>
                <a:gd name="T16" fmla="*/ 122109 w 122108"/>
                <a:gd name="T17" fmla="*/ 114364 h 1722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1" name="Freeform 80">
              <a:extLst>
                <a:ext uri="{FF2B5EF4-FFF2-40B4-BE49-F238E27FC236}">
                  <a16:creationId xmlns:a16="http://schemas.microsoft.com/office/drawing/2014/main" id="{571BE7A3-4B3F-412C-9323-6ACBC4CAD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601" y="2045335"/>
              <a:ext cx="202057" cy="420052"/>
            </a:xfrm>
            <a:custGeom>
              <a:avLst/>
              <a:gdLst>
                <a:gd name="T0" fmla="*/ 202057 w 202057"/>
                <a:gd name="T1" fmla="*/ 228854 h 420052"/>
                <a:gd name="T2" fmla="*/ 182372 w 202057"/>
                <a:gd name="T3" fmla="*/ 234251 h 420052"/>
                <a:gd name="T4" fmla="*/ 165227 w 202057"/>
                <a:gd name="T5" fmla="*/ 248983 h 420052"/>
                <a:gd name="T6" fmla="*/ 159385 w 202057"/>
                <a:gd name="T7" fmla="*/ 271463 h 420052"/>
                <a:gd name="T8" fmla="*/ 161925 w 202057"/>
                <a:gd name="T9" fmla="*/ 352298 h 420052"/>
                <a:gd name="T10" fmla="*/ 12573 w 202057"/>
                <a:gd name="T11" fmla="*/ 420052 h 420052"/>
                <a:gd name="T12" fmla="*/ 0 w 202057"/>
                <a:gd name="T13" fmla="*/ 0 h 420052"/>
                <a:gd name="T14" fmla="*/ 202057 w 202057"/>
                <a:gd name="T15" fmla="*/ 228854 h 4200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2" name="Freeform 81">
              <a:extLst>
                <a:ext uri="{FF2B5EF4-FFF2-40B4-BE49-F238E27FC236}">
                  <a16:creationId xmlns:a16="http://schemas.microsoft.com/office/drawing/2014/main" id="{5148DEF4-C8C9-485A-8A57-FFA92098E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9974" y="2460561"/>
              <a:ext cx="203138" cy="300109"/>
            </a:xfrm>
            <a:custGeom>
              <a:avLst/>
              <a:gdLst>
                <a:gd name="T0" fmla="*/ 182402 w 203138"/>
                <a:gd name="T1" fmla="*/ 230759 h 300109"/>
                <a:gd name="T2" fmla="*/ 98772 w 203138"/>
                <a:gd name="T3" fmla="*/ 291338 h 300109"/>
                <a:gd name="T4" fmla="*/ 56418 w 203138"/>
                <a:gd name="T5" fmla="*/ 299974 h 300109"/>
                <a:gd name="T6" fmla="*/ 48417 w 203138"/>
                <a:gd name="T7" fmla="*/ 298641 h 300109"/>
                <a:gd name="T8" fmla="*/ 25874 w 203138"/>
                <a:gd name="T9" fmla="*/ 283274 h 300109"/>
                <a:gd name="T10" fmla="*/ 22890 w 203138"/>
                <a:gd name="T11" fmla="*/ 276606 h 300109"/>
                <a:gd name="T12" fmla="*/ 21937 w 203138"/>
                <a:gd name="T13" fmla="*/ 261620 h 300109"/>
                <a:gd name="T14" fmla="*/ 23081 w 203138"/>
                <a:gd name="T15" fmla="*/ 252793 h 300109"/>
                <a:gd name="T16" fmla="*/ 35209 w 203138"/>
                <a:gd name="T17" fmla="*/ 177483 h 300109"/>
                <a:gd name="T18" fmla="*/ 64546 w 203138"/>
                <a:gd name="T19" fmla="*/ 108839 h 300109"/>
                <a:gd name="T20" fmla="*/ 21810 w 203138"/>
                <a:gd name="T21" fmla="*/ 74232 h 300109"/>
                <a:gd name="T22" fmla="*/ 538 w 203138"/>
                <a:gd name="T23" fmla="*/ 0 h 300109"/>
                <a:gd name="T24" fmla="*/ 86263 w 203138"/>
                <a:gd name="T25" fmla="*/ 19240 h 300109"/>
                <a:gd name="T26" fmla="*/ 106202 w 203138"/>
                <a:gd name="T27" fmla="*/ 19304 h 300109"/>
                <a:gd name="T28" fmla="*/ 112361 w 203138"/>
                <a:gd name="T29" fmla="*/ 18987 h 300109"/>
                <a:gd name="T30" fmla="*/ 169956 w 203138"/>
                <a:gd name="T31" fmla="*/ 27432 h 300109"/>
                <a:gd name="T32" fmla="*/ 202087 w 203138"/>
                <a:gd name="T33" fmla="*/ 129349 h 300109"/>
                <a:gd name="T34" fmla="*/ 182402 w 203138"/>
                <a:gd name="T35" fmla="*/ 230759 h 3001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3" name="Freeform 82">
              <a:extLst>
                <a:ext uri="{FF2B5EF4-FFF2-40B4-BE49-F238E27FC236}">
                  <a16:creationId xmlns:a16="http://schemas.microsoft.com/office/drawing/2014/main" id="{9AF63BD5-91F0-42CF-884C-A9B7A87EF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6699" y="2534792"/>
              <a:ext cx="87756" cy="187452"/>
            </a:xfrm>
            <a:custGeom>
              <a:avLst/>
              <a:gdLst>
                <a:gd name="T0" fmla="*/ 87757 w 87756"/>
                <a:gd name="T1" fmla="*/ 34671 h 187452"/>
                <a:gd name="T2" fmla="*/ 58420 w 87756"/>
                <a:gd name="T3" fmla="*/ 103315 h 187452"/>
                <a:gd name="T4" fmla="*/ 46292 w 87756"/>
                <a:gd name="T5" fmla="*/ 178626 h 187452"/>
                <a:gd name="T6" fmla="*/ 45148 w 87756"/>
                <a:gd name="T7" fmla="*/ 187452 h 187452"/>
                <a:gd name="T8" fmla="*/ 45085 w 87756"/>
                <a:gd name="T9" fmla="*/ 187452 h 187452"/>
                <a:gd name="T10" fmla="*/ 0 w 87756"/>
                <a:gd name="T11" fmla="*/ 178943 h 187452"/>
                <a:gd name="T12" fmla="*/ 23241 w 87756"/>
                <a:gd name="T13" fmla="*/ 2540 h 187452"/>
                <a:gd name="T14" fmla="*/ 45021 w 87756"/>
                <a:gd name="T15" fmla="*/ 0 h 187452"/>
                <a:gd name="T16" fmla="*/ 87757 w 87756"/>
                <a:gd name="T17" fmla="*/ 34671 h 1874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4" name="Freeform 83">
              <a:extLst>
                <a:ext uri="{FF2B5EF4-FFF2-40B4-BE49-F238E27FC236}">
                  <a16:creationId xmlns:a16="http://schemas.microsoft.com/office/drawing/2014/main" id="{3A9A311E-CBA3-4E56-82D7-14E1AC4EC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2508" y="2478658"/>
              <a:ext cx="277431" cy="288630"/>
            </a:xfrm>
            <a:custGeom>
              <a:avLst/>
              <a:gdLst>
                <a:gd name="T0" fmla="*/ 277432 w 277431"/>
                <a:gd name="T1" fmla="*/ 58738 h 288630"/>
                <a:gd name="T2" fmla="*/ 254191 w 277431"/>
                <a:gd name="T3" fmla="*/ 235141 h 288630"/>
                <a:gd name="T4" fmla="*/ 247333 w 277431"/>
                <a:gd name="T5" fmla="*/ 287338 h 288630"/>
                <a:gd name="T6" fmla="*/ 158686 w 277431"/>
                <a:gd name="T7" fmla="*/ 279591 h 288630"/>
                <a:gd name="T8" fmla="*/ 158623 w 277431"/>
                <a:gd name="T9" fmla="*/ 279591 h 288630"/>
                <a:gd name="T10" fmla="*/ 0 w 277431"/>
                <a:gd name="T11" fmla="*/ 0 h 288630"/>
                <a:gd name="T12" fmla="*/ 277432 w 277431"/>
                <a:gd name="T13" fmla="*/ 58738 h 288630"/>
                <a:gd name="T14" fmla="*/ 277432 w 277431"/>
                <a:gd name="T15" fmla="*/ 58738 h 2886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5" name="Freeform 84">
              <a:extLst>
                <a:ext uri="{FF2B5EF4-FFF2-40B4-BE49-F238E27FC236}">
                  <a16:creationId xmlns:a16="http://schemas.microsoft.com/office/drawing/2014/main" id="{6E9413FB-CD7C-4FAA-95E5-26794BD3B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73" y="2365057"/>
              <a:ext cx="49077" cy="115118"/>
            </a:xfrm>
            <a:custGeom>
              <a:avLst/>
              <a:gdLst>
                <a:gd name="T0" fmla="*/ 48768 w 49077"/>
                <a:gd name="T1" fmla="*/ 15494 h 115118"/>
                <a:gd name="T2" fmla="*/ 26098 w 49077"/>
                <a:gd name="T3" fmla="*/ 114617 h 115118"/>
                <a:gd name="T4" fmla="*/ 19939 w 49077"/>
                <a:gd name="T5" fmla="*/ 114935 h 115118"/>
                <a:gd name="T6" fmla="*/ 0 w 49077"/>
                <a:gd name="T7" fmla="*/ 114871 h 115118"/>
                <a:gd name="T8" fmla="*/ 24003 w 49077"/>
                <a:gd name="T9" fmla="*/ 9842 h 115118"/>
                <a:gd name="T10" fmla="*/ 36385 w 49077"/>
                <a:gd name="T11" fmla="*/ 0 h 115118"/>
                <a:gd name="T12" fmla="*/ 39180 w 49077"/>
                <a:gd name="T13" fmla="*/ 317 h 115118"/>
                <a:gd name="T14" fmla="*/ 48768 w 49077"/>
                <a:gd name="T15" fmla="*/ 15494 h 1151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6" name="Freeform 85">
              <a:extLst>
                <a:ext uri="{FF2B5EF4-FFF2-40B4-BE49-F238E27FC236}">
                  <a16:creationId xmlns:a16="http://schemas.microsoft.com/office/drawing/2014/main" id="{79836C82-63A3-40F9-84E6-36648D62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077" y="2743898"/>
              <a:ext cx="101854" cy="220980"/>
            </a:xfrm>
            <a:custGeom>
              <a:avLst/>
              <a:gdLst>
                <a:gd name="T0" fmla="*/ 70167 w 101854"/>
                <a:gd name="T1" fmla="*/ 122936 h 220980"/>
                <a:gd name="T2" fmla="*/ 72707 w 101854"/>
                <a:gd name="T3" fmla="*/ 98552 h 220980"/>
                <a:gd name="T4" fmla="*/ 79883 w 101854"/>
                <a:gd name="T5" fmla="*/ 100203 h 220980"/>
                <a:gd name="T6" fmla="*/ 99314 w 101854"/>
                <a:gd name="T7" fmla="*/ 15367 h 220980"/>
                <a:gd name="T8" fmla="*/ 76771 w 101854"/>
                <a:gd name="T9" fmla="*/ 0 h 220980"/>
                <a:gd name="T10" fmla="*/ 55181 w 101854"/>
                <a:gd name="T11" fmla="*/ 94488 h 220980"/>
                <a:gd name="T12" fmla="*/ 61785 w 101854"/>
                <a:gd name="T13" fmla="*/ 96012 h 220980"/>
                <a:gd name="T14" fmla="*/ 54546 w 101854"/>
                <a:gd name="T15" fmla="*/ 119253 h 220980"/>
                <a:gd name="T16" fmla="*/ 50927 w 101854"/>
                <a:gd name="T17" fmla="*/ 119126 h 220980"/>
                <a:gd name="T18" fmla="*/ 0 w 101854"/>
                <a:gd name="T19" fmla="*/ 170053 h 220980"/>
                <a:gd name="T20" fmla="*/ 50927 w 101854"/>
                <a:gd name="T21" fmla="*/ 220980 h 220980"/>
                <a:gd name="T22" fmla="*/ 101854 w 101854"/>
                <a:gd name="T23" fmla="*/ 170053 h 220980"/>
                <a:gd name="T24" fmla="*/ 70167 w 101854"/>
                <a:gd name="T25" fmla="*/ 122936 h 2209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7" name="Freeform 86">
              <a:extLst>
                <a:ext uri="{FF2B5EF4-FFF2-40B4-BE49-F238E27FC236}">
                  <a16:creationId xmlns:a16="http://schemas.microsoft.com/office/drawing/2014/main" id="{E8FF4E5A-0893-4D33-87F6-C8DF2D88A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7" y="3193669"/>
              <a:ext cx="978598" cy="180276"/>
            </a:xfrm>
            <a:custGeom>
              <a:avLst/>
              <a:gdLst>
                <a:gd name="T0" fmla="*/ 0 w 978598"/>
                <a:gd name="T1" fmla="*/ 0 h 180276"/>
                <a:gd name="T2" fmla="*/ 0 w 978598"/>
                <a:gd name="T3" fmla="*/ 180277 h 180276"/>
                <a:gd name="T4" fmla="*/ 978598 w 978598"/>
                <a:gd name="T5" fmla="*/ 180277 h 180276"/>
                <a:gd name="T6" fmla="*/ 978598 w 978598"/>
                <a:gd name="T7" fmla="*/ 0 h 180276"/>
                <a:gd name="T8" fmla="*/ 0 w 978598"/>
                <a:gd name="T9" fmla="*/ 0 h 180276"/>
                <a:gd name="T10" fmla="*/ 603948 w 978598"/>
                <a:gd name="T11" fmla="*/ 157671 h 180276"/>
                <a:gd name="T12" fmla="*/ 586613 w 978598"/>
                <a:gd name="T13" fmla="*/ 140335 h 180276"/>
                <a:gd name="T14" fmla="*/ 603948 w 978598"/>
                <a:gd name="T15" fmla="*/ 122999 h 180276"/>
                <a:gd name="T16" fmla="*/ 621220 w 978598"/>
                <a:gd name="T17" fmla="*/ 140335 h 180276"/>
                <a:gd name="T18" fmla="*/ 603948 w 978598"/>
                <a:gd name="T19" fmla="*/ 157671 h 180276"/>
                <a:gd name="T20" fmla="*/ 686371 w 978598"/>
                <a:gd name="T21" fmla="*/ 157671 h 180276"/>
                <a:gd name="T22" fmla="*/ 669036 w 978598"/>
                <a:gd name="T23" fmla="*/ 140335 h 180276"/>
                <a:gd name="T24" fmla="*/ 686371 w 978598"/>
                <a:gd name="T25" fmla="*/ 122999 h 180276"/>
                <a:gd name="T26" fmla="*/ 703643 w 978598"/>
                <a:gd name="T27" fmla="*/ 140335 h 180276"/>
                <a:gd name="T28" fmla="*/ 686371 w 978598"/>
                <a:gd name="T29" fmla="*/ 157671 h 180276"/>
                <a:gd name="T30" fmla="*/ 768794 w 978598"/>
                <a:gd name="T31" fmla="*/ 157671 h 180276"/>
                <a:gd name="T32" fmla="*/ 751459 w 978598"/>
                <a:gd name="T33" fmla="*/ 140335 h 180276"/>
                <a:gd name="T34" fmla="*/ 768794 w 978598"/>
                <a:gd name="T35" fmla="*/ 122999 h 180276"/>
                <a:gd name="T36" fmla="*/ 786066 w 978598"/>
                <a:gd name="T37" fmla="*/ 140335 h 180276"/>
                <a:gd name="T38" fmla="*/ 768794 w 978598"/>
                <a:gd name="T39" fmla="*/ 157671 h 180276"/>
                <a:gd name="T40" fmla="*/ 851154 w 978598"/>
                <a:gd name="T41" fmla="*/ 157671 h 180276"/>
                <a:gd name="T42" fmla="*/ 833818 w 978598"/>
                <a:gd name="T43" fmla="*/ 140335 h 180276"/>
                <a:gd name="T44" fmla="*/ 851154 w 978598"/>
                <a:gd name="T45" fmla="*/ 122999 h 180276"/>
                <a:gd name="T46" fmla="*/ 868426 w 978598"/>
                <a:gd name="T47" fmla="*/ 140335 h 180276"/>
                <a:gd name="T48" fmla="*/ 851154 w 978598"/>
                <a:gd name="T49" fmla="*/ 157671 h 1802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8" name="Freeform 87">
              <a:extLst>
                <a:ext uri="{FF2B5EF4-FFF2-40B4-BE49-F238E27FC236}">
                  <a16:creationId xmlns:a16="http://schemas.microsoft.com/office/drawing/2014/main" id="{99E289D2-4900-4E5C-81EF-97BA18E5F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7" y="3373945"/>
              <a:ext cx="978598" cy="135064"/>
            </a:xfrm>
            <a:custGeom>
              <a:avLst/>
              <a:gdLst>
                <a:gd name="T0" fmla="*/ 978598 w 978598"/>
                <a:gd name="T1" fmla="*/ 0 h 135064"/>
                <a:gd name="T2" fmla="*/ 933576 w 978598"/>
                <a:gd name="T3" fmla="*/ 100647 h 135064"/>
                <a:gd name="T4" fmla="*/ 862457 w 978598"/>
                <a:gd name="T5" fmla="*/ 133667 h 135064"/>
                <a:gd name="T6" fmla="*/ 843534 w 978598"/>
                <a:gd name="T7" fmla="*/ 135064 h 135064"/>
                <a:gd name="T8" fmla="*/ 135001 w 978598"/>
                <a:gd name="T9" fmla="*/ 135064 h 135064"/>
                <a:gd name="T10" fmla="*/ 0 w 978598"/>
                <a:gd name="T11" fmla="*/ 64 h 135064"/>
                <a:gd name="T12" fmla="*/ 978598 w 978598"/>
                <a:gd name="T13" fmla="*/ 64 h 1350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lnTo>
                    <a:pt x="97859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9" name="Freeform 88">
              <a:extLst>
                <a:ext uri="{FF2B5EF4-FFF2-40B4-BE49-F238E27FC236}">
                  <a16:creationId xmlns:a16="http://schemas.microsoft.com/office/drawing/2014/main" id="{DEA91635-2776-4B9B-88E5-AF6E423B4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891" y="3033077"/>
              <a:ext cx="34544" cy="34544"/>
            </a:xfrm>
            <a:custGeom>
              <a:avLst/>
              <a:gdLst>
                <a:gd name="T0" fmla="*/ 34544 w 34544"/>
                <a:gd name="T1" fmla="*/ 17272 h 34544"/>
                <a:gd name="T2" fmla="*/ 17272 w 34544"/>
                <a:gd name="T3" fmla="*/ 34544 h 34544"/>
                <a:gd name="T4" fmla="*/ 0 w 34544"/>
                <a:gd name="T5" fmla="*/ 17272 h 34544"/>
                <a:gd name="T6" fmla="*/ 17272 w 34544"/>
                <a:gd name="T7" fmla="*/ 0 h 34544"/>
                <a:gd name="T8" fmla="*/ 34544 w 34544"/>
                <a:gd name="T9" fmla="*/ 17272 h 345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0" name="Freeform 89">
              <a:extLst>
                <a:ext uri="{FF2B5EF4-FFF2-40B4-BE49-F238E27FC236}">
                  <a16:creationId xmlns:a16="http://schemas.microsoft.com/office/drawing/2014/main" id="{20846075-9F62-4603-AA3A-CF8ED08A4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690" y="3033077"/>
              <a:ext cx="34544" cy="34544"/>
            </a:xfrm>
            <a:custGeom>
              <a:avLst/>
              <a:gdLst>
                <a:gd name="T0" fmla="*/ 34544 w 34544"/>
                <a:gd name="T1" fmla="*/ 17272 h 34544"/>
                <a:gd name="T2" fmla="*/ 17272 w 34544"/>
                <a:gd name="T3" fmla="*/ 34544 h 34544"/>
                <a:gd name="T4" fmla="*/ 0 w 34544"/>
                <a:gd name="T5" fmla="*/ 17272 h 34544"/>
                <a:gd name="T6" fmla="*/ 17272 w 34544"/>
                <a:gd name="T7" fmla="*/ 0 h 34544"/>
                <a:gd name="T8" fmla="*/ 34544 w 34544"/>
                <a:gd name="T9" fmla="*/ 17272 h 345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B6866114-DF98-4BC7-ADEB-7C9A0FEC53E1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C73077A2-73E7-41FA-8D09-DD7C0929F536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953B06D0-9356-4AAA-9EA7-1A85EE906FE3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7CDFC69F-99B8-4DA3-990C-0D67A2E7EE4D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8D29A948-09ED-43F3-A998-50B5A6583950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02" name="Freeform 95">
              <a:extLst>
                <a:ext uri="{FF2B5EF4-FFF2-40B4-BE49-F238E27FC236}">
                  <a16:creationId xmlns:a16="http://schemas.microsoft.com/office/drawing/2014/main" id="{EB48539F-1754-4D29-B51F-7F4D79914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8437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0 w 63372"/>
                <a:gd name="T11" fmla="*/ 49721 h 70167"/>
                <a:gd name="T12" fmla="*/ 0 w 63372"/>
                <a:gd name="T13" fmla="*/ 20510 h 70167"/>
                <a:gd name="T14" fmla="*/ 19876 w 63372"/>
                <a:gd name="T15" fmla="*/ 64 h 70167"/>
                <a:gd name="T16" fmla="*/ 20510 w 63372"/>
                <a:gd name="T17" fmla="*/ 0 h 70167"/>
                <a:gd name="T18" fmla="*/ 42990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3" name="Freeform 96">
              <a:extLst>
                <a:ext uri="{FF2B5EF4-FFF2-40B4-BE49-F238E27FC236}">
                  <a16:creationId xmlns:a16="http://schemas.microsoft.com/office/drawing/2014/main" id="{479E679D-7CEB-41E1-9379-D4372EC81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0903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5588 w 63372"/>
                <a:gd name="T11" fmla="*/ 63691 h 70167"/>
                <a:gd name="T12" fmla="*/ 0 w 63372"/>
                <a:gd name="T13" fmla="*/ 49657 h 70167"/>
                <a:gd name="T14" fmla="*/ 0 w 63372"/>
                <a:gd name="T15" fmla="*/ 20447 h 70167"/>
                <a:gd name="T16" fmla="*/ 20447 w 63372"/>
                <a:gd name="T17" fmla="*/ 0 h 70167"/>
                <a:gd name="T18" fmla="*/ 42926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4" name="Freeform 97">
              <a:extLst>
                <a:ext uri="{FF2B5EF4-FFF2-40B4-BE49-F238E27FC236}">
                  <a16:creationId xmlns:a16="http://schemas.microsoft.com/office/drawing/2014/main" id="{DA62197D-F307-4523-8C19-7E00AA223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3369" y="3679380"/>
              <a:ext cx="63373" cy="70167"/>
            </a:xfrm>
            <a:custGeom>
              <a:avLst/>
              <a:gdLst>
                <a:gd name="T0" fmla="*/ 63374 w 63373"/>
                <a:gd name="T1" fmla="*/ 20447 h 70167"/>
                <a:gd name="T2" fmla="*/ 63374 w 63373"/>
                <a:gd name="T3" fmla="*/ 49657 h 70167"/>
                <a:gd name="T4" fmla="*/ 57786 w 63373"/>
                <a:gd name="T5" fmla="*/ 63691 h 70167"/>
                <a:gd name="T6" fmla="*/ 42926 w 63373"/>
                <a:gd name="T7" fmla="*/ 70167 h 70167"/>
                <a:gd name="T8" fmla="*/ 20448 w 63373"/>
                <a:gd name="T9" fmla="*/ 70167 h 70167"/>
                <a:gd name="T10" fmla="*/ 5588 w 63373"/>
                <a:gd name="T11" fmla="*/ 63691 h 70167"/>
                <a:gd name="T12" fmla="*/ 0 w 63373"/>
                <a:gd name="T13" fmla="*/ 49657 h 70167"/>
                <a:gd name="T14" fmla="*/ 0 w 63373"/>
                <a:gd name="T15" fmla="*/ 20447 h 70167"/>
                <a:gd name="T16" fmla="*/ 20448 w 63373"/>
                <a:gd name="T17" fmla="*/ 0 h 70167"/>
                <a:gd name="T18" fmla="*/ 42926 w 63373"/>
                <a:gd name="T19" fmla="*/ 0 h 70167"/>
                <a:gd name="T20" fmla="*/ 63374 w 63373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5" name="Freeform 98">
              <a:extLst>
                <a:ext uri="{FF2B5EF4-FFF2-40B4-BE49-F238E27FC236}">
                  <a16:creationId xmlns:a16="http://schemas.microsoft.com/office/drawing/2014/main" id="{4B815656-6775-421A-B1BE-DAF747520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5835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5588 w 63372"/>
                <a:gd name="T11" fmla="*/ 63691 h 70167"/>
                <a:gd name="T12" fmla="*/ 0 w 63372"/>
                <a:gd name="T13" fmla="*/ 49657 h 70167"/>
                <a:gd name="T14" fmla="*/ 0 w 63372"/>
                <a:gd name="T15" fmla="*/ 20447 h 70167"/>
                <a:gd name="T16" fmla="*/ 20447 w 63372"/>
                <a:gd name="T17" fmla="*/ 0 h 70167"/>
                <a:gd name="T18" fmla="*/ 42926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6" name="Freeform 99">
              <a:extLst>
                <a:ext uri="{FF2B5EF4-FFF2-40B4-BE49-F238E27FC236}">
                  <a16:creationId xmlns:a16="http://schemas.microsoft.com/office/drawing/2014/main" id="{EB254122-A083-4EFF-8567-D77829B2C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0180" y="3474592"/>
              <a:ext cx="782573" cy="911986"/>
            </a:xfrm>
            <a:custGeom>
              <a:avLst/>
              <a:gdLst/>
              <a:ahLst/>
              <a:cxnLst/>
              <a:rect l="0" t="0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lnTo>
                    <a:pt x="28194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lnTo>
                    <a:pt x="84138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lnTo>
                    <a:pt x="256603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lnTo>
                    <a:pt x="429069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lnTo>
                    <a:pt x="601535" y="8776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7" name="Freeform 100">
              <a:extLst>
                <a:ext uri="{FF2B5EF4-FFF2-40B4-BE49-F238E27FC236}">
                  <a16:creationId xmlns:a16="http://schemas.microsoft.com/office/drawing/2014/main" id="{A7EE243A-5856-4D50-B30C-C800876BC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416" y="3554348"/>
              <a:ext cx="805179" cy="492379"/>
            </a:xfrm>
            <a:custGeom>
              <a:avLst/>
              <a:gdLst>
                <a:gd name="T0" fmla="*/ 805180 w 805179"/>
                <a:gd name="T1" fmla="*/ 0 h 492379"/>
                <a:gd name="T2" fmla="*/ 805180 w 805179"/>
                <a:gd name="T3" fmla="*/ 492379 h 492379"/>
                <a:gd name="T4" fmla="*/ 0 w 805179"/>
                <a:gd name="T5" fmla="*/ 306959 h 492379"/>
                <a:gd name="T6" fmla="*/ 0 w 805179"/>
                <a:gd name="T7" fmla="*/ 262636 h 492379"/>
                <a:gd name="T8" fmla="*/ 201040 w 805179"/>
                <a:gd name="T9" fmla="*/ 246888 h 492379"/>
                <a:gd name="T10" fmla="*/ 257937 w 805179"/>
                <a:gd name="T11" fmla="*/ 206883 h 492379"/>
                <a:gd name="T12" fmla="*/ 117348 w 805179"/>
                <a:gd name="T13" fmla="*/ 114681 h 492379"/>
                <a:gd name="T14" fmla="*/ 58801 w 805179"/>
                <a:gd name="T15" fmla="*/ 80899 h 492379"/>
                <a:gd name="T16" fmla="*/ 0 w 805179"/>
                <a:gd name="T17" fmla="*/ 73914 h 492379"/>
                <a:gd name="T18" fmla="*/ 0 w 805179"/>
                <a:gd name="T19" fmla="*/ 64 h 492379"/>
                <a:gd name="T20" fmla="*/ 805180 w 805179"/>
                <a:gd name="T21" fmla="*/ 64 h 4923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lnTo>
                    <a:pt x="8051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8" name="Freeform 101">
              <a:extLst>
                <a:ext uri="{FF2B5EF4-FFF2-40B4-BE49-F238E27FC236}">
                  <a16:creationId xmlns:a16="http://schemas.microsoft.com/office/drawing/2014/main" id="{BA965A40-8D5D-48FD-A432-B4F3653CA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8755" y="3722179"/>
              <a:ext cx="409637" cy="99948"/>
            </a:xfrm>
            <a:custGeom>
              <a:avLst/>
              <a:gdLst>
                <a:gd name="T0" fmla="*/ 409638 w 409637"/>
                <a:gd name="T1" fmla="*/ 79058 h 99948"/>
                <a:gd name="T2" fmla="*/ 208597 w 409637"/>
                <a:gd name="T3" fmla="*/ 94805 h 99948"/>
                <a:gd name="T4" fmla="*/ 142748 w 409637"/>
                <a:gd name="T5" fmla="*/ 99949 h 99948"/>
                <a:gd name="T6" fmla="*/ 68516 w 409637"/>
                <a:gd name="T7" fmla="*/ 38989 h 99948"/>
                <a:gd name="T8" fmla="*/ 16890 w 409637"/>
                <a:gd name="T9" fmla="*/ 29591 h 99948"/>
                <a:gd name="T10" fmla="*/ 0 w 409637"/>
                <a:gd name="T11" fmla="*/ 2032 h 99948"/>
                <a:gd name="T12" fmla="*/ 138366 w 409637"/>
                <a:gd name="T13" fmla="*/ 18796 h 99948"/>
                <a:gd name="T14" fmla="*/ 142938 w 409637"/>
                <a:gd name="T15" fmla="*/ 0 h 99948"/>
                <a:gd name="T16" fmla="*/ 161289 w 409637"/>
                <a:gd name="T17" fmla="*/ 19241 h 99948"/>
                <a:gd name="T18" fmla="*/ 204724 w 409637"/>
                <a:gd name="T19" fmla="*/ 37148 h 99948"/>
                <a:gd name="T20" fmla="*/ 208597 w 409637"/>
                <a:gd name="T21" fmla="*/ 38291 h 99948"/>
                <a:gd name="T22" fmla="*/ 239713 w 409637"/>
                <a:gd name="T23" fmla="*/ 47498 h 99948"/>
                <a:gd name="T24" fmla="*/ 260159 w 409637"/>
                <a:gd name="T25" fmla="*/ 44958 h 99948"/>
                <a:gd name="T26" fmla="*/ 254444 w 409637"/>
                <a:gd name="T27" fmla="*/ 27178 h 99948"/>
                <a:gd name="T28" fmla="*/ 236283 w 409637"/>
                <a:gd name="T29" fmla="*/ 17145 h 99948"/>
                <a:gd name="T30" fmla="*/ 230314 w 409637"/>
                <a:gd name="T31" fmla="*/ 1651 h 99948"/>
                <a:gd name="T32" fmla="*/ 233552 w 409637"/>
                <a:gd name="T33" fmla="*/ 1461 h 99948"/>
                <a:gd name="T34" fmla="*/ 335724 w 409637"/>
                <a:gd name="T35" fmla="*/ 26162 h 99948"/>
                <a:gd name="T36" fmla="*/ 354393 w 409637"/>
                <a:gd name="T37" fmla="*/ 39180 h 99948"/>
                <a:gd name="T38" fmla="*/ 368617 w 409637"/>
                <a:gd name="T39" fmla="*/ 18161 h 99948"/>
                <a:gd name="T40" fmla="*/ 367347 w 409637"/>
                <a:gd name="T41" fmla="*/ 7430 h 99948"/>
                <a:gd name="T42" fmla="*/ 409638 w 409637"/>
                <a:gd name="T43" fmla="*/ 79058 h 999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C24CDF23-B63D-4E95-A76B-85A15D55C97F}"/>
                </a:ext>
              </a:extLst>
            </p:cNvPr>
            <p:cNvSpPr/>
            <p:nvPr/>
          </p:nvSpPr>
          <p:spPr>
            <a:xfrm>
              <a:off x="7894363" y="3668749"/>
              <a:ext cx="140774" cy="132630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910" name="Freeform 103">
              <a:extLst>
                <a:ext uri="{FF2B5EF4-FFF2-40B4-BE49-F238E27FC236}">
                  <a16:creationId xmlns:a16="http://schemas.microsoft.com/office/drawing/2014/main" id="{C960A2D7-6673-4026-A0EC-6C936D699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289" y="1062631"/>
              <a:ext cx="1591120" cy="2491717"/>
            </a:xfrm>
            <a:custGeom>
              <a:avLst/>
              <a:gdLst>
                <a:gd name="T0" fmla="*/ 1543114 w 1591120"/>
                <a:gd name="T1" fmla="*/ 21758 h 2491717"/>
                <a:gd name="T2" fmla="*/ 1438846 w 1591120"/>
                <a:gd name="T3" fmla="*/ 6264 h 2491717"/>
                <a:gd name="T4" fmla="*/ 698754 w 1591120"/>
                <a:gd name="T5" fmla="*/ 257026 h 2491717"/>
                <a:gd name="T6" fmla="*/ 620395 w 1591120"/>
                <a:gd name="T7" fmla="*/ 366309 h 2491717"/>
                <a:gd name="T8" fmla="*/ 620395 w 1591120"/>
                <a:gd name="T9" fmla="*/ 2288708 h 2491717"/>
                <a:gd name="T10" fmla="*/ 464820 w 1591120"/>
                <a:gd name="T11" fmla="*/ 2288708 h 2491717"/>
                <a:gd name="T12" fmla="*/ 464820 w 1591120"/>
                <a:gd name="T13" fmla="*/ 2198983 h 2491717"/>
                <a:gd name="T14" fmla="*/ 398399 w 1591120"/>
                <a:gd name="T15" fmla="*/ 2198983 h 2491717"/>
                <a:gd name="T16" fmla="*/ 398399 w 1591120"/>
                <a:gd name="T17" fmla="*/ 2288708 h 2491717"/>
                <a:gd name="T18" fmla="*/ 92773 w 1591120"/>
                <a:gd name="T19" fmla="*/ 2288708 h 2491717"/>
                <a:gd name="T20" fmla="*/ 0 w 1591120"/>
                <a:gd name="T21" fmla="*/ 2381418 h 2491717"/>
                <a:gd name="T22" fmla="*/ 0 w 1591120"/>
                <a:gd name="T23" fmla="*/ 2491718 h 2491717"/>
                <a:gd name="T24" fmla="*/ 805180 w 1591120"/>
                <a:gd name="T25" fmla="*/ 2491718 h 2491717"/>
                <a:gd name="T26" fmla="*/ 805180 w 1591120"/>
                <a:gd name="T27" fmla="*/ 2381418 h 2491717"/>
                <a:gd name="T28" fmla="*/ 755650 w 1591120"/>
                <a:gd name="T29" fmla="*/ 2299503 h 2491717"/>
                <a:gd name="T30" fmla="*/ 755650 w 1591120"/>
                <a:gd name="T31" fmla="*/ 2045948 h 2491717"/>
                <a:gd name="T32" fmla="*/ 805561 w 1591120"/>
                <a:gd name="T33" fmla="*/ 1996037 h 2491717"/>
                <a:gd name="T34" fmla="*/ 1263396 w 1591120"/>
                <a:gd name="T35" fmla="*/ 1996037 h 2491717"/>
                <a:gd name="T36" fmla="*/ 1207516 w 1591120"/>
                <a:gd name="T37" fmla="*/ 1940157 h 2491717"/>
                <a:gd name="T38" fmla="*/ 805561 w 1591120"/>
                <a:gd name="T39" fmla="*/ 1940157 h 2491717"/>
                <a:gd name="T40" fmla="*/ 699770 w 1591120"/>
                <a:gd name="T41" fmla="*/ 2045948 h 2491717"/>
                <a:gd name="T42" fmla="*/ 699770 w 1591120"/>
                <a:gd name="T43" fmla="*/ 2288708 h 2491717"/>
                <a:gd name="T44" fmla="*/ 676148 w 1591120"/>
                <a:gd name="T45" fmla="*/ 2288708 h 2491717"/>
                <a:gd name="T46" fmla="*/ 676148 w 1591120"/>
                <a:gd name="T47" fmla="*/ 366309 h 2491717"/>
                <a:gd name="T48" fmla="*/ 716597 w 1591120"/>
                <a:gd name="T49" fmla="*/ 309921 h 2491717"/>
                <a:gd name="T50" fmla="*/ 1456627 w 1591120"/>
                <a:gd name="T51" fmla="*/ 59160 h 2491717"/>
                <a:gd name="T52" fmla="*/ 1510411 w 1591120"/>
                <a:gd name="T53" fmla="*/ 67161 h 2491717"/>
                <a:gd name="T54" fmla="*/ 1535240 w 1591120"/>
                <a:gd name="T55" fmla="*/ 115548 h 2491717"/>
                <a:gd name="T56" fmla="*/ 1535240 w 1591120"/>
                <a:gd name="T57" fmla="*/ 231245 h 2491717"/>
                <a:gd name="T58" fmla="*/ 1591119 w 1591120"/>
                <a:gd name="T59" fmla="*/ 231245 h 2491717"/>
                <a:gd name="T60" fmla="*/ 1591119 w 1591120"/>
                <a:gd name="T61" fmla="*/ 115548 h 2491717"/>
                <a:gd name="T62" fmla="*/ 1543114 w 1591120"/>
                <a:gd name="T63" fmla="*/ 21758 h 24917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6D7B6E48-C0F9-4044-94C2-149CF27CF218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A7E6E3F8-A4FB-4704-AA2E-61FB89D5E209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249D12F0-25B3-400A-954C-CB58F0CA372A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D0D880DD-7BEC-433F-8E28-D1BC4F7E64F0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4E997B6E-87A8-4F17-A0B8-2799BDC7930B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DA37932F-8EA7-4D95-B2EC-8250230FC155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6F4A8E4F-27A5-4530-9BBF-430BB29F8C1D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DC5D87EC-3E83-4C47-BDEE-2A0FF94CC295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94E42C10-F755-4C44-9DBA-FA82093A9DC0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14" name="Freeform 113">
              <a:extLst>
                <a:ext uri="{FF2B5EF4-FFF2-40B4-BE49-F238E27FC236}">
                  <a16:creationId xmlns:a16="http://schemas.microsoft.com/office/drawing/2014/main" id="{99D04A1A-5B26-4EA8-AFD6-5F7BEF7A6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5773" y="2565376"/>
              <a:ext cx="760285" cy="696301"/>
            </a:xfrm>
            <a:custGeom>
              <a:avLst/>
              <a:gdLst>
                <a:gd name="T0" fmla="*/ 723392 w 760285"/>
                <a:gd name="T1" fmla="*/ 436713 h 696301"/>
                <a:gd name="T2" fmla="*/ 644398 w 760285"/>
                <a:gd name="T3" fmla="*/ 436713 h 696301"/>
                <a:gd name="T4" fmla="*/ 644398 w 760285"/>
                <a:gd name="T5" fmla="*/ 81748 h 696301"/>
                <a:gd name="T6" fmla="*/ 599567 w 760285"/>
                <a:gd name="T7" fmla="*/ 8850 h 696301"/>
                <a:gd name="T8" fmla="*/ 514286 w 760285"/>
                <a:gd name="T9" fmla="*/ 15898 h 696301"/>
                <a:gd name="T10" fmla="*/ 480822 w 760285"/>
                <a:gd name="T11" fmla="*/ 40536 h 696301"/>
                <a:gd name="T12" fmla="*/ 510921 w 760285"/>
                <a:gd name="T13" fmla="*/ 81494 h 696301"/>
                <a:gd name="T14" fmla="*/ 544385 w 760285"/>
                <a:gd name="T15" fmla="*/ 56856 h 696301"/>
                <a:gd name="T16" fmla="*/ 576644 w 760285"/>
                <a:gd name="T17" fmla="*/ 54189 h 696301"/>
                <a:gd name="T18" fmla="*/ 593598 w 760285"/>
                <a:gd name="T19" fmla="*/ 81748 h 696301"/>
                <a:gd name="T20" fmla="*/ 593598 w 760285"/>
                <a:gd name="T21" fmla="*/ 436713 h 696301"/>
                <a:gd name="T22" fmla="*/ 36830 w 760285"/>
                <a:gd name="T23" fmla="*/ 436713 h 696301"/>
                <a:gd name="T24" fmla="*/ 0 w 760285"/>
                <a:gd name="T25" fmla="*/ 473543 h 696301"/>
                <a:gd name="T26" fmla="*/ 0 w 760285"/>
                <a:gd name="T27" fmla="*/ 659471 h 696301"/>
                <a:gd name="T28" fmla="*/ 36830 w 760285"/>
                <a:gd name="T29" fmla="*/ 696301 h 696301"/>
                <a:gd name="T30" fmla="*/ 723456 w 760285"/>
                <a:gd name="T31" fmla="*/ 696301 h 696301"/>
                <a:gd name="T32" fmla="*/ 760285 w 760285"/>
                <a:gd name="T33" fmla="*/ 659471 h 696301"/>
                <a:gd name="T34" fmla="*/ 760285 w 760285"/>
                <a:gd name="T35" fmla="*/ 473543 h 696301"/>
                <a:gd name="T36" fmla="*/ 723392 w 760285"/>
                <a:gd name="T37" fmla="*/ 436713 h 69630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EFA7490F-1F0A-4DB1-B94F-F04E2097C4D9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830B20D6-5A8E-4A35-AE60-7AF73C2A799E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55D7C526-8047-4E5F-9D30-43A0A4A2307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16" name="Freeform 117">
              <a:extLst>
                <a:ext uri="{FF2B5EF4-FFF2-40B4-BE49-F238E27FC236}">
                  <a16:creationId xmlns:a16="http://schemas.microsoft.com/office/drawing/2014/main" id="{E73BCC57-EB6C-4C20-98C2-E52C8B374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8715" y="1293749"/>
              <a:ext cx="2119820" cy="789749"/>
            </a:xfrm>
            <a:custGeom>
              <a:avLst/>
              <a:gdLst>
                <a:gd name="T0" fmla="*/ 2119820 w 2119820"/>
                <a:gd name="T1" fmla="*/ 127 h 789749"/>
                <a:gd name="T2" fmla="*/ 2041207 w 2119820"/>
                <a:gd name="T3" fmla="*/ 109474 h 789749"/>
                <a:gd name="T4" fmla="*/ 1204849 w 2119820"/>
                <a:gd name="T5" fmla="*/ 390334 h 789749"/>
                <a:gd name="T6" fmla="*/ 1148969 w 2119820"/>
                <a:gd name="T7" fmla="*/ 409131 h 789749"/>
                <a:gd name="T8" fmla="*/ 15494 w 2119820"/>
                <a:gd name="T9" fmla="*/ 789749 h 789749"/>
                <a:gd name="T10" fmla="*/ 19748 w 2119820"/>
                <a:gd name="T11" fmla="*/ 771334 h 789749"/>
                <a:gd name="T12" fmla="*/ 0 w 2119820"/>
                <a:gd name="T13" fmla="*/ 736028 h 789749"/>
                <a:gd name="T14" fmla="*/ 1148969 w 2119820"/>
                <a:gd name="T15" fmla="*/ 350139 h 789749"/>
                <a:gd name="T16" fmla="*/ 1204849 w 2119820"/>
                <a:gd name="T17" fmla="*/ 331343 h 789749"/>
                <a:gd name="T18" fmla="*/ 2023364 w 2119820"/>
                <a:gd name="T19" fmla="*/ 56451 h 789749"/>
                <a:gd name="T20" fmla="*/ 2063877 w 2119820"/>
                <a:gd name="T21" fmla="*/ 0 h 789749"/>
                <a:gd name="T22" fmla="*/ 2119820 w 2119820"/>
                <a:gd name="T23" fmla="*/ 0 h 7897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lnTo>
                    <a:pt x="2119820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7" name="Freeform 118">
              <a:extLst>
                <a:ext uri="{FF2B5EF4-FFF2-40B4-BE49-F238E27FC236}">
                  <a16:creationId xmlns:a16="http://schemas.microsoft.com/office/drawing/2014/main" id="{435FA4ED-7FF9-4051-98AC-ED57D7769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505" y="1891919"/>
              <a:ext cx="181482" cy="396366"/>
            </a:xfrm>
            <a:custGeom>
              <a:avLst/>
              <a:gdLst>
                <a:gd name="T0" fmla="*/ 181483 w 181482"/>
                <a:gd name="T1" fmla="*/ 378396 h 396366"/>
                <a:gd name="T2" fmla="*/ 128524 w 181482"/>
                <a:gd name="T3" fmla="*/ 396367 h 396366"/>
                <a:gd name="T4" fmla="*/ 0 w 181482"/>
                <a:gd name="T5" fmla="*/ 17907 h 396366"/>
                <a:gd name="T6" fmla="*/ 52895 w 181482"/>
                <a:gd name="T7" fmla="*/ 0 h 396366"/>
                <a:gd name="T8" fmla="*/ 104013 w 181482"/>
                <a:gd name="T9" fmla="*/ 150368 h 396366"/>
                <a:gd name="T10" fmla="*/ 97091 w 181482"/>
                <a:gd name="T11" fmla="*/ 173292 h 396366"/>
                <a:gd name="T12" fmla="*/ 125095 w 181482"/>
                <a:gd name="T13" fmla="*/ 212535 h 396366"/>
                <a:gd name="T14" fmla="*/ 181483 w 181482"/>
                <a:gd name="T15" fmla="*/ 378396 h 3963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8" name="Freeform 119">
              <a:extLst>
                <a:ext uri="{FF2B5EF4-FFF2-40B4-BE49-F238E27FC236}">
                  <a16:creationId xmlns:a16="http://schemas.microsoft.com/office/drawing/2014/main" id="{167B12AA-BD7E-46C7-A6AE-3D19ED944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243" y="2703067"/>
              <a:ext cx="606726" cy="490601"/>
            </a:xfrm>
            <a:custGeom>
              <a:avLst/>
              <a:gdLst>
                <a:gd name="T0" fmla="*/ 606726 w 606726"/>
                <a:gd name="T1" fmla="*/ 490601 h 490601"/>
                <a:gd name="T2" fmla="*/ 374571 w 606726"/>
                <a:gd name="T3" fmla="*/ 490601 h 490601"/>
                <a:gd name="T4" fmla="*/ 239569 w 606726"/>
                <a:gd name="T5" fmla="*/ 355600 h 490601"/>
                <a:gd name="T6" fmla="*/ 183689 w 606726"/>
                <a:gd name="T7" fmla="*/ 299720 h 490601"/>
                <a:gd name="T8" fmla="*/ 24051 w 606726"/>
                <a:gd name="T9" fmla="*/ 140081 h 490601"/>
                <a:gd name="T10" fmla="*/ 24051 w 606726"/>
                <a:gd name="T11" fmla="*/ 24003 h 490601"/>
                <a:gd name="T12" fmla="*/ 82089 w 606726"/>
                <a:gd name="T13" fmla="*/ 0 h 490601"/>
                <a:gd name="T14" fmla="*/ 140128 w 606726"/>
                <a:gd name="T15" fmla="*/ 24003 h 490601"/>
                <a:gd name="T16" fmla="*/ 606726 w 606726"/>
                <a:gd name="T17" fmla="*/ 490601 h 49060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9" name="Freeform 120">
              <a:extLst>
                <a:ext uri="{FF2B5EF4-FFF2-40B4-BE49-F238E27FC236}">
                  <a16:creationId xmlns:a16="http://schemas.microsoft.com/office/drawing/2014/main" id="{E828C442-2420-406F-A0D0-60728EEC0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8838" y="2056921"/>
              <a:ext cx="201233" cy="181833"/>
            </a:xfrm>
            <a:custGeom>
              <a:avLst/>
              <a:gdLst>
                <a:gd name="T0" fmla="*/ 177356 w 201233"/>
                <a:gd name="T1" fmla="*/ 181834 h 181833"/>
                <a:gd name="T2" fmla="*/ 0 w 201233"/>
                <a:gd name="T3" fmla="*/ 43277 h 181833"/>
                <a:gd name="T4" fmla="*/ 157988 w 201233"/>
                <a:gd name="T5" fmla="*/ 23846 h 181833"/>
                <a:gd name="T6" fmla="*/ 177356 w 201233"/>
                <a:gd name="T7" fmla="*/ 181834 h 1818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0" name="Freeform 121">
              <a:extLst>
                <a:ext uri="{FF2B5EF4-FFF2-40B4-BE49-F238E27FC236}">
                  <a16:creationId xmlns:a16="http://schemas.microsoft.com/office/drawing/2014/main" id="{CA83890C-C238-4A08-9300-86B69FC80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596" y="2023808"/>
              <a:ext cx="82867" cy="82867"/>
            </a:xfrm>
            <a:custGeom>
              <a:avLst/>
              <a:gdLst>
                <a:gd name="T0" fmla="*/ 63119 w 82867"/>
                <a:gd name="T1" fmla="*/ 6096 h 82867"/>
                <a:gd name="T2" fmla="*/ 41402 w 82867"/>
                <a:gd name="T3" fmla="*/ 0 h 82867"/>
                <a:gd name="T4" fmla="*/ 6922 w 82867"/>
                <a:gd name="T5" fmla="*/ 18479 h 82867"/>
                <a:gd name="T6" fmla="*/ 0 w 82867"/>
                <a:gd name="T7" fmla="*/ 41402 h 82867"/>
                <a:gd name="T8" fmla="*/ 28004 w 82867"/>
                <a:gd name="T9" fmla="*/ 80645 h 82867"/>
                <a:gd name="T10" fmla="*/ 41402 w 82867"/>
                <a:gd name="T11" fmla="*/ 82868 h 82867"/>
                <a:gd name="T12" fmla="*/ 78613 w 82867"/>
                <a:gd name="T13" fmla="*/ 59817 h 82867"/>
                <a:gd name="T14" fmla="*/ 82868 w 82867"/>
                <a:gd name="T15" fmla="*/ 41402 h 82867"/>
                <a:gd name="T16" fmla="*/ 63119 w 82867"/>
                <a:gd name="T17" fmla="*/ 6096 h 82867"/>
                <a:gd name="T18" fmla="*/ 41466 w 82867"/>
                <a:gd name="T19" fmla="*/ 64516 h 82867"/>
                <a:gd name="T20" fmla="*/ 19368 w 82867"/>
                <a:gd name="T21" fmla="*/ 48260 h 82867"/>
                <a:gd name="T22" fmla="*/ 18352 w 82867"/>
                <a:gd name="T23" fmla="*/ 41339 h 82867"/>
                <a:gd name="T24" fmla="*/ 41466 w 82867"/>
                <a:gd name="T25" fmla="*/ 18224 h 82867"/>
                <a:gd name="T26" fmla="*/ 43117 w 82867"/>
                <a:gd name="T27" fmla="*/ 18288 h 82867"/>
                <a:gd name="T28" fmla="*/ 64580 w 82867"/>
                <a:gd name="T29" fmla="*/ 41339 h 82867"/>
                <a:gd name="T30" fmla="*/ 56769 w 82867"/>
                <a:gd name="T31" fmla="*/ 58738 h 82867"/>
                <a:gd name="T32" fmla="*/ 41466 w 82867"/>
                <a:gd name="T33" fmla="*/ 64516 h 828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1" name="Freeform 122">
              <a:extLst>
                <a:ext uri="{FF2B5EF4-FFF2-40B4-BE49-F238E27FC236}">
                  <a16:creationId xmlns:a16="http://schemas.microsoft.com/office/drawing/2014/main" id="{ED319454-314B-4C6D-B869-97E26FFBB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3947" y="2042096"/>
              <a:ext cx="46228" cy="46291"/>
            </a:xfrm>
            <a:custGeom>
              <a:avLst/>
              <a:gdLst>
                <a:gd name="T0" fmla="*/ 46228 w 46228"/>
                <a:gd name="T1" fmla="*/ 23114 h 46291"/>
                <a:gd name="T2" fmla="*/ 38418 w 46228"/>
                <a:gd name="T3" fmla="*/ 40513 h 46291"/>
                <a:gd name="T4" fmla="*/ 23114 w 46228"/>
                <a:gd name="T5" fmla="*/ 46292 h 46291"/>
                <a:gd name="T6" fmla="*/ 1016 w 46228"/>
                <a:gd name="T7" fmla="*/ 30036 h 46291"/>
                <a:gd name="T8" fmla="*/ 0 w 46228"/>
                <a:gd name="T9" fmla="*/ 23114 h 46291"/>
                <a:gd name="T10" fmla="*/ 23114 w 46228"/>
                <a:gd name="T11" fmla="*/ 0 h 46291"/>
                <a:gd name="T12" fmla="*/ 24765 w 46228"/>
                <a:gd name="T13" fmla="*/ 64 h 46291"/>
                <a:gd name="T14" fmla="*/ 46228 w 46228"/>
                <a:gd name="T15" fmla="*/ 23114 h 462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2" name="Freeform 123">
              <a:extLst>
                <a:ext uri="{FF2B5EF4-FFF2-40B4-BE49-F238E27FC236}">
                  <a16:creationId xmlns:a16="http://schemas.microsoft.com/office/drawing/2014/main" id="{6577985C-EBD0-43CD-8B57-65D3C0330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833" y="1848294"/>
              <a:ext cx="135573" cy="377570"/>
            </a:xfrm>
            <a:custGeom>
              <a:avLst/>
              <a:gdLst>
                <a:gd name="T0" fmla="*/ 130175 w 135573"/>
                <a:gd name="T1" fmla="*/ 57721 h 377570"/>
                <a:gd name="T2" fmla="*/ 72644 w 135573"/>
                <a:gd name="T3" fmla="*/ 0 h 377570"/>
                <a:gd name="T4" fmla="*/ 70485 w 135573"/>
                <a:gd name="T5" fmla="*/ 1841 h 377570"/>
                <a:gd name="T6" fmla="*/ 118618 w 135573"/>
                <a:gd name="T7" fmla="*/ 67627 h 377570"/>
                <a:gd name="T8" fmla="*/ 119634 w 135573"/>
                <a:gd name="T9" fmla="*/ 74993 h 377570"/>
                <a:gd name="T10" fmla="*/ 113348 w 135573"/>
                <a:gd name="T11" fmla="*/ 78994 h 377570"/>
                <a:gd name="T12" fmla="*/ 76264 w 135573"/>
                <a:gd name="T13" fmla="*/ 78994 h 377570"/>
                <a:gd name="T14" fmla="*/ 64262 w 135573"/>
                <a:gd name="T15" fmla="*/ 125158 h 377570"/>
                <a:gd name="T16" fmla="*/ 64262 w 135573"/>
                <a:gd name="T17" fmla="*/ 125158 h 377570"/>
                <a:gd name="T18" fmla="*/ 54165 w 135573"/>
                <a:gd name="T19" fmla="*/ 122873 h 377570"/>
                <a:gd name="T20" fmla="*/ 1905 w 135573"/>
                <a:gd name="T21" fmla="*/ 351473 h 377570"/>
                <a:gd name="T22" fmla="*/ 2730 w 135573"/>
                <a:gd name="T23" fmla="*/ 354648 h 377570"/>
                <a:gd name="T24" fmla="*/ 0 w 135573"/>
                <a:gd name="T25" fmla="*/ 377571 h 377570"/>
                <a:gd name="T26" fmla="*/ 31814 w 135573"/>
                <a:gd name="T27" fmla="*/ 334582 h 377570"/>
                <a:gd name="T28" fmla="*/ 78803 w 135573"/>
                <a:gd name="T29" fmla="*/ 129159 h 377570"/>
                <a:gd name="T30" fmla="*/ 78803 w 135573"/>
                <a:gd name="T31" fmla="*/ 129159 h 377570"/>
                <a:gd name="T32" fmla="*/ 78994 w 135573"/>
                <a:gd name="T33" fmla="*/ 129223 h 377570"/>
                <a:gd name="T34" fmla="*/ 88074 w 135573"/>
                <a:gd name="T35" fmla="*/ 94234 h 377570"/>
                <a:gd name="T36" fmla="*/ 113411 w 135573"/>
                <a:gd name="T37" fmla="*/ 94234 h 377570"/>
                <a:gd name="T38" fmla="*/ 133540 w 135573"/>
                <a:gd name="T39" fmla="*/ 81343 h 377570"/>
                <a:gd name="T40" fmla="*/ 130175 w 135573"/>
                <a:gd name="T41" fmla="*/ 57721 h 3775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852104E9-E6D6-4189-8E6D-22D90317A8A8}"/>
                </a:ext>
              </a:extLst>
            </p:cNvPr>
            <p:cNvSpPr/>
            <p:nvPr/>
          </p:nvSpPr>
          <p:spPr>
            <a:xfrm>
              <a:off x="5503228" y="3905443"/>
              <a:ext cx="556979" cy="297908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924" name="Freeform 125">
              <a:extLst>
                <a:ext uri="{FF2B5EF4-FFF2-40B4-BE49-F238E27FC236}">
                  <a16:creationId xmlns:a16="http://schemas.microsoft.com/office/drawing/2014/main" id="{86AB3588-FF3D-4DCD-B164-ED1F72471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03" y="2516568"/>
              <a:ext cx="606107" cy="470408"/>
            </a:xfrm>
            <a:custGeom>
              <a:avLst/>
              <a:gdLst>
                <a:gd name="T0" fmla="*/ 606108 w 606107"/>
                <a:gd name="T1" fmla="*/ 344297 h 470408"/>
                <a:gd name="T2" fmla="*/ 606108 w 606107"/>
                <a:gd name="T3" fmla="*/ 384048 h 470408"/>
                <a:gd name="T4" fmla="*/ 323469 w 606107"/>
                <a:gd name="T5" fmla="*/ 470408 h 470408"/>
                <a:gd name="T6" fmla="*/ 0 w 606107"/>
                <a:gd name="T7" fmla="*/ 0 h 470408"/>
                <a:gd name="T8" fmla="*/ 61341 w 606107"/>
                <a:gd name="T9" fmla="*/ 199199 h 470408"/>
                <a:gd name="T10" fmla="*/ 318199 w 606107"/>
                <a:gd name="T11" fmla="*/ 410210 h 470408"/>
                <a:gd name="T12" fmla="*/ 602488 w 606107"/>
                <a:gd name="T13" fmla="*/ 346837 h 470408"/>
                <a:gd name="T14" fmla="*/ 602107 w 606107"/>
                <a:gd name="T15" fmla="*/ 337883 h 470408"/>
                <a:gd name="T16" fmla="*/ 606108 w 606107"/>
                <a:gd name="T17" fmla="*/ 344297 h 470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5" name="Freeform 126">
              <a:extLst>
                <a:ext uri="{FF2B5EF4-FFF2-40B4-BE49-F238E27FC236}">
                  <a16:creationId xmlns:a16="http://schemas.microsoft.com/office/drawing/2014/main" id="{C65540F0-B976-42C5-9978-1F87C8DD3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2358" y="1655508"/>
              <a:ext cx="222313" cy="142684"/>
            </a:xfrm>
            <a:custGeom>
              <a:avLst/>
              <a:gdLst>
                <a:gd name="T0" fmla="*/ 222314 w 222313"/>
                <a:gd name="T1" fmla="*/ 121730 h 142684"/>
                <a:gd name="T2" fmla="*/ 222314 w 222313"/>
                <a:gd name="T3" fmla="*/ 121730 h 142684"/>
                <a:gd name="T4" fmla="*/ 215074 w 222313"/>
                <a:gd name="T5" fmla="*/ 142685 h 142684"/>
                <a:gd name="T6" fmla="*/ 0 w 222313"/>
                <a:gd name="T7" fmla="*/ 54991 h 142684"/>
                <a:gd name="T8" fmla="*/ 33210 w 222313"/>
                <a:gd name="T9" fmla="*/ 0 h 142684"/>
                <a:gd name="T10" fmla="*/ 55308 w 222313"/>
                <a:gd name="T11" fmla="*/ 5842 h 142684"/>
                <a:gd name="T12" fmla="*/ 77279 w 222313"/>
                <a:gd name="T13" fmla="*/ 34608 h 142684"/>
                <a:gd name="T14" fmla="*/ 80645 w 222313"/>
                <a:gd name="T15" fmla="*/ 38290 h 142684"/>
                <a:gd name="T16" fmla="*/ 84645 w 222313"/>
                <a:gd name="T17" fmla="*/ 42609 h 142684"/>
                <a:gd name="T18" fmla="*/ 120586 w 222313"/>
                <a:gd name="T19" fmla="*/ 74486 h 142684"/>
                <a:gd name="T20" fmla="*/ 124587 w 222313"/>
                <a:gd name="T21" fmla="*/ 77407 h 142684"/>
                <a:gd name="T22" fmla="*/ 129413 w 222313"/>
                <a:gd name="T23" fmla="*/ 80836 h 142684"/>
                <a:gd name="T24" fmla="*/ 134302 w 222313"/>
                <a:gd name="T25" fmla="*/ 84074 h 142684"/>
                <a:gd name="T26" fmla="*/ 179133 w 222313"/>
                <a:gd name="T27" fmla="*/ 107823 h 142684"/>
                <a:gd name="T28" fmla="*/ 185102 w 222313"/>
                <a:gd name="T29" fmla="*/ 110236 h 142684"/>
                <a:gd name="T30" fmla="*/ 191198 w 222313"/>
                <a:gd name="T31" fmla="*/ 112522 h 142684"/>
                <a:gd name="T32" fmla="*/ 197358 w 222313"/>
                <a:gd name="T33" fmla="*/ 114681 h 142684"/>
                <a:gd name="T34" fmla="*/ 203327 w 222313"/>
                <a:gd name="T35" fmla="*/ 116649 h 142684"/>
                <a:gd name="T36" fmla="*/ 204216 w 222313"/>
                <a:gd name="T37" fmla="*/ 116904 h 142684"/>
                <a:gd name="T38" fmla="*/ 212725 w 222313"/>
                <a:gd name="T39" fmla="*/ 119317 h 142684"/>
                <a:gd name="T40" fmla="*/ 212915 w 222313"/>
                <a:gd name="T41" fmla="*/ 119443 h 142684"/>
                <a:gd name="T42" fmla="*/ 222314 w 222313"/>
                <a:gd name="T43" fmla="*/ 121730 h 14268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6" name="Freeform 127">
              <a:extLst>
                <a:ext uri="{FF2B5EF4-FFF2-40B4-BE49-F238E27FC236}">
                  <a16:creationId xmlns:a16="http://schemas.microsoft.com/office/drawing/2014/main" id="{D606BD36-5964-4D13-98E6-A87BE72C5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980" y="2901442"/>
              <a:ext cx="278764" cy="108394"/>
            </a:xfrm>
            <a:custGeom>
              <a:avLst/>
              <a:gdLst>
                <a:gd name="T0" fmla="*/ 86424 w 278764"/>
                <a:gd name="T1" fmla="*/ 108394 h 108394"/>
                <a:gd name="T2" fmla="*/ 278765 w 278764"/>
                <a:gd name="T3" fmla="*/ 36766 h 108394"/>
                <a:gd name="T4" fmla="*/ 269875 w 278764"/>
                <a:gd name="T5" fmla="*/ 24003 h 108394"/>
                <a:gd name="T6" fmla="*/ 0 w 278764"/>
                <a:gd name="T7" fmla="*/ 0 h 108394"/>
                <a:gd name="T8" fmla="*/ 81407 w 278764"/>
                <a:gd name="T9" fmla="*/ 108394 h 108394"/>
                <a:gd name="T10" fmla="*/ 86424 w 278764"/>
                <a:gd name="T11" fmla="*/ 108394 h 1083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7" name="Freeform 128">
              <a:extLst>
                <a:ext uri="{FF2B5EF4-FFF2-40B4-BE49-F238E27FC236}">
                  <a16:creationId xmlns:a16="http://schemas.microsoft.com/office/drawing/2014/main" id="{EBEAB938-4101-4A3D-A35A-F47EF91FE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4003" y="1608645"/>
              <a:ext cx="79184" cy="125730"/>
            </a:xfrm>
            <a:custGeom>
              <a:avLst/>
              <a:gdLst>
                <a:gd name="T0" fmla="*/ 0 w 79184"/>
                <a:gd name="T1" fmla="*/ 107569 h 125730"/>
                <a:gd name="T2" fmla="*/ 79184 w 79184"/>
                <a:gd name="T3" fmla="*/ 0 h 125730"/>
                <a:gd name="T4" fmla="*/ 42037 w 79184"/>
                <a:gd name="T5" fmla="*/ 125730 h 1257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lnTo>
                    <a:pt x="0" y="107569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8" name="Freeform 129">
              <a:extLst>
                <a:ext uri="{FF2B5EF4-FFF2-40B4-BE49-F238E27FC236}">
                  <a16:creationId xmlns:a16="http://schemas.microsoft.com/office/drawing/2014/main" id="{07310E39-7519-4218-AEA3-A88695A6D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3421" y="4236656"/>
              <a:ext cx="853501" cy="341693"/>
            </a:xfrm>
            <a:custGeom>
              <a:avLst/>
              <a:gdLst>
                <a:gd name="T0" fmla="*/ 853502 w 853501"/>
                <a:gd name="T1" fmla="*/ 256477 h 341693"/>
                <a:gd name="T2" fmla="*/ 720152 w 853501"/>
                <a:gd name="T3" fmla="*/ 341694 h 341693"/>
                <a:gd name="T4" fmla="*/ 375473 w 853501"/>
                <a:gd name="T5" fmla="*/ 304483 h 341693"/>
                <a:gd name="T6" fmla="*/ 163384 w 853501"/>
                <a:gd name="T7" fmla="*/ 277241 h 341693"/>
                <a:gd name="T8" fmla="*/ 27240 w 853501"/>
                <a:gd name="T9" fmla="*/ 151193 h 341693"/>
                <a:gd name="T10" fmla="*/ 189 w 853501"/>
                <a:gd name="T11" fmla="*/ 24447 h 341693"/>
                <a:gd name="T12" fmla="*/ 19493 w 853501"/>
                <a:gd name="T13" fmla="*/ 0 h 341693"/>
                <a:gd name="T14" fmla="*/ 46099 w 853501"/>
                <a:gd name="T15" fmla="*/ 96329 h 341693"/>
                <a:gd name="T16" fmla="*/ 853502 w 853501"/>
                <a:gd name="T17" fmla="*/ 256477 h 3416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8A5714A6-A8D2-44D7-9789-6BA26A703E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00938" y="1768475"/>
            <a:ext cx="3832225" cy="1049338"/>
          </a:xfrm>
        </p:spPr>
        <p:txBody>
          <a:bodyPr/>
          <a:lstStyle/>
          <a:p>
            <a:r>
              <a:rPr lang="en-ID" altLang="en-US"/>
              <a:t>My Father Told Me</a:t>
            </a:r>
            <a:br>
              <a:rPr lang="en-ID" altLang="en-US"/>
            </a:br>
            <a:r>
              <a:rPr lang="en-ID" altLang="en-US"/>
              <a:t>What It’s Feel Like</a:t>
            </a:r>
            <a:endParaRPr lang="en-US" alt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BC741E3-11CE-4F0E-9AA3-73B8B48FBE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311467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F6CE662-E8F2-45D8-AAA8-89B7B110A2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0938" y="1430338"/>
            <a:ext cx="1927225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E19E622-B471-48FC-A54C-EF5B5E7CE8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2865438"/>
            <a:ext cx="286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955C2D1-F9CA-4799-A667-3A2DC05F1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138" y="4430713"/>
            <a:ext cx="2867025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342710D-8CBD-4FDA-895F-53366914F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138" y="41814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C6BB4383-55E0-41CB-BD44-4819FF894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9513" y="3082925"/>
            <a:ext cx="712787" cy="7302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BB679634-4877-4D85-911B-96FD19B85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9513" y="4335463"/>
            <a:ext cx="712787" cy="7302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E04766D9-BD4E-4C16-BFD8-44B3BDEF367E}"/>
              </a:ext>
            </a:extLst>
          </p:cNvPr>
          <p:cNvGrpSpPr>
            <a:grpSpLocks/>
          </p:cNvGrpSpPr>
          <p:nvPr/>
        </p:nvGrpSpPr>
        <p:grpSpPr bwMode="auto">
          <a:xfrm>
            <a:off x="7693025" y="3259138"/>
            <a:ext cx="400050" cy="379412"/>
            <a:chOff x="2435240" y="1871709"/>
            <a:chExt cx="646785" cy="615610"/>
          </a:xfrm>
        </p:grpSpPr>
        <p:sp>
          <p:nvSpPr>
            <p:cNvPr id="33812" name="Freeform: Shape 733">
              <a:extLst>
                <a:ext uri="{FF2B5EF4-FFF2-40B4-BE49-F238E27FC236}">
                  <a16:creationId xmlns:a16="http://schemas.microsoft.com/office/drawing/2014/main" id="{C8AE1B93-520C-4C55-90F8-84BD0B104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3" name="Freeform: Shape 734">
              <a:extLst>
                <a:ext uri="{FF2B5EF4-FFF2-40B4-BE49-F238E27FC236}">
                  <a16:creationId xmlns:a16="http://schemas.microsoft.com/office/drawing/2014/main" id="{6C356AE8-A1CF-437C-A7FF-6FCFA98C7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4" name="Freeform: Shape 735">
              <a:extLst>
                <a:ext uri="{FF2B5EF4-FFF2-40B4-BE49-F238E27FC236}">
                  <a16:creationId xmlns:a16="http://schemas.microsoft.com/office/drawing/2014/main" id="{20B28521-967B-49AB-A1CA-23C04F743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5" name="Freeform: Shape 736">
              <a:extLst>
                <a:ext uri="{FF2B5EF4-FFF2-40B4-BE49-F238E27FC236}">
                  <a16:creationId xmlns:a16="http://schemas.microsoft.com/office/drawing/2014/main" id="{2B4D20DD-4B20-4893-A27E-9C20D96B6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6" name="Freeform: Shape 737">
              <a:extLst>
                <a:ext uri="{FF2B5EF4-FFF2-40B4-BE49-F238E27FC236}">
                  <a16:creationId xmlns:a16="http://schemas.microsoft.com/office/drawing/2014/main" id="{01C39D11-5E64-49DC-A08F-25071B298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7" name="Freeform: Shape 738">
              <a:extLst>
                <a:ext uri="{FF2B5EF4-FFF2-40B4-BE49-F238E27FC236}">
                  <a16:creationId xmlns:a16="http://schemas.microsoft.com/office/drawing/2014/main" id="{2041E226-E6A3-44DA-B3BC-E4E98B078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8" name="Freeform: Shape 739">
              <a:extLst>
                <a:ext uri="{FF2B5EF4-FFF2-40B4-BE49-F238E27FC236}">
                  <a16:creationId xmlns:a16="http://schemas.microsoft.com/office/drawing/2014/main" id="{75A7CB8E-69B9-48E2-B0BA-CF32B5451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9" name="Freeform: Shape 740">
              <a:extLst>
                <a:ext uri="{FF2B5EF4-FFF2-40B4-BE49-F238E27FC236}">
                  <a16:creationId xmlns:a16="http://schemas.microsoft.com/office/drawing/2014/main" id="{67A635EF-2DCA-4CCB-BF7C-EC988445C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D18DD475-A9A6-434D-9DCD-DF3EAB706239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BBBE6A4B-874D-4F33-9700-B27AD12E83CE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4B11D920-550D-477E-89F0-F52E09342F2B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32B8CC0-4D85-46A1-9DFF-E9814D0068F5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F54A54C-2F45-4F38-9340-64E175D20EF2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9E0ECB1A-3D32-4D1A-9E11-75E7911BA944}"/>
              </a:ext>
            </a:extLst>
          </p:cNvPr>
          <p:cNvGrpSpPr>
            <a:grpSpLocks/>
          </p:cNvGrpSpPr>
          <p:nvPr/>
        </p:nvGrpSpPr>
        <p:grpSpPr bwMode="auto">
          <a:xfrm>
            <a:off x="7742238" y="4484688"/>
            <a:ext cx="350837" cy="407987"/>
            <a:chOff x="3429382" y="2755889"/>
            <a:chExt cx="568401" cy="663135"/>
          </a:xfrm>
        </p:grpSpPr>
        <p:sp>
          <p:nvSpPr>
            <p:cNvPr id="33805" name="Freeform: Shape 962">
              <a:extLst>
                <a:ext uri="{FF2B5EF4-FFF2-40B4-BE49-F238E27FC236}">
                  <a16:creationId xmlns:a16="http://schemas.microsoft.com/office/drawing/2014/main" id="{35A9B610-0A01-4E4B-96FF-31D941E9E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6" name="Freeform: Shape 963">
              <a:extLst>
                <a:ext uri="{FF2B5EF4-FFF2-40B4-BE49-F238E27FC236}">
                  <a16:creationId xmlns:a16="http://schemas.microsoft.com/office/drawing/2014/main" id="{735A8DC0-7012-4336-A410-F16CA4765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7" name="Freeform: Shape 964">
              <a:extLst>
                <a:ext uri="{FF2B5EF4-FFF2-40B4-BE49-F238E27FC236}">
                  <a16:creationId xmlns:a16="http://schemas.microsoft.com/office/drawing/2014/main" id="{41641200-25B2-4356-AFB8-81C5AA3B7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8" name="Freeform: Shape 965">
              <a:extLst>
                <a:ext uri="{FF2B5EF4-FFF2-40B4-BE49-F238E27FC236}">
                  <a16:creationId xmlns:a16="http://schemas.microsoft.com/office/drawing/2014/main" id="{9108EF5D-B4C3-48E5-A6AF-490F1E9AD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9" name="Freeform: Shape 966">
              <a:extLst>
                <a:ext uri="{FF2B5EF4-FFF2-40B4-BE49-F238E27FC236}">
                  <a16:creationId xmlns:a16="http://schemas.microsoft.com/office/drawing/2014/main" id="{8A9C21CC-076E-4108-BE18-EFEC5730F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0" name="Freeform: Shape 967">
              <a:extLst>
                <a:ext uri="{FF2B5EF4-FFF2-40B4-BE49-F238E27FC236}">
                  <a16:creationId xmlns:a16="http://schemas.microsoft.com/office/drawing/2014/main" id="{CE8646D2-3E89-460C-9235-B49879610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AA9F0C34-8FF2-4BB2-9436-36E4CFF7D746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EEF54B59-8A8C-4A9B-9A79-6C81ABC42F1C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EFB7CD96-9C0C-45E6-9180-9351F174FF2F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70EFBDC5-EFD5-416C-8B97-B4F659BE79BA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F24595A7-AE4C-483F-9853-D74AD49517F9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45BF97A9-0FBB-43A6-AF08-C3B0A05A8C4A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BEA54602-46CD-4980-AC26-1B403FA4D36F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6B3586CE-4A8E-4B40-A3F5-B67E65F5C621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A524E790-9460-461F-BD8F-64D7A2712874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628FA394-C7BA-4143-A53D-408950B8509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E0AAF265-5680-415A-964F-B74A78839A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132" grpId="0"/>
      <p:bldP spid="133" grpId="0" animBg="1"/>
      <p:bldP spid="134" grpId="0"/>
      <p:bldP spid="135" grpId="0"/>
      <p:bldP spid="136" grpId="0"/>
      <p:bldP spid="137" grpId="0" animBg="1"/>
      <p:bldP spid="1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9806637A-FF20-4B9B-9FC6-1B6259BE2D70}"/>
              </a:ext>
            </a:extLst>
          </p:cNvPr>
          <p:cNvGrpSpPr>
            <a:grpSpLocks/>
          </p:cNvGrpSpPr>
          <p:nvPr/>
        </p:nvGrpSpPr>
        <p:grpSpPr bwMode="auto">
          <a:xfrm>
            <a:off x="3727450" y="1604963"/>
            <a:ext cx="4737100" cy="3648075"/>
            <a:chOff x="3486277" y="1142968"/>
            <a:chExt cx="6610223" cy="5093493"/>
          </a:xfrm>
        </p:grpSpPr>
        <p:sp>
          <p:nvSpPr>
            <p:cNvPr id="34824" name="Freeform 4">
              <a:extLst>
                <a:ext uri="{FF2B5EF4-FFF2-40B4-BE49-F238E27FC236}">
                  <a16:creationId xmlns:a16="http://schemas.microsoft.com/office/drawing/2014/main" id="{381F3411-817C-4AD3-9441-7C2362E75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8070" y="1888236"/>
              <a:ext cx="805942" cy="783716"/>
            </a:xfrm>
            <a:custGeom>
              <a:avLst/>
              <a:gdLst>
                <a:gd name="T0" fmla="*/ 805942 w 805942"/>
                <a:gd name="T1" fmla="*/ 391859 h 783716"/>
                <a:gd name="T2" fmla="*/ 402971 w 805942"/>
                <a:gd name="T3" fmla="*/ 783717 h 783716"/>
                <a:gd name="T4" fmla="*/ 0 w 805942"/>
                <a:gd name="T5" fmla="*/ 391859 h 783716"/>
                <a:gd name="T6" fmla="*/ 402971 w 805942"/>
                <a:gd name="T7" fmla="*/ 0 h 783716"/>
                <a:gd name="T8" fmla="*/ 805942 w 805942"/>
                <a:gd name="T9" fmla="*/ 391859 h 7837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5" name="Freeform 5">
              <a:extLst>
                <a:ext uri="{FF2B5EF4-FFF2-40B4-BE49-F238E27FC236}">
                  <a16:creationId xmlns:a16="http://schemas.microsoft.com/office/drawing/2014/main" id="{5F8B850C-6B20-4842-A019-CBB95C720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280" y="1142968"/>
              <a:ext cx="6180344" cy="4981542"/>
            </a:xfrm>
            <a:custGeom>
              <a:avLst/>
              <a:gdLst>
                <a:gd name="T0" fmla="*/ 6032608 w 6180344"/>
                <a:gd name="T1" fmla="*/ 4981543 h 4981542"/>
                <a:gd name="T2" fmla="*/ 5769781 w 6180344"/>
                <a:gd name="T3" fmla="*/ 3557555 h 4981542"/>
                <a:gd name="T4" fmla="*/ 5308581 w 6180344"/>
                <a:gd name="T5" fmla="*/ 3191795 h 4981542"/>
                <a:gd name="T6" fmla="*/ 5162976 w 6180344"/>
                <a:gd name="T7" fmla="*/ 2524156 h 4981542"/>
                <a:gd name="T8" fmla="*/ 4604302 w 6180344"/>
                <a:gd name="T9" fmla="*/ 512413 h 4981542"/>
                <a:gd name="T10" fmla="*/ 3090970 w 6180344"/>
                <a:gd name="T11" fmla="*/ 30384 h 4981542"/>
                <a:gd name="T12" fmla="*/ 1897043 w 6180344"/>
                <a:gd name="T13" fmla="*/ 1055084 h 4981542"/>
                <a:gd name="T14" fmla="*/ 1680635 w 6180344"/>
                <a:gd name="T15" fmla="*/ 1566005 h 4981542"/>
                <a:gd name="T16" fmla="*/ 855198 w 6180344"/>
                <a:gd name="T17" fmla="*/ 2019458 h 4981542"/>
                <a:gd name="T18" fmla="*/ 593705 w 6180344"/>
                <a:gd name="T19" fmla="*/ 3079654 h 4981542"/>
                <a:gd name="T20" fmla="*/ 454005 w 6180344"/>
                <a:gd name="T21" fmla="*/ 4179538 h 4981542"/>
                <a:gd name="T22" fmla="*/ 112884 w 6180344"/>
                <a:gd name="T23" fmla="*/ 4529232 h 4981542"/>
                <a:gd name="T24" fmla="*/ 47796 w 6180344"/>
                <a:gd name="T25" fmla="*/ 4975002 h 4981542"/>
                <a:gd name="T26" fmla="*/ 6032608 w 6180344"/>
                <a:gd name="T27" fmla="*/ 4981543 h 49815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CCD3F83-132A-4EA8-90E2-954879C49268}"/>
                </a:ext>
              </a:extLst>
            </p:cNvPr>
            <p:cNvSpPr/>
            <p:nvPr/>
          </p:nvSpPr>
          <p:spPr>
            <a:xfrm>
              <a:off x="3486277" y="6041410"/>
              <a:ext cx="6610223" cy="195051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4827" name="Freeform 7">
              <a:extLst>
                <a:ext uri="{FF2B5EF4-FFF2-40B4-BE49-F238E27FC236}">
                  <a16:creationId xmlns:a16="http://schemas.microsoft.com/office/drawing/2014/main" id="{4FA050CB-5CA1-4557-B842-A5147F668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7216" y="2189597"/>
              <a:ext cx="2796977" cy="3931284"/>
            </a:xfrm>
            <a:custGeom>
              <a:avLst/>
              <a:gdLst>
                <a:gd name="T0" fmla="*/ 2655868 w 2796977"/>
                <a:gd name="T1" fmla="*/ 1373895 h 3931284"/>
                <a:gd name="T2" fmla="*/ 2622214 w 2796977"/>
                <a:gd name="T3" fmla="*/ 1411043 h 3931284"/>
                <a:gd name="T4" fmla="*/ 2300015 w 2796977"/>
                <a:gd name="T5" fmla="*/ 2224986 h 3931284"/>
                <a:gd name="T6" fmla="*/ 2318683 w 2796977"/>
                <a:gd name="T7" fmla="*/ 2578681 h 3931284"/>
                <a:gd name="T8" fmla="*/ 2319445 w 2796977"/>
                <a:gd name="T9" fmla="*/ 2878020 h 3931284"/>
                <a:gd name="T10" fmla="*/ 1812842 w 2796977"/>
                <a:gd name="T11" fmla="*/ 3931167 h 3931284"/>
                <a:gd name="T12" fmla="*/ 1704003 w 2796977"/>
                <a:gd name="T13" fmla="*/ 3768417 h 3931284"/>
                <a:gd name="T14" fmla="*/ 1721339 w 2796977"/>
                <a:gd name="T15" fmla="*/ 3585791 h 3931284"/>
                <a:gd name="T16" fmla="*/ 1707559 w 2796977"/>
                <a:gd name="T17" fmla="*/ 2756354 h 3931284"/>
                <a:gd name="T18" fmla="*/ 1398505 w 2796977"/>
                <a:gd name="T19" fmla="*/ 2320807 h 3931284"/>
                <a:gd name="T20" fmla="*/ 1089450 w 2796977"/>
                <a:gd name="T21" fmla="*/ 2756354 h 3931284"/>
                <a:gd name="T22" fmla="*/ 1075734 w 2796977"/>
                <a:gd name="T23" fmla="*/ 3585791 h 3931284"/>
                <a:gd name="T24" fmla="*/ 1093133 w 2796977"/>
                <a:gd name="T25" fmla="*/ 3766956 h 3931284"/>
                <a:gd name="T26" fmla="*/ 984167 w 2796977"/>
                <a:gd name="T27" fmla="*/ 3931167 h 3931284"/>
                <a:gd name="T28" fmla="*/ 478262 w 2796977"/>
                <a:gd name="T29" fmla="*/ 2578617 h 3931284"/>
                <a:gd name="T30" fmla="*/ 174796 w 2796977"/>
                <a:gd name="T31" fmla="*/ 1410979 h 3931284"/>
                <a:gd name="T32" fmla="*/ 143808 w 2796977"/>
                <a:gd name="T33" fmla="*/ 1377070 h 3931284"/>
                <a:gd name="T34" fmla="*/ 22968 w 2796977"/>
                <a:gd name="T35" fmla="*/ 718258 h 3931284"/>
                <a:gd name="T36" fmla="*/ 499154 w 2796977"/>
                <a:gd name="T37" fmla="*/ 73 h 3931284"/>
                <a:gd name="T38" fmla="*/ 1126026 w 2796977"/>
                <a:gd name="T39" fmla="*/ 356943 h 3931284"/>
                <a:gd name="T40" fmla="*/ 1398505 w 2796977"/>
                <a:gd name="T41" fmla="*/ 423300 h 3931284"/>
                <a:gd name="T42" fmla="*/ 2297855 w 2796977"/>
                <a:gd name="T43" fmla="*/ 73 h 3931284"/>
                <a:gd name="T44" fmla="*/ 2655868 w 2796977"/>
                <a:gd name="T45" fmla="*/ 1373895 h 3931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8" name="Freeform 8">
              <a:extLst>
                <a:ext uri="{FF2B5EF4-FFF2-40B4-BE49-F238E27FC236}">
                  <a16:creationId xmlns:a16="http://schemas.microsoft.com/office/drawing/2014/main" id="{A63A335B-A7E7-49C9-AB6E-83FBCB387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960" y="3566667"/>
              <a:ext cx="949325" cy="2554213"/>
            </a:xfrm>
            <a:custGeom>
              <a:avLst/>
              <a:gdLst>
                <a:gd name="T0" fmla="*/ 949325 w 949325"/>
                <a:gd name="T1" fmla="*/ 2389886 h 2554213"/>
                <a:gd name="T2" fmla="*/ 840359 w 949325"/>
                <a:gd name="T3" fmla="*/ 2554097 h 2554213"/>
                <a:gd name="T4" fmla="*/ 334455 w 949325"/>
                <a:gd name="T5" fmla="*/ 1201547 h 2554213"/>
                <a:gd name="T6" fmla="*/ 30988 w 949325"/>
                <a:gd name="T7" fmla="*/ 33909 h 2554213"/>
                <a:gd name="T8" fmla="*/ 0 w 949325"/>
                <a:gd name="T9" fmla="*/ 0 h 2554213"/>
                <a:gd name="T10" fmla="*/ 354394 w 949325"/>
                <a:gd name="T11" fmla="*/ 470535 h 2554213"/>
                <a:gd name="T12" fmla="*/ 421449 w 949325"/>
                <a:gd name="T13" fmla="*/ 1392619 h 2554213"/>
                <a:gd name="T14" fmla="*/ 600266 w 949325"/>
                <a:gd name="T15" fmla="*/ 2290953 h 2554213"/>
                <a:gd name="T16" fmla="*/ 781876 w 949325"/>
                <a:gd name="T17" fmla="*/ 2433257 h 2554213"/>
                <a:gd name="T18" fmla="*/ 949325 w 949325"/>
                <a:gd name="T19" fmla="*/ 2389886 h 25542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9" name="Freeform 9">
              <a:extLst>
                <a:ext uri="{FF2B5EF4-FFF2-40B4-BE49-F238E27FC236}">
                  <a16:creationId xmlns:a16="http://schemas.microsoft.com/office/drawing/2014/main" id="{C42E58A0-B92C-4C53-A32C-23D66BA27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1155" y="3563302"/>
              <a:ext cx="951864" cy="2557515"/>
            </a:xfrm>
            <a:custGeom>
              <a:avLst/>
              <a:gdLst>
                <a:gd name="T0" fmla="*/ 596011 w 951864"/>
                <a:gd name="T1" fmla="*/ 851217 h 2557515"/>
                <a:gd name="T2" fmla="*/ 614680 w 951864"/>
                <a:gd name="T3" fmla="*/ 1204913 h 2557515"/>
                <a:gd name="T4" fmla="*/ 615442 w 951864"/>
                <a:gd name="T5" fmla="*/ 1504251 h 2557515"/>
                <a:gd name="T6" fmla="*/ 108839 w 951864"/>
                <a:gd name="T7" fmla="*/ 2557399 h 2557515"/>
                <a:gd name="T8" fmla="*/ 0 w 951864"/>
                <a:gd name="T9" fmla="*/ 2394649 h 2557515"/>
                <a:gd name="T10" fmla="*/ 165735 w 951864"/>
                <a:gd name="T11" fmla="*/ 2436432 h 2557515"/>
                <a:gd name="T12" fmla="*/ 347345 w 951864"/>
                <a:gd name="T13" fmla="*/ 2294128 h 2557515"/>
                <a:gd name="T14" fmla="*/ 526098 w 951864"/>
                <a:gd name="T15" fmla="*/ 1395794 h 2557515"/>
                <a:gd name="T16" fmla="*/ 593217 w 951864"/>
                <a:gd name="T17" fmla="*/ 473710 h 2557515"/>
                <a:gd name="T18" fmla="*/ 951865 w 951864"/>
                <a:gd name="T19" fmla="*/ 0 h 2557515"/>
                <a:gd name="T20" fmla="*/ 918210 w 951864"/>
                <a:gd name="T21" fmla="*/ 37147 h 2557515"/>
                <a:gd name="T22" fmla="*/ 596011 w 951864"/>
                <a:gd name="T23" fmla="*/ 851217 h 2557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0" name="Freeform 10">
              <a:extLst>
                <a:ext uri="{FF2B5EF4-FFF2-40B4-BE49-F238E27FC236}">
                  <a16:creationId xmlns:a16="http://schemas.microsoft.com/office/drawing/2014/main" id="{9009DFBA-7631-4845-AA05-AB301DF6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112" y="4413821"/>
              <a:ext cx="618631" cy="532129"/>
            </a:xfrm>
            <a:custGeom>
              <a:avLst/>
              <a:gdLst>
                <a:gd name="T0" fmla="*/ 618599 w 618631"/>
                <a:gd name="T1" fmla="*/ 532130 h 532129"/>
                <a:gd name="T2" fmla="*/ 618599 w 618631"/>
                <a:gd name="T3" fmla="*/ 532130 h 532129"/>
                <a:gd name="T4" fmla="*/ 309481 w 618631"/>
                <a:gd name="T5" fmla="*/ 96583 h 532129"/>
                <a:gd name="T6" fmla="*/ 427 w 618631"/>
                <a:gd name="T7" fmla="*/ 532130 h 532129"/>
                <a:gd name="T8" fmla="*/ 302115 w 618631"/>
                <a:gd name="T9" fmla="*/ 0 h 532129"/>
                <a:gd name="T10" fmla="*/ 618599 w 618631"/>
                <a:gd name="T11" fmla="*/ 532130 h 532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1" name="Freeform 11">
              <a:extLst>
                <a:ext uri="{FF2B5EF4-FFF2-40B4-BE49-F238E27FC236}">
                  <a16:creationId xmlns:a16="http://schemas.microsoft.com/office/drawing/2014/main" id="{13E4C212-9C0C-475C-9070-D1DC5B297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4208" y="1708911"/>
              <a:ext cx="588073" cy="571563"/>
            </a:xfrm>
            <a:custGeom>
              <a:avLst/>
              <a:gdLst>
                <a:gd name="T0" fmla="*/ 19431 w 588073"/>
                <a:gd name="T1" fmla="*/ 201676 h 571563"/>
                <a:gd name="T2" fmla="*/ 187008 w 588073"/>
                <a:gd name="T3" fmla="*/ 201676 h 571563"/>
                <a:gd name="T4" fmla="*/ 206439 w 588073"/>
                <a:gd name="T5" fmla="*/ 182817 h 571563"/>
                <a:gd name="T6" fmla="*/ 206439 w 588073"/>
                <a:gd name="T7" fmla="*/ 18860 h 571563"/>
                <a:gd name="T8" fmla="*/ 225870 w 588073"/>
                <a:gd name="T9" fmla="*/ 0 h 571563"/>
                <a:gd name="T10" fmla="*/ 361124 w 588073"/>
                <a:gd name="T11" fmla="*/ 0 h 571563"/>
                <a:gd name="T12" fmla="*/ 380556 w 588073"/>
                <a:gd name="T13" fmla="*/ 18860 h 571563"/>
                <a:gd name="T14" fmla="*/ 380556 w 588073"/>
                <a:gd name="T15" fmla="*/ 182817 h 571563"/>
                <a:gd name="T16" fmla="*/ 399986 w 588073"/>
                <a:gd name="T17" fmla="*/ 201676 h 571563"/>
                <a:gd name="T18" fmla="*/ 568643 w 588073"/>
                <a:gd name="T19" fmla="*/ 201676 h 571563"/>
                <a:gd name="T20" fmla="*/ 588073 w 588073"/>
                <a:gd name="T21" fmla="*/ 220536 h 571563"/>
                <a:gd name="T22" fmla="*/ 588073 w 588073"/>
                <a:gd name="T23" fmla="*/ 352044 h 571563"/>
                <a:gd name="T24" fmla="*/ 568643 w 588073"/>
                <a:gd name="T25" fmla="*/ 370904 h 571563"/>
                <a:gd name="T26" fmla="*/ 399986 w 588073"/>
                <a:gd name="T27" fmla="*/ 370904 h 571563"/>
                <a:gd name="T28" fmla="*/ 380556 w 588073"/>
                <a:gd name="T29" fmla="*/ 389763 h 571563"/>
                <a:gd name="T30" fmla="*/ 380556 w 588073"/>
                <a:gd name="T31" fmla="*/ 552704 h 571563"/>
                <a:gd name="T32" fmla="*/ 361124 w 588073"/>
                <a:gd name="T33" fmla="*/ 571564 h 571563"/>
                <a:gd name="T34" fmla="*/ 225870 w 588073"/>
                <a:gd name="T35" fmla="*/ 571564 h 571563"/>
                <a:gd name="T36" fmla="*/ 206439 w 588073"/>
                <a:gd name="T37" fmla="*/ 552704 h 571563"/>
                <a:gd name="T38" fmla="*/ 206439 w 588073"/>
                <a:gd name="T39" fmla="*/ 389763 h 571563"/>
                <a:gd name="T40" fmla="*/ 187008 w 588073"/>
                <a:gd name="T41" fmla="*/ 370904 h 571563"/>
                <a:gd name="T42" fmla="*/ 19431 w 588073"/>
                <a:gd name="T43" fmla="*/ 370904 h 571563"/>
                <a:gd name="T44" fmla="*/ 0 w 588073"/>
                <a:gd name="T45" fmla="*/ 352044 h 571563"/>
                <a:gd name="T46" fmla="*/ 0 w 588073"/>
                <a:gd name="T47" fmla="*/ 220536 h 571563"/>
                <a:gd name="T48" fmla="*/ 19431 w 588073"/>
                <a:gd name="T49" fmla="*/ 201676 h 57156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2" name="Freeform 12">
              <a:extLst>
                <a:ext uri="{FF2B5EF4-FFF2-40B4-BE49-F238E27FC236}">
                  <a16:creationId xmlns:a16="http://schemas.microsoft.com/office/drawing/2014/main" id="{790DE1F2-E198-4E30-9F91-D551CB644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155" y="1391602"/>
              <a:ext cx="248856" cy="242189"/>
            </a:xfrm>
            <a:custGeom>
              <a:avLst/>
              <a:gdLst>
                <a:gd name="T0" fmla="*/ 8192 w 248856"/>
                <a:gd name="T1" fmla="*/ 85471 h 242189"/>
                <a:gd name="T2" fmla="*/ 79185 w 248856"/>
                <a:gd name="T3" fmla="*/ 85471 h 242189"/>
                <a:gd name="T4" fmla="*/ 87376 w 248856"/>
                <a:gd name="T5" fmla="*/ 77470 h 242189"/>
                <a:gd name="T6" fmla="*/ 87376 w 248856"/>
                <a:gd name="T7" fmla="*/ 8001 h 242189"/>
                <a:gd name="T8" fmla="*/ 95568 w 248856"/>
                <a:gd name="T9" fmla="*/ 0 h 242189"/>
                <a:gd name="T10" fmla="*/ 152845 w 248856"/>
                <a:gd name="T11" fmla="*/ 0 h 242189"/>
                <a:gd name="T12" fmla="*/ 161037 w 248856"/>
                <a:gd name="T13" fmla="*/ 8001 h 242189"/>
                <a:gd name="T14" fmla="*/ 161037 w 248856"/>
                <a:gd name="T15" fmla="*/ 77470 h 242189"/>
                <a:gd name="T16" fmla="*/ 169228 w 248856"/>
                <a:gd name="T17" fmla="*/ 85471 h 242189"/>
                <a:gd name="T18" fmla="*/ 240665 w 248856"/>
                <a:gd name="T19" fmla="*/ 85471 h 242189"/>
                <a:gd name="T20" fmla="*/ 248857 w 248856"/>
                <a:gd name="T21" fmla="*/ 93472 h 242189"/>
                <a:gd name="T22" fmla="*/ 248857 w 248856"/>
                <a:gd name="T23" fmla="*/ 149162 h 242189"/>
                <a:gd name="T24" fmla="*/ 240665 w 248856"/>
                <a:gd name="T25" fmla="*/ 157163 h 242189"/>
                <a:gd name="T26" fmla="*/ 169228 w 248856"/>
                <a:gd name="T27" fmla="*/ 157163 h 242189"/>
                <a:gd name="T28" fmla="*/ 161037 w 248856"/>
                <a:gd name="T29" fmla="*/ 165164 h 242189"/>
                <a:gd name="T30" fmla="*/ 161037 w 248856"/>
                <a:gd name="T31" fmla="*/ 234188 h 242189"/>
                <a:gd name="T32" fmla="*/ 152845 w 248856"/>
                <a:gd name="T33" fmla="*/ 242189 h 242189"/>
                <a:gd name="T34" fmla="*/ 95568 w 248856"/>
                <a:gd name="T35" fmla="*/ 242189 h 242189"/>
                <a:gd name="T36" fmla="*/ 87376 w 248856"/>
                <a:gd name="T37" fmla="*/ 234188 h 242189"/>
                <a:gd name="T38" fmla="*/ 87376 w 248856"/>
                <a:gd name="T39" fmla="*/ 165164 h 242189"/>
                <a:gd name="T40" fmla="*/ 79185 w 248856"/>
                <a:gd name="T41" fmla="*/ 157163 h 242189"/>
                <a:gd name="T42" fmla="*/ 8192 w 248856"/>
                <a:gd name="T43" fmla="*/ 157163 h 242189"/>
                <a:gd name="T44" fmla="*/ 1 w 248856"/>
                <a:gd name="T45" fmla="*/ 149162 h 242189"/>
                <a:gd name="T46" fmla="*/ 1 w 248856"/>
                <a:gd name="T47" fmla="*/ 93472 h 242189"/>
                <a:gd name="T48" fmla="*/ 8192 w 248856"/>
                <a:gd name="T49" fmla="*/ 85471 h 24218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3912E281-61CE-421C-82F5-E82C71517437}"/>
                </a:ext>
              </a:extLst>
            </p:cNvPr>
            <p:cNvSpPr/>
            <p:nvPr/>
          </p:nvSpPr>
          <p:spPr>
            <a:xfrm>
              <a:off x="8924648" y="2745489"/>
              <a:ext cx="108545" cy="161804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4834" name="Freeform 14">
              <a:extLst>
                <a:ext uri="{FF2B5EF4-FFF2-40B4-BE49-F238E27FC236}">
                  <a16:creationId xmlns:a16="http://schemas.microsoft.com/office/drawing/2014/main" id="{9688CF4B-B806-4EEC-8F1C-BE44742A0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7345" y="3466972"/>
              <a:ext cx="901" cy="6667"/>
            </a:xfrm>
            <a:custGeom>
              <a:avLst/>
              <a:gdLst>
                <a:gd name="T0" fmla="*/ 13 w 901"/>
                <a:gd name="T1" fmla="*/ 0 h 6667"/>
                <a:gd name="T2" fmla="*/ 902 w 901"/>
                <a:gd name="T3" fmla="*/ 6668 h 6667"/>
                <a:gd name="T4" fmla="*/ 13 w 901"/>
                <a:gd name="T5" fmla="*/ 0 h 66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4835" name="Graphic 2">
              <a:extLst>
                <a:ext uri="{FF2B5EF4-FFF2-40B4-BE49-F238E27FC236}">
                  <a16:creationId xmlns:a16="http://schemas.microsoft.com/office/drawing/2014/main" id="{4306094E-D4C0-45B5-931F-8C65F166BB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34841" name="Graphic 2">
                <a:extLst>
                  <a:ext uri="{FF2B5EF4-FFF2-40B4-BE49-F238E27FC236}">
                    <a16:creationId xmlns:a16="http://schemas.microsoft.com/office/drawing/2014/main" id="{364A013F-4657-4126-85F6-82C0E55C96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34843" name="Freeform 17">
                  <a:extLst>
                    <a:ext uri="{FF2B5EF4-FFF2-40B4-BE49-F238E27FC236}">
                      <a16:creationId xmlns:a16="http://schemas.microsoft.com/office/drawing/2014/main" id="{DA91466E-E5FB-4BB5-9C83-2EC464E8E4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0532" y="2237041"/>
                  <a:ext cx="24574" cy="56578"/>
                </a:xfrm>
                <a:custGeom>
                  <a:avLst/>
                  <a:gdLst>
                    <a:gd name="T0" fmla="*/ 21019 w 24574"/>
                    <a:gd name="T1" fmla="*/ 3429 h 56578"/>
                    <a:gd name="T2" fmla="*/ 24574 w 24574"/>
                    <a:gd name="T3" fmla="*/ 11874 h 56578"/>
                    <a:gd name="T4" fmla="*/ 24574 w 24574"/>
                    <a:gd name="T5" fmla="*/ 44704 h 56578"/>
                    <a:gd name="T6" fmla="*/ 12319 w 24574"/>
                    <a:gd name="T7" fmla="*/ 56579 h 56578"/>
                    <a:gd name="T8" fmla="*/ 0 w 24574"/>
                    <a:gd name="T9" fmla="*/ 44704 h 56578"/>
                    <a:gd name="T10" fmla="*/ 0 w 24574"/>
                    <a:gd name="T11" fmla="*/ 11874 h 56578"/>
                    <a:gd name="T12" fmla="*/ 12319 w 24574"/>
                    <a:gd name="T13" fmla="*/ 0 h 56578"/>
                    <a:gd name="T14" fmla="*/ 21019 w 24574"/>
                    <a:gd name="T15" fmla="*/ 3429 h 5657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4" name="Freeform 18">
                  <a:extLst>
                    <a:ext uri="{FF2B5EF4-FFF2-40B4-BE49-F238E27FC236}">
                      <a16:creationId xmlns:a16="http://schemas.microsoft.com/office/drawing/2014/main" id="{D48E62D5-7CBA-499F-93FF-4359C715F7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05" y="2262632"/>
                  <a:ext cx="55498" cy="116395"/>
                </a:xfrm>
                <a:custGeom>
                  <a:avLst/>
                  <a:gdLst>
                    <a:gd name="T0" fmla="*/ 27749 w 55498"/>
                    <a:gd name="T1" fmla="*/ 0 h 116395"/>
                    <a:gd name="T2" fmla="*/ 55499 w 55498"/>
                    <a:gd name="T3" fmla="*/ 116395 h 116395"/>
                    <a:gd name="T4" fmla="*/ 0 w 55498"/>
                    <a:gd name="T5" fmla="*/ 116395 h 11639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5" name="Freeform 19">
                  <a:extLst>
                    <a:ext uri="{FF2B5EF4-FFF2-40B4-BE49-F238E27FC236}">
                      <a16:creationId xmlns:a16="http://schemas.microsoft.com/office/drawing/2014/main" id="{245BA966-1817-440A-A9A2-C91FEE3813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3260" y="2553589"/>
                  <a:ext cx="230822" cy="71246"/>
                </a:xfrm>
                <a:custGeom>
                  <a:avLst/>
                  <a:gdLst>
                    <a:gd name="T0" fmla="*/ 230822 w 230822"/>
                    <a:gd name="T1" fmla="*/ 0 h 71246"/>
                    <a:gd name="T2" fmla="*/ 230822 w 230822"/>
                    <a:gd name="T3" fmla="*/ 33909 h 71246"/>
                    <a:gd name="T4" fmla="*/ 115380 w 230822"/>
                    <a:gd name="T5" fmla="*/ 71247 h 71246"/>
                    <a:gd name="T6" fmla="*/ 0 w 230822"/>
                    <a:gd name="T7" fmla="*/ 33909 h 71246"/>
                    <a:gd name="T8" fmla="*/ 0 w 230822"/>
                    <a:gd name="T9" fmla="*/ 0 h 71246"/>
                    <a:gd name="T10" fmla="*/ 113602 w 230822"/>
                    <a:gd name="T11" fmla="*/ 33909 h 71246"/>
                    <a:gd name="T12" fmla="*/ 117284 w 230822"/>
                    <a:gd name="T13" fmla="*/ 33909 h 71246"/>
                    <a:gd name="T14" fmla="*/ 230822 w 230822"/>
                    <a:gd name="T15" fmla="*/ 0 h 7124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6" name="Freeform 20">
                  <a:extLst>
                    <a:ext uri="{FF2B5EF4-FFF2-40B4-BE49-F238E27FC236}">
                      <a16:creationId xmlns:a16="http://schemas.microsoft.com/office/drawing/2014/main" id="{EA74E89D-B602-4F93-A02D-29CEFBD6FD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3387" y="2587498"/>
                  <a:ext cx="230822" cy="242125"/>
                </a:xfrm>
                <a:custGeom>
                  <a:avLst/>
                  <a:gdLst>
                    <a:gd name="T0" fmla="*/ 230695 w 230822"/>
                    <a:gd name="T1" fmla="*/ 108140 h 242125"/>
                    <a:gd name="T2" fmla="*/ 166624 w 230822"/>
                    <a:gd name="T3" fmla="*/ 141351 h 242125"/>
                    <a:gd name="T4" fmla="*/ 176403 w 230822"/>
                    <a:gd name="T5" fmla="*/ 226504 h 242125"/>
                    <a:gd name="T6" fmla="*/ 118555 w 230822"/>
                    <a:gd name="T7" fmla="*/ 242125 h 242125"/>
                    <a:gd name="T8" fmla="*/ 112205 w 230822"/>
                    <a:gd name="T9" fmla="*/ 242125 h 242125"/>
                    <a:gd name="T10" fmla="*/ 53784 w 230822"/>
                    <a:gd name="T11" fmla="*/ 226187 h 242125"/>
                    <a:gd name="T12" fmla="*/ 63500 w 230822"/>
                    <a:gd name="T13" fmla="*/ 141288 h 242125"/>
                    <a:gd name="T14" fmla="*/ 0 w 230822"/>
                    <a:gd name="T15" fmla="*/ 108394 h 242125"/>
                    <a:gd name="T16" fmla="*/ 0 w 230822"/>
                    <a:gd name="T17" fmla="*/ 0 h 242125"/>
                    <a:gd name="T18" fmla="*/ 115380 w 230822"/>
                    <a:gd name="T19" fmla="*/ 37338 h 242125"/>
                    <a:gd name="T20" fmla="*/ 230822 w 230822"/>
                    <a:gd name="T21" fmla="*/ 0 h 242125"/>
                    <a:gd name="T22" fmla="*/ 230822 w 230822"/>
                    <a:gd name="T23" fmla="*/ 108140 h 24212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lnTo>
                        <a:pt x="230695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7" name="Freeform 21">
                  <a:extLst>
                    <a:ext uri="{FF2B5EF4-FFF2-40B4-BE49-F238E27FC236}">
                      <a16:creationId xmlns:a16="http://schemas.microsoft.com/office/drawing/2014/main" id="{2C4877B7-E5E8-4788-A40E-C7DF03B320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64487" y="2098611"/>
                  <a:ext cx="408558" cy="488950"/>
                </a:xfrm>
                <a:custGeom>
                  <a:avLst/>
                  <a:gdLst>
                    <a:gd name="T0" fmla="*/ 268351 w 408558"/>
                    <a:gd name="T1" fmla="*/ 0 h 488950"/>
                    <a:gd name="T2" fmla="*/ 0 w 408558"/>
                    <a:gd name="T3" fmla="*/ 118618 h 488950"/>
                    <a:gd name="T4" fmla="*/ 0 w 408558"/>
                    <a:gd name="T5" fmla="*/ 292100 h 488950"/>
                    <a:gd name="T6" fmla="*/ 88836 w 408558"/>
                    <a:gd name="T7" fmla="*/ 455041 h 488950"/>
                    <a:gd name="T8" fmla="*/ 202438 w 408558"/>
                    <a:gd name="T9" fmla="*/ 488950 h 488950"/>
                    <a:gd name="T10" fmla="*/ 206121 w 408558"/>
                    <a:gd name="T11" fmla="*/ 488950 h 488950"/>
                    <a:gd name="T12" fmla="*/ 319722 w 408558"/>
                    <a:gd name="T13" fmla="*/ 455041 h 488950"/>
                    <a:gd name="T14" fmla="*/ 408559 w 408558"/>
                    <a:gd name="T15" fmla="*/ 292164 h 488950"/>
                    <a:gd name="T16" fmla="*/ 408559 w 408558"/>
                    <a:gd name="T17" fmla="*/ 9081 h 488950"/>
                    <a:gd name="T18" fmla="*/ 268351 w 408558"/>
                    <a:gd name="T19" fmla="*/ 0 h 488950"/>
                    <a:gd name="T20" fmla="*/ 130619 w 408558"/>
                    <a:gd name="T21" fmla="*/ 183134 h 488950"/>
                    <a:gd name="T22" fmla="*/ 118364 w 408558"/>
                    <a:gd name="T23" fmla="*/ 195009 h 488950"/>
                    <a:gd name="T24" fmla="*/ 106045 w 408558"/>
                    <a:gd name="T25" fmla="*/ 183134 h 488950"/>
                    <a:gd name="T26" fmla="*/ 106045 w 408558"/>
                    <a:gd name="T27" fmla="*/ 150305 h 488950"/>
                    <a:gd name="T28" fmla="*/ 118364 w 408558"/>
                    <a:gd name="T29" fmla="*/ 138430 h 488950"/>
                    <a:gd name="T30" fmla="*/ 127000 w 408558"/>
                    <a:gd name="T31" fmla="*/ 141923 h 488950"/>
                    <a:gd name="T32" fmla="*/ 130556 w 408558"/>
                    <a:gd name="T33" fmla="*/ 150368 h 488950"/>
                    <a:gd name="T34" fmla="*/ 130556 w 408558"/>
                    <a:gd name="T35" fmla="*/ 183134 h 488950"/>
                    <a:gd name="T36" fmla="*/ 194818 w 408558"/>
                    <a:gd name="T37" fmla="*/ 280416 h 488950"/>
                    <a:gd name="T38" fmla="*/ 222568 w 408558"/>
                    <a:gd name="T39" fmla="*/ 164021 h 488950"/>
                    <a:gd name="T40" fmla="*/ 250317 w 408558"/>
                    <a:gd name="T41" fmla="*/ 280416 h 488950"/>
                    <a:gd name="T42" fmla="*/ 194818 w 408558"/>
                    <a:gd name="T43" fmla="*/ 280416 h 48895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lnTo>
                        <a:pt x="130619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8" name="Freeform 22">
                  <a:extLst>
                    <a:ext uri="{FF2B5EF4-FFF2-40B4-BE49-F238E27FC236}">
                      <a16:creationId xmlns:a16="http://schemas.microsoft.com/office/drawing/2014/main" id="{008287AC-CF89-4DC9-A07C-0F3B00835A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05" y="2262632"/>
                  <a:ext cx="55498" cy="116395"/>
                </a:xfrm>
                <a:custGeom>
                  <a:avLst/>
                  <a:gdLst>
                    <a:gd name="T0" fmla="*/ 55499 w 55498"/>
                    <a:gd name="T1" fmla="*/ 116395 h 116395"/>
                    <a:gd name="T2" fmla="*/ 0 w 55498"/>
                    <a:gd name="T3" fmla="*/ 116395 h 116395"/>
                    <a:gd name="T4" fmla="*/ 27749 w 55498"/>
                    <a:gd name="T5" fmla="*/ 0 h 11639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lnTo>
                        <a:pt x="55499" y="116395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9" name="Freeform 23">
                  <a:extLst>
                    <a:ext uri="{FF2B5EF4-FFF2-40B4-BE49-F238E27FC236}">
                      <a16:creationId xmlns:a16="http://schemas.microsoft.com/office/drawing/2014/main" id="{40B54F1E-1689-424C-ADFA-35D446E4B1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0532" y="2237041"/>
                  <a:ext cx="24574" cy="56578"/>
                </a:xfrm>
                <a:custGeom>
                  <a:avLst/>
                  <a:gdLst>
                    <a:gd name="T0" fmla="*/ 24574 w 24574"/>
                    <a:gd name="T1" fmla="*/ 11874 h 56578"/>
                    <a:gd name="T2" fmla="*/ 24574 w 24574"/>
                    <a:gd name="T3" fmla="*/ 44704 h 56578"/>
                    <a:gd name="T4" fmla="*/ 12319 w 24574"/>
                    <a:gd name="T5" fmla="*/ 56579 h 56578"/>
                    <a:gd name="T6" fmla="*/ 0 w 24574"/>
                    <a:gd name="T7" fmla="*/ 44704 h 56578"/>
                    <a:gd name="T8" fmla="*/ 0 w 24574"/>
                    <a:gd name="T9" fmla="*/ 11874 h 56578"/>
                    <a:gd name="T10" fmla="*/ 12319 w 24574"/>
                    <a:gd name="T11" fmla="*/ 0 h 56578"/>
                    <a:gd name="T12" fmla="*/ 20955 w 24574"/>
                    <a:gd name="T13" fmla="*/ 3492 h 56578"/>
                    <a:gd name="T14" fmla="*/ 24574 w 24574"/>
                    <a:gd name="T15" fmla="*/ 11874 h 5657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0" name="Freeform 24">
                  <a:extLst>
                    <a:ext uri="{FF2B5EF4-FFF2-40B4-BE49-F238E27FC236}">
                      <a16:creationId xmlns:a16="http://schemas.microsoft.com/office/drawing/2014/main" id="{CE3E3352-92C1-45FC-8806-6BD4CE70A6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43377" y="2226685"/>
                  <a:ext cx="68893" cy="52011"/>
                </a:xfrm>
                <a:custGeom>
                  <a:avLst/>
                  <a:gdLst>
                    <a:gd name="T0" fmla="*/ 59184 w 68893"/>
                    <a:gd name="T1" fmla="*/ 52012 h 52011"/>
                    <a:gd name="T2" fmla="*/ 58739 w 68893"/>
                    <a:gd name="T3" fmla="*/ 51948 h 52011"/>
                    <a:gd name="T4" fmla="*/ 2796 w 68893"/>
                    <a:gd name="T5" fmla="*/ 48138 h 52011"/>
                    <a:gd name="T6" fmla="*/ 255 w 68893"/>
                    <a:gd name="T7" fmla="*/ 46741 h 52011"/>
                    <a:gd name="T8" fmla="*/ 700 w 68893"/>
                    <a:gd name="T9" fmla="*/ 43947 h 52011"/>
                    <a:gd name="T10" fmla="*/ 65343 w 68893"/>
                    <a:gd name="T11" fmla="*/ 196 h 52011"/>
                    <a:gd name="T12" fmla="*/ 68645 w 68893"/>
                    <a:gd name="T13" fmla="*/ 1402 h 52011"/>
                    <a:gd name="T14" fmla="*/ 67629 w 68893"/>
                    <a:gd name="T15" fmla="*/ 4704 h 52011"/>
                    <a:gd name="T16" fmla="*/ 65597 w 68893"/>
                    <a:gd name="T17" fmla="*/ 5847 h 52011"/>
                    <a:gd name="T18" fmla="*/ 64200 w 68893"/>
                    <a:gd name="T19" fmla="*/ 6165 h 52011"/>
                    <a:gd name="T20" fmla="*/ 9082 w 68893"/>
                    <a:gd name="T21" fmla="*/ 42741 h 52011"/>
                    <a:gd name="T22" fmla="*/ 59691 w 68893"/>
                    <a:gd name="T23" fmla="*/ 47059 h 52011"/>
                    <a:gd name="T24" fmla="*/ 61787 w 68893"/>
                    <a:gd name="T25" fmla="*/ 49980 h 52011"/>
                    <a:gd name="T26" fmla="*/ 59184 w 68893"/>
                    <a:gd name="T27" fmla="*/ 52012 h 5201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1" name="Freeform 25">
                  <a:extLst>
                    <a:ext uri="{FF2B5EF4-FFF2-40B4-BE49-F238E27FC236}">
                      <a16:creationId xmlns:a16="http://schemas.microsoft.com/office/drawing/2014/main" id="{C058FDC3-4973-4E9A-9581-9C423B8006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22377" y="2460974"/>
                  <a:ext cx="121604" cy="23843"/>
                </a:xfrm>
                <a:custGeom>
                  <a:avLst/>
                  <a:gdLst>
                    <a:gd name="T0" fmla="*/ 58709 w 121604"/>
                    <a:gd name="T1" fmla="*/ 23844 h 23843"/>
                    <a:gd name="T2" fmla="*/ 860 w 121604"/>
                    <a:gd name="T3" fmla="*/ 4413 h 23843"/>
                    <a:gd name="T4" fmla="*/ 670 w 121604"/>
                    <a:gd name="T5" fmla="*/ 857 h 23843"/>
                    <a:gd name="T6" fmla="*/ 4353 w 121604"/>
                    <a:gd name="T7" fmla="*/ 666 h 23843"/>
                    <a:gd name="T8" fmla="*/ 117637 w 121604"/>
                    <a:gd name="T9" fmla="*/ 412 h 23843"/>
                    <a:gd name="T10" fmla="*/ 121193 w 121604"/>
                    <a:gd name="T11" fmla="*/ 1174 h 23843"/>
                    <a:gd name="T12" fmla="*/ 120431 w 121604"/>
                    <a:gd name="T13" fmla="*/ 4667 h 23843"/>
                    <a:gd name="T14" fmla="*/ 58709 w 121604"/>
                    <a:gd name="T15" fmla="*/ 23844 h 2384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2" name="Freeform 26">
                  <a:extLst>
                    <a:ext uri="{FF2B5EF4-FFF2-40B4-BE49-F238E27FC236}">
                      <a16:creationId xmlns:a16="http://schemas.microsoft.com/office/drawing/2014/main" id="{58C5B93C-0518-41FE-A918-E2FEC1FB31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92859" y="2251265"/>
                  <a:ext cx="71564" cy="139064"/>
                </a:xfrm>
                <a:custGeom>
                  <a:avLst/>
                  <a:gdLst>
                    <a:gd name="T0" fmla="*/ 71565 w 71564"/>
                    <a:gd name="T1" fmla="*/ 0 h 139064"/>
                    <a:gd name="T2" fmla="*/ 71565 w 71564"/>
                    <a:gd name="T3" fmla="*/ 139065 h 139064"/>
                    <a:gd name="T4" fmla="*/ 0 w 71564"/>
                    <a:gd name="T5" fmla="*/ 69533 h 139064"/>
                    <a:gd name="T6" fmla="*/ 13589 w 71564"/>
                    <a:gd name="T7" fmla="*/ 28765 h 139064"/>
                    <a:gd name="T8" fmla="*/ 71565 w 71564"/>
                    <a:gd name="T9" fmla="*/ 0 h 1390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3" name="Freeform 27">
                  <a:extLst>
                    <a:ext uri="{FF2B5EF4-FFF2-40B4-BE49-F238E27FC236}">
                      <a16:creationId xmlns:a16="http://schemas.microsoft.com/office/drawing/2014/main" id="{68434A24-5686-4E23-99B4-D245DBE2FD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2919" y="2251329"/>
                  <a:ext cx="71564" cy="139064"/>
                </a:xfrm>
                <a:custGeom>
                  <a:avLst/>
                  <a:gdLst>
                    <a:gd name="T0" fmla="*/ 71565 w 71564"/>
                    <a:gd name="T1" fmla="*/ 69532 h 139064"/>
                    <a:gd name="T2" fmla="*/ 0 w 71564"/>
                    <a:gd name="T3" fmla="*/ 139065 h 139064"/>
                    <a:gd name="T4" fmla="*/ 0 w 71564"/>
                    <a:gd name="T5" fmla="*/ 0 h 139064"/>
                    <a:gd name="T6" fmla="*/ 45720 w 71564"/>
                    <a:gd name="T7" fmla="*/ 16065 h 139064"/>
                    <a:gd name="T8" fmla="*/ 71565 w 71564"/>
                    <a:gd name="T9" fmla="*/ 69532 h 1390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4" name="Freeform 28">
                  <a:extLst>
                    <a:ext uri="{FF2B5EF4-FFF2-40B4-BE49-F238E27FC236}">
                      <a16:creationId xmlns:a16="http://schemas.microsoft.com/office/drawing/2014/main" id="{96A1410D-6518-4517-8E50-0D47F93807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71823" y="1836094"/>
                  <a:ext cx="593535" cy="443936"/>
                </a:xfrm>
                <a:custGeom>
                  <a:avLst/>
                  <a:gdLst>
                    <a:gd name="T0" fmla="*/ 526433 w 593535"/>
                    <a:gd name="T1" fmla="*/ 276931 h 443936"/>
                    <a:gd name="T2" fmla="*/ 546880 w 593535"/>
                    <a:gd name="T3" fmla="*/ 431236 h 443936"/>
                    <a:gd name="T4" fmla="*/ 501159 w 593535"/>
                    <a:gd name="T5" fmla="*/ 415171 h 443936"/>
                    <a:gd name="T6" fmla="*/ 501159 w 593535"/>
                    <a:gd name="T7" fmla="*/ 271470 h 443936"/>
                    <a:gd name="T8" fmla="*/ 361015 w 593535"/>
                    <a:gd name="T9" fmla="*/ 262517 h 443936"/>
                    <a:gd name="T10" fmla="*/ 92664 w 593535"/>
                    <a:gd name="T11" fmla="*/ 381135 h 443936"/>
                    <a:gd name="T12" fmla="*/ 92664 w 593535"/>
                    <a:gd name="T13" fmla="*/ 415171 h 443936"/>
                    <a:gd name="T14" fmla="*/ 34688 w 593535"/>
                    <a:gd name="T15" fmla="*/ 443936 h 443936"/>
                    <a:gd name="T16" fmla="*/ 60660 w 593535"/>
                    <a:gd name="T17" fmla="*/ 193238 h 443936"/>
                    <a:gd name="T18" fmla="*/ 183595 w 593535"/>
                    <a:gd name="T19" fmla="*/ 29726 h 443936"/>
                    <a:gd name="T20" fmla="*/ 380445 w 593535"/>
                    <a:gd name="T21" fmla="*/ 74684 h 443936"/>
                    <a:gd name="T22" fmla="*/ 518177 w 593535"/>
                    <a:gd name="T23" fmla="*/ 6421 h 443936"/>
                    <a:gd name="T24" fmla="*/ 526433 w 593535"/>
                    <a:gd name="T25" fmla="*/ 276931 h 4439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5" name="Freeform 29">
                  <a:extLst>
                    <a:ext uri="{FF2B5EF4-FFF2-40B4-BE49-F238E27FC236}">
                      <a16:creationId xmlns:a16="http://schemas.microsoft.com/office/drawing/2014/main" id="{A2D05AC6-5D23-46C8-B81B-5CDA1DE8BE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5432" y="2665158"/>
                  <a:ext cx="211328" cy="195008"/>
                </a:xfrm>
                <a:custGeom>
                  <a:avLst/>
                  <a:gdLst>
                    <a:gd name="T0" fmla="*/ 211328 w 211328"/>
                    <a:gd name="T1" fmla="*/ 63627 h 195008"/>
                    <a:gd name="T2" fmla="*/ 201676 w 211328"/>
                    <a:gd name="T3" fmla="*/ 148527 h 195008"/>
                    <a:gd name="T4" fmla="*/ 196342 w 211328"/>
                    <a:gd name="T5" fmla="*/ 195009 h 195008"/>
                    <a:gd name="T6" fmla="*/ 0 w 211328"/>
                    <a:gd name="T7" fmla="*/ 92901 h 195008"/>
                    <a:gd name="T8" fmla="*/ 88329 w 211328"/>
                    <a:gd name="T9" fmla="*/ 0 h 195008"/>
                    <a:gd name="T10" fmla="*/ 147828 w 211328"/>
                    <a:gd name="T11" fmla="*/ 30798 h 1950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lnTo>
                        <a:pt x="211328" y="636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6" name="Freeform 30">
                  <a:extLst>
                    <a:ext uri="{FF2B5EF4-FFF2-40B4-BE49-F238E27FC236}">
                      <a16:creationId xmlns:a16="http://schemas.microsoft.com/office/drawing/2014/main" id="{A242EE08-6A69-46DA-B57A-C07E67D4B4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20011" y="2665158"/>
                  <a:ext cx="211328" cy="195008"/>
                </a:xfrm>
                <a:custGeom>
                  <a:avLst/>
                  <a:gdLst>
                    <a:gd name="T0" fmla="*/ 211328 w 211328"/>
                    <a:gd name="T1" fmla="*/ 92901 h 195008"/>
                    <a:gd name="T2" fmla="*/ 15049 w 211328"/>
                    <a:gd name="T3" fmla="*/ 195009 h 195008"/>
                    <a:gd name="T4" fmla="*/ 9716 w 211328"/>
                    <a:gd name="T5" fmla="*/ 148844 h 195008"/>
                    <a:gd name="T6" fmla="*/ 0 w 211328"/>
                    <a:gd name="T7" fmla="*/ 63627 h 195008"/>
                    <a:gd name="T8" fmla="*/ 64071 w 211328"/>
                    <a:gd name="T9" fmla="*/ 30480 h 195008"/>
                    <a:gd name="T10" fmla="*/ 122936 w 211328"/>
                    <a:gd name="T11" fmla="*/ 0 h 1950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lnTo>
                        <a:pt x="211328" y="9290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7" name="Freeform 31">
                  <a:extLst>
                    <a:ext uri="{FF2B5EF4-FFF2-40B4-BE49-F238E27FC236}">
                      <a16:creationId xmlns:a16="http://schemas.microsoft.com/office/drawing/2014/main" id="{56FE951D-BBAD-4ADF-AF7D-B9B1813CA2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40886" y="2757995"/>
                  <a:ext cx="570864" cy="1686455"/>
                </a:xfrm>
                <a:custGeom>
                  <a:avLst/>
                  <a:gdLst>
                    <a:gd name="T0" fmla="*/ 548950 w 570864"/>
                    <a:gd name="T1" fmla="*/ 1206373 h 1686455"/>
                    <a:gd name="T2" fmla="*/ 532947 w 570864"/>
                    <a:gd name="T3" fmla="*/ 1633030 h 1686455"/>
                    <a:gd name="T4" fmla="*/ 203827 w 570864"/>
                    <a:gd name="T5" fmla="*/ 1683639 h 1686455"/>
                    <a:gd name="T6" fmla="*/ 126230 w 570864"/>
                    <a:gd name="T7" fmla="*/ 1678559 h 1686455"/>
                    <a:gd name="T8" fmla="*/ 182237 w 570864"/>
                    <a:gd name="T9" fmla="*/ 1079881 h 1686455"/>
                    <a:gd name="T10" fmla="*/ 2977 w 570864"/>
                    <a:gd name="T11" fmla="*/ 532892 h 1686455"/>
                    <a:gd name="T12" fmla="*/ 364482 w 570864"/>
                    <a:gd name="T13" fmla="*/ 0 h 1686455"/>
                    <a:gd name="T14" fmla="*/ 560760 w 570864"/>
                    <a:gd name="T15" fmla="*/ 102108 h 1686455"/>
                    <a:gd name="T16" fmla="*/ 548950 w 570864"/>
                    <a:gd name="T17" fmla="*/ 1206373 h 168645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8" name="Freeform 32">
                  <a:extLst>
                    <a:ext uri="{FF2B5EF4-FFF2-40B4-BE49-F238E27FC236}">
                      <a16:creationId xmlns:a16="http://schemas.microsoft.com/office/drawing/2014/main" id="{2795E1CD-BB5F-460D-ACF5-BAB420A854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3680" y="3192589"/>
                  <a:ext cx="108616" cy="690880"/>
                </a:xfrm>
                <a:custGeom>
                  <a:avLst/>
                  <a:gdLst>
                    <a:gd name="T0" fmla="*/ 108442 w 108616"/>
                    <a:gd name="T1" fmla="*/ 437261 h 690880"/>
                    <a:gd name="T2" fmla="*/ 106982 w 108616"/>
                    <a:gd name="T3" fmla="*/ 433959 h 690880"/>
                    <a:gd name="T4" fmla="*/ 103616 w 108616"/>
                    <a:gd name="T5" fmla="*/ 435356 h 690880"/>
                    <a:gd name="T6" fmla="*/ 85011 w 108616"/>
                    <a:gd name="T7" fmla="*/ 480695 h 690880"/>
                    <a:gd name="T8" fmla="*/ 17447 w 108616"/>
                    <a:gd name="T9" fmla="*/ 418465 h 690880"/>
                    <a:gd name="T10" fmla="*/ 17447 w 108616"/>
                    <a:gd name="T11" fmla="*/ 2540 h 690880"/>
                    <a:gd name="T12" fmla="*/ 14843 w 108616"/>
                    <a:gd name="T13" fmla="*/ 0 h 690880"/>
                    <a:gd name="T14" fmla="*/ 12239 w 108616"/>
                    <a:gd name="T15" fmla="*/ 2540 h 690880"/>
                    <a:gd name="T16" fmla="*/ 12239 w 108616"/>
                    <a:gd name="T17" fmla="*/ 419545 h 690880"/>
                    <a:gd name="T18" fmla="*/ 13065 w 108616"/>
                    <a:gd name="T19" fmla="*/ 421386 h 690880"/>
                    <a:gd name="T20" fmla="*/ 82978 w 108616"/>
                    <a:gd name="T21" fmla="*/ 485775 h 690880"/>
                    <a:gd name="T22" fmla="*/ 175 w 108616"/>
                    <a:gd name="T23" fmla="*/ 687388 h 690880"/>
                    <a:gd name="T24" fmla="*/ 1635 w 108616"/>
                    <a:gd name="T25" fmla="*/ 690689 h 690880"/>
                    <a:gd name="T26" fmla="*/ 2588 w 108616"/>
                    <a:gd name="T27" fmla="*/ 690880 h 690880"/>
                    <a:gd name="T28" fmla="*/ 5000 w 108616"/>
                    <a:gd name="T29" fmla="*/ 689293 h 690880"/>
                    <a:gd name="T30" fmla="*/ 88503 w 108616"/>
                    <a:gd name="T31" fmla="*/ 486029 h 690880"/>
                    <a:gd name="T32" fmla="*/ 88503 w 108616"/>
                    <a:gd name="T33" fmla="*/ 485966 h 690880"/>
                    <a:gd name="T34" fmla="*/ 108442 w 108616"/>
                    <a:gd name="T35" fmla="*/ 437261 h 69088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9" name="Freeform 33">
                  <a:extLst>
                    <a:ext uri="{FF2B5EF4-FFF2-40B4-BE49-F238E27FC236}">
                      <a16:creationId xmlns:a16="http://schemas.microsoft.com/office/drawing/2014/main" id="{ECFF07C4-5172-4679-990F-62D09DDF4E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5060" y="2757995"/>
                  <a:ext cx="730122" cy="1678493"/>
                </a:xfrm>
                <a:custGeom>
                  <a:avLst/>
                  <a:gdLst>
                    <a:gd name="T0" fmla="*/ 479616 w 730122"/>
                    <a:gd name="T1" fmla="*/ 810958 h 1678493"/>
                    <a:gd name="T2" fmla="*/ 730123 w 730122"/>
                    <a:gd name="T3" fmla="*/ 262001 h 1678493"/>
                    <a:gd name="T4" fmla="*/ 729679 w 730122"/>
                    <a:gd name="T5" fmla="*/ 226187 h 1678493"/>
                    <a:gd name="T6" fmla="*/ 624332 w 730122"/>
                    <a:gd name="T7" fmla="*/ 214567 h 1678493"/>
                    <a:gd name="T8" fmla="*/ 483680 w 730122"/>
                    <a:gd name="T9" fmla="*/ 503619 h 1678493"/>
                    <a:gd name="T10" fmla="*/ 418973 w 730122"/>
                    <a:gd name="T11" fmla="*/ 201613 h 1678493"/>
                    <a:gd name="T12" fmla="*/ 196279 w 730122"/>
                    <a:gd name="T13" fmla="*/ 0 h 1678493"/>
                    <a:gd name="T14" fmla="*/ 0 w 730122"/>
                    <a:gd name="T15" fmla="*/ 102108 h 1678493"/>
                    <a:gd name="T16" fmla="*/ 43117 w 730122"/>
                    <a:gd name="T17" fmla="*/ 1206310 h 1678493"/>
                    <a:gd name="T18" fmla="*/ 102553 w 730122"/>
                    <a:gd name="T19" fmla="*/ 1635379 h 1678493"/>
                    <a:gd name="T20" fmla="*/ 395478 w 730122"/>
                    <a:gd name="T21" fmla="*/ 1675448 h 1678493"/>
                    <a:gd name="T22" fmla="*/ 481330 w 730122"/>
                    <a:gd name="T23" fmla="*/ 1667510 h 1678493"/>
                    <a:gd name="T24" fmla="*/ 372173 w 730122"/>
                    <a:gd name="T25" fmla="*/ 856107 h 1678493"/>
                    <a:gd name="T26" fmla="*/ 360997 w 730122"/>
                    <a:gd name="T27" fmla="*/ 772858 h 1678493"/>
                    <a:gd name="T28" fmla="*/ 479616 w 730122"/>
                    <a:gd name="T29" fmla="*/ 810958 h 1678493"/>
                    <a:gd name="T30" fmla="*/ 249745 w 730122"/>
                    <a:gd name="T31" fmla="*/ 1405319 h 1678493"/>
                    <a:gd name="T32" fmla="*/ 140716 w 730122"/>
                    <a:gd name="T33" fmla="*/ 1225614 h 1678493"/>
                    <a:gd name="T34" fmla="*/ 140716 w 730122"/>
                    <a:gd name="T35" fmla="*/ 1180084 h 1678493"/>
                    <a:gd name="T36" fmla="*/ 358775 w 730122"/>
                    <a:gd name="T37" fmla="*/ 1180084 h 1678493"/>
                    <a:gd name="T38" fmla="*/ 358775 w 730122"/>
                    <a:gd name="T39" fmla="*/ 1225614 h 1678493"/>
                    <a:gd name="T40" fmla="*/ 249745 w 730122"/>
                    <a:gd name="T41" fmla="*/ 1405319 h 167849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0" name="Freeform 34">
                  <a:extLst>
                    <a:ext uri="{FF2B5EF4-FFF2-40B4-BE49-F238E27FC236}">
                      <a16:creationId xmlns:a16="http://schemas.microsoft.com/office/drawing/2014/main" id="{FAFAADD7-792E-4FF3-82CC-3D4612EBE6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59393" y="2945828"/>
                  <a:ext cx="105346" cy="38417"/>
                </a:xfrm>
                <a:custGeom>
                  <a:avLst/>
                  <a:gdLst>
                    <a:gd name="T0" fmla="*/ 105346 w 105346"/>
                    <a:gd name="T1" fmla="*/ 38417 h 38417"/>
                    <a:gd name="T2" fmla="*/ 0 w 105346"/>
                    <a:gd name="T3" fmla="*/ 26797 h 38417"/>
                    <a:gd name="T4" fmla="*/ 13017 w 105346"/>
                    <a:gd name="T5" fmla="*/ 0 h 38417"/>
                    <a:gd name="T6" fmla="*/ 104203 w 105346"/>
                    <a:gd name="T7" fmla="*/ 9589 h 38417"/>
                    <a:gd name="T8" fmla="*/ 105346 w 105346"/>
                    <a:gd name="T9" fmla="*/ 38417 h 384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1" name="Freeform 35">
                  <a:extLst>
                    <a:ext uri="{FF2B5EF4-FFF2-40B4-BE49-F238E27FC236}">
                      <a16:creationId xmlns:a16="http://schemas.microsoft.com/office/drawing/2014/main" id="{4EC0F960-C008-4F36-8202-176A3F21AB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112" y="3983609"/>
                  <a:ext cx="219394" cy="179704"/>
                </a:xfrm>
                <a:custGeom>
                  <a:avLst/>
                  <a:gdLst>
                    <a:gd name="T0" fmla="*/ 109694 w 219394"/>
                    <a:gd name="T1" fmla="*/ 179705 h 179704"/>
                    <a:gd name="T2" fmla="*/ 665 w 219394"/>
                    <a:gd name="T3" fmla="*/ 0 h 179704"/>
                    <a:gd name="T4" fmla="*/ 218723 w 219394"/>
                    <a:gd name="T5" fmla="*/ 0 h 179704"/>
                    <a:gd name="T6" fmla="*/ 109694 w 219394"/>
                    <a:gd name="T7" fmla="*/ 179705 h 17970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6B8F0377-5D75-46EC-A4C8-00D2984AA103}"/>
                    </a:ext>
                  </a:extLst>
                </p:cNvPr>
                <p:cNvSpPr/>
                <p:nvPr/>
              </p:nvSpPr>
              <p:spPr>
                <a:xfrm>
                  <a:off x="8089509" y="2814200"/>
                  <a:ext cx="188295" cy="1154790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4863" name="Freeform 37">
                  <a:extLst>
                    <a:ext uri="{FF2B5EF4-FFF2-40B4-BE49-F238E27FC236}">
                      <a16:creationId xmlns:a16="http://schemas.microsoft.com/office/drawing/2014/main" id="{984B9AAC-4514-4C7E-97C3-2B31EA7E5D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9320" y="2603734"/>
                  <a:ext cx="188030" cy="351837"/>
                </a:xfrm>
                <a:custGeom>
                  <a:avLst/>
                  <a:gdLst>
                    <a:gd name="T0" fmla="*/ 188031 w 188030"/>
                    <a:gd name="T1" fmla="*/ 304630 h 351837"/>
                    <a:gd name="T2" fmla="*/ 124276 w 188030"/>
                    <a:gd name="T3" fmla="*/ 351747 h 351837"/>
                    <a:gd name="T4" fmla="*/ 33090 w 188030"/>
                    <a:gd name="T5" fmla="*/ 342159 h 351837"/>
                    <a:gd name="T6" fmla="*/ 22931 w 188030"/>
                    <a:gd name="T7" fmla="*/ 195981 h 351837"/>
                    <a:gd name="T8" fmla="*/ 578 w 188030"/>
                    <a:gd name="T9" fmla="*/ 10625 h 351837"/>
                    <a:gd name="T10" fmla="*/ 9976 w 188030"/>
                    <a:gd name="T11" fmla="*/ 274 h 351837"/>
                    <a:gd name="T12" fmla="*/ 95956 w 188030"/>
                    <a:gd name="T13" fmla="*/ 98001 h 351837"/>
                    <a:gd name="T14" fmla="*/ 101036 w 188030"/>
                    <a:gd name="T15" fmla="*/ 111717 h 351837"/>
                    <a:gd name="T16" fmla="*/ 88526 w 188030"/>
                    <a:gd name="T17" fmla="*/ 142006 h 351837"/>
                    <a:gd name="T18" fmla="*/ 188031 w 188030"/>
                    <a:gd name="T19" fmla="*/ 304630 h 3518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4" name="Freeform 38">
                  <a:extLst>
                    <a:ext uri="{FF2B5EF4-FFF2-40B4-BE49-F238E27FC236}">
                      <a16:creationId xmlns:a16="http://schemas.microsoft.com/office/drawing/2014/main" id="{11F4D43B-0856-4C5C-9791-4889D2DAB7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27845" y="2690223"/>
                  <a:ext cx="139415" cy="198470"/>
                </a:xfrm>
                <a:custGeom>
                  <a:avLst/>
                  <a:gdLst>
                    <a:gd name="T0" fmla="*/ 129858 w 139415"/>
                    <a:gd name="T1" fmla="*/ 175405 h 198470"/>
                    <a:gd name="T2" fmla="*/ 129604 w 139415"/>
                    <a:gd name="T3" fmla="*/ 176040 h 198470"/>
                    <a:gd name="T4" fmla="*/ 104775 w 139415"/>
                    <a:gd name="T5" fmla="*/ 196677 h 198470"/>
                    <a:gd name="T6" fmla="*/ 73978 w 139415"/>
                    <a:gd name="T7" fmla="*/ 193502 h 198470"/>
                    <a:gd name="T8" fmla="*/ 47752 w 139415"/>
                    <a:gd name="T9" fmla="*/ 157942 h 198470"/>
                    <a:gd name="T10" fmla="*/ 64 w 139415"/>
                    <a:gd name="T11" fmla="*/ 55580 h 198470"/>
                    <a:gd name="T12" fmla="*/ 0 w 139415"/>
                    <a:gd name="T13" fmla="*/ 55517 h 198470"/>
                    <a:gd name="T14" fmla="*/ 12510 w 139415"/>
                    <a:gd name="T15" fmla="*/ 25227 h 198470"/>
                    <a:gd name="T16" fmla="*/ 16891 w 139415"/>
                    <a:gd name="T17" fmla="*/ 18941 h 198470"/>
                    <a:gd name="T18" fmla="*/ 53848 w 139415"/>
                    <a:gd name="T19" fmla="*/ 81 h 198470"/>
                    <a:gd name="T20" fmla="*/ 98616 w 139415"/>
                    <a:gd name="T21" fmla="*/ 35514 h 198470"/>
                    <a:gd name="T22" fmla="*/ 134874 w 139415"/>
                    <a:gd name="T23" fmla="*/ 99586 h 198470"/>
                    <a:gd name="T24" fmla="*/ 129858 w 139415"/>
                    <a:gd name="T25" fmla="*/ 175405 h 19847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5" name="Freeform 39">
                  <a:extLst>
                    <a:ext uri="{FF2B5EF4-FFF2-40B4-BE49-F238E27FC236}">
                      <a16:creationId xmlns:a16="http://schemas.microsoft.com/office/drawing/2014/main" id="{8B40612C-8D29-4009-A8EB-E5CA625C0E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4714" y="3964368"/>
                  <a:ext cx="899414" cy="2010819"/>
                </a:xfrm>
                <a:custGeom>
                  <a:avLst/>
                  <a:gdLst>
                    <a:gd name="T0" fmla="*/ 899414 w 899414"/>
                    <a:gd name="T1" fmla="*/ 1991678 h 2010819"/>
                    <a:gd name="T2" fmla="*/ 881761 w 899414"/>
                    <a:gd name="T3" fmla="*/ 2002600 h 2010819"/>
                    <a:gd name="T4" fmla="*/ 809561 w 899414"/>
                    <a:gd name="T5" fmla="*/ 1999488 h 2010819"/>
                    <a:gd name="T6" fmla="*/ 803211 w 899414"/>
                    <a:gd name="T7" fmla="*/ 1997075 h 2010819"/>
                    <a:gd name="T8" fmla="*/ 445516 w 899414"/>
                    <a:gd name="T9" fmla="*/ 319977 h 2010819"/>
                    <a:gd name="T10" fmla="*/ 205232 w 899414"/>
                    <a:gd name="T11" fmla="*/ 1984439 h 2010819"/>
                    <a:gd name="T12" fmla="*/ 182118 w 899414"/>
                    <a:gd name="T13" fmla="*/ 1996059 h 2010819"/>
                    <a:gd name="T14" fmla="*/ 104457 w 899414"/>
                    <a:gd name="T15" fmla="*/ 2004885 h 2010819"/>
                    <a:gd name="T16" fmla="*/ 92456 w 899414"/>
                    <a:gd name="T17" fmla="*/ 1984439 h 2010819"/>
                    <a:gd name="T18" fmla="*/ 0 w 899414"/>
                    <a:gd name="T19" fmla="*/ 477266 h 2010819"/>
                    <a:gd name="T20" fmla="*/ 329120 w 899414"/>
                    <a:gd name="T21" fmla="*/ 426657 h 2010819"/>
                    <a:gd name="T22" fmla="*/ 345122 w 899414"/>
                    <a:gd name="T23" fmla="*/ 0 h 2010819"/>
                    <a:gd name="T24" fmla="*/ 345186 w 899414"/>
                    <a:gd name="T25" fmla="*/ 0 h 2010819"/>
                    <a:gd name="T26" fmla="*/ 533464 w 899414"/>
                    <a:gd name="T27" fmla="*/ 0 h 2010819"/>
                    <a:gd name="T28" fmla="*/ 592900 w 899414"/>
                    <a:gd name="T29" fmla="*/ 429070 h 2010819"/>
                    <a:gd name="T30" fmla="*/ 885825 w 899414"/>
                    <a:gd name="T31" fmla="*/ 469138 h 2010819"/>
                    <a:gd name="T32" fmla="*/ 899414 w 899414"/>
                    <a:gd name="T33" fmla="*/ 1991678 h 201081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6" name="Freeform 40">
                  <a:extLst>
                    <a:ext uri="{FF2B5EF4-FFF2-40B4-BE49-F238E27FC236}">
                      <a16:creationId xmlns:a16="http://schemas.microsoft.com/office/drawing/2014/main" id="{B02AB185-C8EB-4C44-BB6C-70EB2145E0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9234" y="5960427"/>
                  <a:ext cx="77660" cy="82789"/>
                </a:xfrm>
                <a:custGeom>
                  <a:avLst/>
                  <a:gdLst>
                    <a:gd name="T0" fmla="*/ 77660 w 77660"/>
                    <a:gd name="T1" fmla="*/ 0 h 82789"/>
                    <a:gd name="T2" fmla="*/ 77660 w 77660"/>
                    <a:gd name="T3" fmla="*/ 72009 h 82789"/>
                    <a:gd name="T4" fmla="*/ 5588 w 77660"/>
                    <a:gd name="T5" fmla="*/ 72009 h 82789"/>
                    <a:gd name="T6" fmla="*/ 0 w 77660"/>
                    <a:gd name="T7" fmla="*/ 8826 h 82789"/>
                    <a:gd name="T8" fmla="*/ 77660 w 77660"/>
                    <a:gd name="T9" fmla="*/ 0 h 8278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7" name="Freeform 41">
                  <a:extLst>
                    <a:ext uri="{FF2B5EF4-FFF2-40B4-BE49-F238E27FC236}">
                      <a16:creationId xmlns:a16="http://schemas.microsoft.com/office/drawing/2014/main" id="{00D8B26D-4BC6-48A4-809A-4E914724FE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98791" y="6032436"/>
                  <a:ext cx="387291" cy="120269"/>
                </a:xfrm>
                <a:custGeom>
                  <a:avLst/>
                  <a:gdLst>
                    <a:gd name="T0" fmla="*/ 387286 w 387291"/>
                    <a:gd name="T1" fmla="*/ 120269 h 120269"/>
                    <a:gd name="T2" fmla="*/ 286512 w 387291"/>
                    <a:gd name="T3" fmla="*/ 120269 h 120269"/>
                    <a:gd name="T4" fmla="*/ 262509 w 387291"/>
                    <a:gd name="T5" fmla="*/ 81788 h 120269"/>
                    <a:gd name="T6" fmla="*/ 0 w 387291"/>
                    <a:gd name="T7" fmla="*/ 111506 h 120269"/>
                    <a:gd name="T8" fmla="*/ 0 w 387291"/>
                    <a:gd name="T9" fmla="*/ 61151 h 120269"/>
                    <a:gd name="T10" fmla="*/ 256032 w 387291"/>
                    <a:gd name="T11" fmla="*/ 0 h 120269"/>
                    <a:gd name="T12" fmla="*/ 328104 w 387291"/>
                    <a:gd name="T13" fmla="*/ 0 h 120269"/>
                    <a:gd name="T14" fmla="*/ 387286 w 387291"/>
                    <a:gd name="T15" fmla="*/ 120269 h 12026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8" name="Freeform 42">
                  <a:extLst>
                    <a:ext uri="{FF2B5EF4-FFF2-40B4-BE49-F238E27FC236}">
                      <a16:creationId xmlns:a16="http://schemas.microsoft.com/office/drawing/2014/main" id="{0395FF19-039B-4994-853D-E96EF191BA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54275" y="5963920"/>
                  <a:ext cx="72199" cy="79360"/>
                </a:xfrm>
                <a:custGeom>
                  <a:avLst/>
                  <a:gdLst>
                    <a:gd name="T0" fmla="*/ 72199 w 72199"/>
                    <a:gd name="T1" fmla="*/ 3111 h 79360"/>
                    <a:gd name="T2" fmla="*/ 72072 w 72199"/>
                    <a:gd name="T3" fmla="*/ 68580 h 79360"/>
                    <a:gd name="T4" fmla="*/ 0 w 72199"/>
                    <a:gd name="T5" fmla="*/ 68580 h 79360"/>
                    <a:gd name="T6" fmla="*/ 0 w 72199"/>
                    <a:gd name="T7" fmla="*/ 0 h 79360"/>
                    <a:gd name="T8" fmla="*/ 72199 w 72199"/>
                    <a:gd name="T9" fmla="*/ 3111 h 79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9" name="Freeform 43">
                  <a:extLst>
                    <a:ext uri="{FF2B5EF4-FFF2-40B4-BE49-F238E27FC236}">
                      <a16:creationId xmlns:a16="http://schemas.microsoft.com/office/drawing/2014/main" id="{407E10FE-F016-4CC0-9707-824153E90F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50" y="6032500"/>
                  <a:ext cx="387229" cy="120205"/>
                </a:xfrm>
                <a:custGeom>
                  <a:avLst/>
                  <a:gdLst>
                    <a:gd name="T0" fmla="*/ 387230 w 387229"/>
                    <a:gd name="T1" fmla="*/ 61087 h 120205"/>
                    <a:gd name="T2" fmla="*/ 387230 w 387229"/>
                    <a:gd name="T3" fmla="*/ 111442 h 120205"/>
                    <a:gd name="T4" fmla="*/ 124784 w 387229"/>
                    <a:gd name="T5" fmla="*/ 81724 h 120205"/>
                    <a:gd name="T6" fmla="*/ 100780 w 387229"/>
                    <a:gd name="T7" fmla="*/ 120205 h 120205"/>
                    <a:gd name="T8" fmla="*/ 6 w 387229"/>
                    <a:gd name="T9" fmla="*/ 120205 h 120205"/>
                    <a:gd name="T10" fmla="*/ 59188 w 387229"/>
                    <a:gd name="T11" fmla="*/ 0 h 120205"/>
                    <a:gd name="T12" fmla="*/ 131261 w 387229"/>
                    <a:gd name="T13" fmla="*/ 0 h 120205"/>
                    <a:gd name="T14" fmla="*/ 387230 w 387229"/>
                    <a:gd name="T15" fmla="*/ 61087 h 12020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70" name="Freeform 44">
                  <a:extLst>
                    <a:ext uri="{FF2B5EF4-FFF2-40B4-BE49-F238E27FC236}">
                      <a16:creationId xmlns:a16="http://schemas.microsoft.com/office/drawing/2014/main" id="{A5A5FA96-7448-46A9-80E3-E6ECA968F6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777" y="3938079"/>
                  <a:ext cx="218058" cy="45529"/>
                </a:xfrm>
                <a:custGeom>
                  <a:avLst/>
                  <a:gdLst>
                    <a:gd name="T0" fmla="*/ 0 w 218058"/>
                    <a:gd name="T1" fmla="*/ 0 h 45529"/>
                    <a:gd name="T2" fmla="*/ 218059 w 218058"/>
                    <a:gd name="T3" fmla="*/ 0 h 45529"/>
                    <a:gd name="T4" fmla="*/ 218059 w 218058"/>
                    <a:gd name="T5" fmla="*/ 45529 h 45529"/>
                    <a:gd name="T6" fmla="*/ 0 w 218058"/>
                    <a:gd name="T7" fmla="*/ 45529 h 4552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</p:grpSp>
          <p:sp>
            <p:nvSpPr>
              <p:cNvPr id="34842" name="Freeform 45">
                <a:extLst>
                  <a:ext uri="{FF2B5EF4-FFF2-40B4-BE49-F238E27FC236}">
                    <a16:creationId xmlns:a16="http://schemas.microsoft.com/office/drawing/2014/main" id="{3A9019F4-D386-48E5-8DD1-4C1A022B2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8247" y="3020060"/>
                <a:ext cx="376872" cy="549100"/>
              </a:xfrm>
              <a:custGeom>
                <a:avLst/>
                <a:gdLst>
                  <a:gd name="T0" fmla="*/ 376872 w 376872"/>
                  <a:gd name="T1" fmla="*/ 0 h 549100"/>
                  <a:gd name="T2" fmla="*/ 126365 w 376872"/>
                  <a:gd name="T3" fmla="*/ 548957 h 549100"/>
                  <a:gd name="T4" fmla="*/ 7683 w 376872"/>
                  <a:gd name="T5" fmla="*/ 510921 h 549100"/>
                  <a:gd name="T6" fmla="*/ 0 w 376872"/>
                  <a:gd name="T7" fmla="*/ 453771 h 549100"/>
                  <a:gd name="T8" fmla="*/ 158306 w 376872"/>
                  <a:gd name="T9" fmla="*/ 495744 h 549100"/>
                  <a:gd name="T10" fmla="*/ 376872 w 376872"/>
                  <a:gd name="T11" fmla="*/ 0 h 5491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4836" name="Freeform 46">
              <a:extLst>
                <a:ext uri="{FF2B5EF4-FFF2-40B4-BE49-F238E27FC236}">
                  <a16:creationId xmlns:a16="http://schemas.microsoft.com/office/drawing/2014/main" id="{F82DEAB1-9366-484A-8259-EFBF34D3F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324" y="2293620"/>
              <a:ext cx="267334" cy="259968"/>
            </a:xfrm>
            <a:custGeom>
              <a:avLst/>
              <a:gdLst>
                <a:gd name="T0" fmla="*/ 267335 w 267334"/>
                <a:gd name="T1" fmla="*/ 129985 h 259968"/>
                <a:gd name="T2" fmla="*/ 133667 w 267334"/>
                <a:gd name="T3" fmla="*/ 259969 h 259968"/>
                <a:gd name="T4" fmla="*/ 0 w 267334"/>
                <a:gd name="T5" fmla="*/ 129985 h 259968"/>
                <a:gd name="T6" fmla="*/ 133667 w 267334"/>
                <a:gd name="T7" fmla="*/ 0 h 259968"/>
                <a:gd name="T8" fmla="*/ 267335 w 267334"/>
                <a:gd name="T9" fmla="*/ 129985 h 2599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7" name="Freeform 47">
              <a:extLst>
                <a:ext uri="{FF2B5EF4-FFF2-40B4-BE49-F238E27FC236}">
                  <a16:creationId xmlns:a16="http://schemas.microsoft.com/office/drawing/2014/main" id="{8C5B9963-AB92-4AA3-9DA5-25E47B36F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9884" y="1573974"/>
              <a:ext cx="633095" cy="615632"/>
            </a:xfrm>
            <a:custGeom>
              <a:avLst/>
              <a:gdLst>
                <a:gd name="T0" fmla="*/ 316802 w 633095"/>
                <a:gd name="T1" fmla="*/ 615633 h 615632"/>
                <a:gd name="T2" fmla="*/ 316357 w 633095"/>
                <a:gd name="T3" fmla="*/ 615633 h 615632"/>
                <a:gd name="T4" fmla="*/ 0 w 633095"/>
                <a:gd name="T5" fmla="*/ 308039 h 615632"/>
                <a:gd name="T6" fmla="*/ 0 w 633095"/>
                <a:gd name="T7" fmla="*/ 307848 h 615632"/>
                <a:gd name="T8" fmla="*/ 316547 w 633095"/>
                <a:gd name="T9" fmla="*/ 0 h 615632"/>
                <a:gd name="T10" fmla="*/ 316547 w 633095"/>
                <a:gd name="T11" fmla="*/ 0 h 615632"/>
                <a:gd name="T12" fmla="*/ 633095 w 633095"/>
                <a:gd name="T13" fmla="*/ 307848 h 615632"/>
                <a:gd name="T14" fmla="*/ 633095 w 633095"/>
                <a:gd name="T15" fmla="*/ 308039 h 615632"/>
                <a:gd name="T16" fmla="*/ 316802 w 633095"/>
                <a:gd name="T17" fmla="*/ 615633 h 6156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8" name="Freeform 48">
              <a:extLst>
                <a:ext uri="{FF2B5EF4-FFF2-40B4-BE49-F238E27FC236}">
                  <a16:creationId xmlns:a16="http://schemas.microsoft.com/office/drawing/2014/main" id="{09DDB1B1-4B89-4F80-8507-60E15D39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253" y="4257040"/>
              <a:ext cx="240919" cy="234188"/>
            </a:xfrm>
            <a:custGeom>
              <a:avLst/>
              <a:gdLst>
                <a:gd name="T0" fmla="*/ 120523 w 240919"/>
                <a:gd name="T1" fmla="*/ 234188 h 234188"/>
                <a:gd name="T2" fmla="*/ 120333 w 240919"/>
                <a:gd name="T3" fmla="*/ 234188 h 234188"/>
                <a:gd name="T4" fmla="*/ 0 w 240919"/>
                <a:gd name="T5" fmla="*/ 117157 h 234188"/>
                <a:gd name="T6" fmla="*/ 0 w 240919"/>
                <a:gd name="T7" fmla="*/ 117094 h 234188"/>
                <a:gd name="T8" fmla="*/ 120460 w 240919"/>
                <a:gd name="T9" fmla="*/ 0 h 234188"/>
                <a:gd name="T10" fmla="*/ 120460 w 240919"/>
                <a:gd name="T11" fmla="*/ 0 h 234188"/>
                <a:gd name="T12" fmla="*/ 240919 w 240919"/>
                <a:gd name="T13" fmla="*/ 117094 h 234188"/>
                <a:gd name="T14" fmla="*/ 240919 w 240919"/>
                <a:gd name="T15" fmla="*/ 117157 h 234188"/>
                <a:gd name="T16" fmla="*/ 120523 w 240919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9" name="Freeform 49">
              <a:extLst>
                <a:ext uri="{FF2B5EF4-FFF2-40B4-BE49-F238E27FC236}">
                  <a16:creationId xmlns:a16="http://schemas.microsoft.com/office/drawing/2014/main" id="{3EB7BF5B-5FE6-4744-82C6-69B80E8A0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7730" y="3677729"/>
              <a:ext cx="240918" cy="234188"/>
            </a:xfrm>
            <a:custGeom>
              <a:avLst/>
              <a:gdLst>
                <a:gd name="T0" fmla="*/ 120523 w 240918"/>
                <a:gd name="T1" fmla="*/ 234188 h 234188"/>
                <a:gd name="T2" fmla="*/ 120332 w 240918"/>
                <a:gd name="T3" fmla="*/ 234188 h 234188"/>
                <a:gd name="T4" fmla="*/ 0 w 240918"/>
                <a:gd name="T5" fmla="*/ 117158 h 234188"/>
                <a:gd name="T6" fmla="*/ 0 w 240918"/>
                <a:gd name="T7" fmla="*/ 117094 h 234188"/>
                <a:gd name="T8" fmla="*/ 120459 w 240918"/>
                <a:gd name="T9" fmla="*/ 0 h 234188"/>
                <a:gd name="T10" fmla="*/ 120459 w 240918"/>
                <a:gd name="T11" fmla="*/ 0 h 234188"/>
                <a:gd name="T12" fmla="*/ 240919 w 240918"/>
                <a:gd name="T13" fmla="*/ 117094 h 234188"/>
                <a:gd name="T14" fmla="*/ 240919 w 240918"/>
                <a:gd name="T15" fmla="*/ 117158 h 234188"/>
                <a:gd name="T16" fmla="*/ 120523 w 240918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40" name="Freeform 50">
              <a:extLst>
                <a:ext uri="{FF2B5EF4-FFF2-40B4-BE49-F238E27FC236}">
                  <a16:creationId xmlns:a16="http://schemas.microsoft.com/office/drawing/2014/main" id="{3399277F-42CD-42B0-8944-CF74F3CB0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794" y="1573974"/>
              <a:ext cx="240919" cy="234188"/>
            </a:xfrm>
            <a:custGeom>
              <a:avLst/>
              <a:gdLst>
                <a:gd name="T0" fmla="*/ 120523 w 240919"/>
                <a:gd name="T1" fmla="*/ 234188 h 234188"/>
                <a:gd name="T2" fmla="*/ 120333 w 240919"/>
                <a:gd name="T3" fmla="*/ 234188 h 234188"/>
                <a:gd name="T4" fmla="*/ 0 w 240919"/>
                <a:gd name="T5" fmla="*/ 117158 h 234188"/>
                <a:gd name="T6" fmla="*/ 0 w 240919"/>
                <a:gd name="T7" fmla="*/ 117094 h 234188"/>
                <a:gd name="T8" fmla="*/ 120459 w 240919"/>
                <a:gd name="T9" fmla="*/ 0 h 234188"/>
                <a:gd name="T10" fmla="*/ 120459 w 240919"/>
                <a:gd name="T11" fmla="*/ 0 h 234188"/>
                <a:gd name="T12" fmla="*/ 240919 w 240919"/>
                <a:gd name="T13" fmla="*/ 117094 h 234188"/>
                <a:gd name="T14" fmla="*/ 240919 w 240919"/>
                <a:gd name="T15" fmla="*/ 117158 h 234188"/>
                <a:gd name="T16" fmla="*/ 120523 w 240919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548E1A24-0C02-451F-999C-EC994B765C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9788" y="2662238"/>
            <a:ext cx="2720975" cy="1533525"/>
          </a:xfrm>
        </p:spPr>
        <p:txBody>
          <a:bodyPr/>
          <a:lstStyle/>
          <a:p>
            <a:r>
              <a:rPr lang="en-US" altLang="en-US"/>
              <a:t>We Provide</a:t>
            </a:r>
            <a:br>
              <a:rPr lang="en-US" altLang="en-US"/>
            </a:br>
            <a:r>
              <a:rPr lang="en-US" altLang="en-US"/>
              <a:t>You The Best</a:t>
            </a:r>
            <a:br>
              <a:rPr lang="en-US" altLang="en-US"/>
            </a:br>
            <a:r>
              <a:rPr lang="en-US" altLang="en-US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0C3C1F0-A44B-4FFF-BD0F-EA2C3DF75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5563" y="1970088"/>
            <a:ext cx="246380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0C55BCB-6CC6-482E-B149-4D7983D4D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3975" y="4333875"/>
            <a:ext cx="24638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3D55748-0377-4B93-9DC8-D1949FD7B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050" y="1435100"/>
            <a:ext cx="1925638" cy="3381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6B51736-E4E0-4E53-85DD-EE9C80C91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5084763"/>
            <a:ext cx="1927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i="1"/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 animBg="1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770FF409-FCBD-4A75-BA05-680D949D1EAE}"/>
              </a:ext>
            </a:extLst>
          </p:cNvPr>
          <p:cNvGrpSpPr>
            <a:grpSpLocks/>
          </p:cNvGrpSpPr>
          <p:nvPr/>
        </p:nvGrpSpPr>
        <p:grpSpPr bwMode="auto">
          <a:xfrm>
            <a:off x="800100" y="1352550"/>
            <a:ext cx="5045075" cy="4152900"/>
            <a:chOff x="4110177" y="1679364"/>
            <a:chExt cx="4250615" cy="3499272"/>
          </a:xfrm>
        </p:grpSpPr>
        <p:sp>
          <p:nvSpPr>
            <p:cNvPr id="35872" name="Freeform 4">
              <a:extLst>
                <a:ext uri="{FF2B5EF4-FFF2-40B4-BE49-F238E27FC236}">
                  <a16:creationId xmlns:a16="http://schemas.microsoft.com/office/drawing/2014/main" id="{B21225A5-D01F-434D-BE23-143447E01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53" y="2199671"/>
              <a:ext cx="679125" cy="679124"/>
            </a:xfrm>
            <a:custGeom>
              <a:avLst/>
              <a:gdLst>
                <a:gd name="T0" fmla="*/ 17833 w 1211580"/>
                <a:gd name="T1" fmla="*/ 239651 h 1211579"/>
                <a:gd name="T2" fmla="*/ 220573 w 1211580"/>
                <a:gd name="T3" fmla="*/ 239651 h 1211579"/>
                <a:gd name="T4" fmla="*/ 238406 w 1211580"/>
                <a:gd name="T5" fmla="*/ 221819 h 1211579"/>
                <a:gd name="T6" fmla="*/ 238406 w 1211580"/>
                <a:gd name="T7" fmla="*/ 17832 h 1211579"/>
                <a:gd name="T8" fmla="*/ 256238 w 1211580"/>
                <a:gd name="T9" fmla="*/ 0 h 1211579"/>
                <a:gd name="T10" fmla="*/ 421641 w 1211580"/>
                <a:gd name="T11" fmla="*/ 0 h 1211579"/>
                <a:gd name="T12" fmla="*/ 439473 w 1211580"/>
                <a:gd name="T13" fmla="*/ 17832 h 1211579"/>
                <a:gd name="T14" fmla="*/ 439473 w 1211580"/>
                <a:gd name="T15" fmla="*/ 221819 h 1211579"/>
                <a:gd name="T16" fmla="*/ 457306 w 1211580"/>
                <a:gd name="T17" fmla="*/ 239651 h 1211579"/>
                <a:gd name="T18" fmla="*/ 661293 w 1211580"/>
                <a:gd name="T19" fmla="*/ 239651 h 1211579"/>
                <a:gd name="T20" fmla="*/ 679125 w 1211580"/>
                <a:gd name="T21" fmla="*/ 257484 h 1211579"/>
                <a:gd name="T22" fmla="*/ 679125 w 1211580"/>
                <a:gd name="T23" fmla="*/ 422887 h 1211579"/>
                <a:gd name="T24" fmla="*/ 661293 w 1211580"/>
                <a:gd name="T25" fmla="*/ 440719 h 1211579"/>
                <a:gd name="T26" fmla="*/ 457306 w 1211580"/>
                <a:gd name="T27" fmla="*/ 440719 h 1211579"/>
                <a:gd name="T28" fmla="*/ 439473 w 1211580"/>
                <a:gd name="T29" fmla="*/ 458551 h 1211579"/>
                <a:gd name="T30" fmla="*/ 439473 w 1211580"/>
                <a:gd name="T31" fmla="*/ 661292 h 1211579"/>
                <a:gd name="T32" fmla="*/ 421641 w 1211580"/>
                <a:gd name="T33" fmla="*/ 679125 h 1211579"/>
                <a:gd name="T34" fmla="*/ 256238 w 1211580"/>
                <a:gd name="T35" fmla="*/ 679125 h 1211579"/>
                <a:gd name="T36" fmla="*/ 238406 w 1211580"/>
                <a:gd name="T37" fmla="*/ 661292 h 1211579"/>
                <a:gd name="T38" fmla="*/ 238406 w 1211580"/>
                <a:gd name="T39" fmla="*/ 458551 h 1211579"/>
                <a:gd name="T40" fmla="*/ 220573 w 1211580"/>
                <a:gd name="T41" fmla="*/ 440719 h 1211579"/>
                <a:gd name="T42" fmla="*/ 17833 w 1211580"/>
                <a:gd name="T43" fmla="*/ 440719 h 1211579"/>
                <a:gd name="T44" fmla="*/ 0 w 1211580"/>
                <a:gd name="T45" fmla="*/ 422887 h 1211579"/>
                <a:gd name="T46" fmla="*/ 0 w 1211580"/>
                <a:gd name="T47" fmla="*/ 257484 h 1211579"/>
                <a:gd name="T48" fmla="*/ 17833 w 1211580"/>
                <a:gd name="T49" fmla="*/ 239651 h 12115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3" name="Freeform 5">
              <a:extLst>
                <a:ext uri="{FF2B5EF4-FFF2-40B4-BE49-F238E27FC236}">
                  <a16:creationId xmlns:a16="http://schemas.microsoft.com/office/drawing/2014/main" id="{9AE2E3B5-23B2-48BA-B000-A6B09BD25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7402" y="1993406"/>
              <a:ext cx="266987" cy="266987"/>
            </a:xfrm>
            <a:custGeom>
              <a:avLst/>
              <a:gdLst>
                <a:gd name="T0" fmla="*/ 7012 w 476313"/>
                <a:gd name="T1" fmla="*/ 94216 h 476313"/>
                <a:gd name="T2" fmla="*/ 86706 w 476313"/>
                <a:gd name="T3" fmla="*/ 94216 h 476313"/>
                <a:gd name="T4" fmla="*/ 93718 w 476313"/>
                <a:gd name="T5" fmla="*/ 87204 h 476313"/>
                <a:gd name="T6" fmla="*/ 93718 w 476313"/>
                <a:gd name="T7" fmla="*/ 7012 h 476313"/>
                <a:gd name="T8" fmla="*/ 100730 w 476313"/>
                <a:gd name="T9" fmla="*/ 0 h 476313"/>
                <a:gd name="T10" fmla="*/ 165759 w 476313"/>
                <a:gd name="T11" fmla="*/ 0 h 476313"/>
                <a:gd name="T12" fmla="*/ 172771 w 476313"/>
                <a:gd name="T13" fmla="*/ 7012 h 476313"/>
                <a:gd name="T14" fmla="*/ 172771 w 476313"/>
                <a:gd name="T15" fmla="*/ 87204 h 476313"/>
                <a:gd name="T16" fmla="*/ 179783 w 476313"/>
                <a:gd name="T17" fmla="*/ 94216 h 476313"/>
                <a:gd name="T18" fmla="*/ 259975 w 476313"/>
                <a:gd name="T19" fmla="*/ 94216 h 476313"/>
                <a:gd name="T20" fmla="*/ 266988 w 476313"/>
                <a:gd name="T21" fmla="*/ 101228 h 476313"/>
                <a:gd name="T22" fmla="*/ 266988 w 476313"/>
                <a:gd name="T23" fmla="*/ 166257 h 476313"/>
                <a:gd name="T24" fmla="*/ 259975 w 476313"/>
                <a:gd name="T25" fmla="*/ 173269 h 476313"/>
                <a:gd name="T26" fmla="*/ 179783 w 476313"/>
                <a:gd name="T27" fmla="*/ 173269 h 476313"/>
                <a:gd name="T28" fmla="*/ 172771 w 476313"/>
                <a:gd name="T29" fmla="*/ 180281 h 476313"/>
                <a:gd name="T30" fmla="*/ 172771 w 476313"/>
                <a:gd name="T31" fmla="*/ 259975 h 476313"/>
                <a:gd name="T32" fmla="*/ 165759 w 476313"/>
                <a:gd name="T33" fmla="*/ 266987 h 476313"/>
                <a:gd name="T34" fmla="*/ 100730 w 476313"/>
                <a:gd name="T35" fmla="*/ 266987 h 476313"/>
                <a:gd name="T36" fmla="*/ 93718 w 476313"/>
                <a:gd name="T37" fmla="*/ 259975 h 476313"/>
                <a:gd name="T38" fmla="*/ 93718 w 476313"/>
                <a:gd name="T39" fmla="*/ 180281 h 476313"/>
                <a:gd name="T40" fmla="*/ 86706 w 476313"/>
                <a:gd name="T41" fmla="*/ 173269 h 476313"/>
                <a:gd name="T42" fmla="*/ 7012 w 476313"/>
                <a:gd name="T43" fmla="*/ 173269 h 476313"/>
                <a:gd name="T44" fmla="*/ 0 w 476313"/>
                <a:gd name="T45" fmla="*/ 166257 h 476313"/>
                <a:gd name="T46" fmla="*/ 0 w 476313"/>
                <a:gd name="T47" fmla="*/ 101228 h 476313"/>
                <a:gd name="T48" fmla="*/ 7012 w 476313"/>
                <a:gd name="T49" fmla="*/ 94216 h 4763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4" name="Freeform 6">
              <a:extLst>
                <a:ext uri="{FF2B5EF4-FFF2-40B4-BE49-F238E27FC236}">
                  <a16:creationId xmlns:a16="http://schemas.microsoft.com/office/drawing/2014/main" id="{10636A06-F398-420B-86D0-A816631EB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177" y="2049822"/>
              <a:ext cx="3128814" cy="3128814"/>
            </a:xfrm>
            <a:custGeom>
              <a:avLst/>
              <a:gdLst>
                <a:gd name="T0" fmla="*/ 3128814 w 5581904"/>
                <a:gd name="T1" fmla="*/ 1564407 h 5581904"/>
                <a:gd name="T2" fmla="*/ 1564407 w 5581904"/>
                <a:gd name="T3" fmla="*/ 3128814 h 5581904"/>
                <a:gd name="T4" fmla="*/ 0 w 5581904"/>
                <a:gd name="T5" fmla="*/ 1564407 h 5581904"/>
                <a:gd name="T6" fmla="*/ 1564407 w 5581904"/>
                <a:gd name="T7" fmla="*/ 0 h 5581904"/>
                <a:gd name="T8" fmla="*/ 3128814 w 5581904"/>
                <a:gd name="T9" fmla="*/ 1564407 h 55819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5875" name="Graphic 2">
              <a:extLst>
                <a:ext uri="{FF2B5EF4-FFF2-40B4-BE49-F238E27FC236}">
                  <a16:creationId xmlns:a16="http://schemas.microsoft.com/office/drawing/2014/main" id="{6A272F4F-3ED5-4718-A8C0-0F82908147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35924" name="Freeform 131">
                <a:extLst>
                  <a:ext uri="{FF2B5EF4-FFF2-40B4-BE49-F238E27FC236}">
                    <a16:creationId xmlns:a16="http://schemas.microsoft.com/office/drawing/2014/main" id="{726E6594-A589-4AA7-B671-D0E18C792D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24" y="3059221"/>
                <a:ext cx="656080" cy="823994"/>
              </a:xfrm>
              <a:custGeom>
                <a:avLst/>
                <a:gdLst>
                  <a:gd name="T0" fmla="*/ 655546 w 656080"/>
                  <a:gd name="T1" fmla="*/ 728934 h 823994"/>
                  <a:gd name="T2" fmla="*/ 328013 w 656080"/>
                  <a:gd name="T3" fmla="*/ 823994 h 823994"/>
                  <a:gd name="T4" fmla="*/ 244637 w 656080"/>
                  <a:gd name="T5" fmla="*/ 815231 h 823994"/>
                  <a:gd name="T6" fmla="*/ 10005 w 656080"/>
                  <a:gd name="T7" fmla="*/ 728934 h 823994"/>
                  <a:gd name="T8" fmla="*/ 162 w 656080"/>
                  <a:gd name="T9" fmla="*/ 520654 h 823994"/>
                  <a:gd name="T10" fmla="*/ 416 w 656080"/>
                  <a:gd name="T11" fmla="*/ 507256 h 823994"/>
                  <a:gd name="T12" fmla="*/ 300771 w 656080"/>
                  <a:gd name="T13" fmla="*/ 81 h 823994"/>
                  <a:gd name="T14" fmla="*/ 585886 w 656080"/>
                  <a:gd name="T15" fmla="*/ 244810 h 823994"/>
                  <a:gd name="T16" fmla="*/ 653895 w 656080"/>
                  <a:gd name="T17" fmla="*/ 610444 h 823994"/>
                  <a:gd name="T18" fmla="*/ 655546 w 656080"/>
                  <a:gd name="T19" fmla="*/ 728934 h 8239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5" name="Freeform 132">
                <a:extLst>
                  <a:ext uri="{FF2B5EF4-FFF2-40B4-BE49-F238E27FC236}">
                    <a16:creationId xmlns:a16="http://schemas.microsoft.com/office/drawing/2014/main" id="{A2F301EE-4055-454E-9734-DFD5A8D1D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3059221"/>
                <a:ext cx="656097" cy="823994"/>
              </a:xfrm>
              <a:custGeom>
                <a:avLst/>
                <a:gdLst>
                  <a:gd name="T0" fmla="*/ 655727 w 656097"/>
                  <a:gd name="T1" fmla="*/ 579773 h 823994"/>
                  <a:gd name="T2" fmla="*/ 646075 w 656097"/>
                  <a:gd name="T3" fmla="*/ 728935 h 823994"/>
                  <a:gd name="T4" fmla="*/ 328067 w 656097"/>
                  <a:gd name="T5" fmla="*/ 823994 h 823994"/>
                  <a:gd name="T6" fmla="*/ 265266 w 656097"/>
                  <a:gd name="T7" fmla="*/ 818914 h 823994"/>
                  <a:gd name="T8" fmla="*/ 535 w 656097"/>
                  <a:gd name="T9" fmla="*/ 728935 h 823994"/>
                  <a:gd name="T10" fmla="*/ 2185 w 656097"/>
                  <a:gd name="T11" fmla="*/ 610444 h 823994"/>
                  <a:gd name="T12" fmla="*/ 8409 w 656097"/>
                  <a:gd name="T13" fmla="*/ 528211 h 823994"/>
                  <a:gd name="T14" fmla="*/ 8409 w 656097"/>
                  <a:gd name="T15" fmla="*/ 528148 h 823994"/>
                  <a:gd name="T16" fmla="*/ 355309 w 656097"/>
                  <a:gd name="T17" fmla="*/ 82 h 823994"/>
                  <a:gd name="T18" fmla="*/ 655918 w 656097"/>
                  <a:gd name="T19" fmla="*/ 520655 h 823994"/>
                  <a:gd name="T20" fmla="*/ 655727 w 656097"/>
                  <a:gd name="T21" fmla="*/ 579773 h 8239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6" name="Freeform 133">
                <a:extLst>
                  <a:ext uri="{FF2B5EF4-FFF2-40B4-BE49-F238E27FC236}">
                    <a16:creationId xmlns:a16="http://schemas.microsoft.com/office/drawing/2014/main" id="{26F60C54-79F3-4334-9C69-1B61B433E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35" y="2806206"/>
                <a:ext cx="883104" cy="1108949"/>
              </a:xfrm>
              <a:custGeom>
                <a:avLst/>
                <a:gdLst>
                  <a:gd name="T0" fmla="*/ 882403 w 883104"/>
                  <a:gd name="T1" fmla="*/ 980997 h 1108949"/>
                  <a:gd name="T2" fmla="*/ 441523 w 883104"/>
                  <a:gd name="T3" fmla="*/ 1108950 h 1108949"/>
                  <a:gd name="T4" fmla="*/ 13532 w 883104"/>
                  <a:gd name="T5" fmla="*/ 980997 h 1108949"/>
                  <a:gd name="T6" fmla="*/ 3690 w 883104"/>
                  <a:gd name="T7" fmla="*/ 863141 h 1108949"/>
                  <a:gd name="T8" fmla="*/ 7 w 883104"/>
                  <a:gd name="T9" fmla="*/ 725790 h 1108949"/>
                  <a:gd name="T10" fmla="*/ 404819 w 883104"/>
                  <a:gd name="T11" fmla="*/ 113 h 1108949"/>
                  <a:gd name="T12" fmla="*/ 871862 w 883104"/>
                  <a:gd name="T13" fmla="*/ 711630 h 1108949"/>
                  <a:gd name="T14" fmla="*/ 880688 w 883104"/>
                  <a:gd name="T15" fmla="*/ 832090 h 1108949"/>
                  <a:gd name="T16" fmla="*/ 882403 w 883104"/>
                  <a:gd name="T17" fmla="*/ 980997 h 11089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7" name="Freeform 134">
                <a:extLst>
                  <a:ext uri="{FF2B5EF4-FFF2-40B4-BE49-F238E27FC236}">
                    <a16:creationId xmlns:a16="http://schemas.microsoft.com/office/drawing/2014/main" id="{0B522C1A-2CD4-4722-94D7-37E70EF43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2806206"/>
                <a:ext cx="883093" cy="1108949"/>
              </a:xfrm>
              <a:custGeom>
                <a:avLst/>
                <a:gdLst>
                  <a:gd name="T0" fmla="*/ 879414 w 883093"/>
                  <a:gd name="T1" fmla="*/ 863141 h 1108949"/>
                  <a:gd name="T2" fmla="*/ 869571 w 883093"/>
                  <a:gd name="T3" fmla="*/ 980997 h 1108949"/>
                  <a:gd name="T4" fmla="*/ 514035 w 883093"/>
                  <a:gd name="T5" fmla="*/ 1103743 h 1108949"/>
                  <a:gd name="T6" fmla="*/ 441581 w 883093"/>
                  <a:gd name="T7" fmla="*/ 1108950 h 1108949"/>
                  <a:gd name="T8" fmla="*/ 701 w 883093"/>
                  <a:gd name="T9" fmla="*/ 980997 h 1108949"/>
                  <a:gd name="T10" fmla="*/ 2416 w 883093"/>
                  <a:gd name="T11" fmla="*/ 832090 h 1108949"/>
                  <a:gd name="T12" fmla="*/ 14671 w 883093"/>
                  <a:gd name="T13" fmla="*/ 680134 h 1108949"/>
                  <a:gd name="T14" fmla="*/ 478284 w 883093"/>
                  <a:gd name="T15" fmla="*/ 113 h 1108949"/>
                  <a:gd name="T16" fmla="*/ 882716 w 883093"/>
                  <a:gd name="T17" fmla="*/ 691373 h 1108949"/>
                  <a:gd name="T18" fmla="*/ 879414 w 883093"/>
                  <a:gd name="T19" fmla="*/ 863141 h 11089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8" name="Freeform 135">
                <a:extLst>
                  <a:ext uri="{FF2B5EF4-FFF2-40B4-BE49-F238E27FC236}">
                    <a16:creationId xmlns:a16="http://schemas.microsoft.com/office/drawing/2014/main" id="{ED8F7C4D-FD04-4972-A4E8-82B6EED05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4" y="2701735"/>
                <a:ext cx="995891" cy="1258378"/>
              </a:xfrm>
              <a:custGeom>
                <a:avLst/>
                <a:gdLst>
                  <a:gd name="T0" fmla="*/ 995892 w 995891"/>
                  <a:gd name="T1" fmla="*/ 1059751 h 1258378"/>
                  <a:gd name="T2" fmla="*/ 995066 w 995891"/>
                  <a:gd name="T3" fmla="*/ 1113218 h 1258378"/>
                  <a:gd name="T4" fmla="*/ 603399 w 995891"/>
                  <a:gd name="T5" fmla="*/ 1248981 h 1258378"/>
                  <a:gd name="T6" fmla="*/ 497925 w 995891"/>
                  <a:gd name="T7" fmla="*/ 1258379 h 1258378"/>
                  <a:gd name="T8" fmla="*/ 15262 w 995891"/>
                  <a:gd name="T9" fmla="*/ 1113218 h 1258378"/>
                  <a:gd name="T10" fmla="*/ 2117 w 995891"/>
                  <a:gd name="T11" fmla="*/ 936370 h 1258378"/>
                  <a:gd name="T12" fmla="*/ 1292 w 995891"/>
                  <a:gd name="T13" fmla="*/ 750061 h 1258378"/>
                  <a:gd name="T14" fmla="*/ 1292 w 995891"/>
                  <a:gd name="T15" fmla="*/ 749871 h 1258378"/>
                  <a:gd name="T16" fmla="*/ 456587 w 995891"/>
                  <a:gd name="T17" fmla="*/ 126 h 1258378"/>
                  <a:gd name="T18" fmla="*/ 956586 w 995891"/>
                  <a:gd name="T19" fmla="*/ 620267 h 1258378"/>
                  <a:gd name="T20" fmla="*/ 995892 w 995891"/>
                  <a:gd name="T21" fmla="*/ 1059751 h 125837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9" name="Freeform 136">
                <a:extLst>
                  <a:ext uri="{FF2B5EF4-FFF2-40B4-BE49-F238E27FC236}">
                    <a16:creationId xmlns:a16="http://schemas.microsoft.com/office/drawing/2014/main" id="{A9DFADA2-C9AF-4FAB-87C3-2D1F5ADC7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2701735"/>
                <a:ext cx="995894" cy="1258378"/>
              </a:xfrm>
              <a:custGeom>
                <a:avLst/>
                <a:gdLst>
                  <a:gd name="T0" fmla="*/ 993775 w 995894"/>
                  <a:gd name="T1" fmla="*/ 936370 h 1258378"/>
                  <a:gd name="T2" fmla="*/ 980631 w 995894"/>
                  <a:gd name="T3" fmla="*/ 1113217 h 1258378"/>
                  <a:gd name="T4" fmla="*/ 497967 w 995894"/>
                  <a:gd name="T5" fmla="*/ 1258378 h 1258378"/>
                  <a:gd name="T6" fmla="*/ 826 w 995894"/>
                  <a:gd name="T7" fmla="*/ 1113217 h 1258378"/>
                  <a:gd name="T8" fmla="*/ 0 w 995894"/>
                  <a:gd name="T9" fmla="*/ 1059750 h 1258378"/>
                  <a:gd name="T10" fmla="*/ 33846 w 995894"/>
                  <a:gd name="T11" fmla="*/ 650492 h 1258378"/>
                  <a:gd name="T12" fmla="*/ 539306 w 995894"/>
                  <a:gd name="T13" fmla="*/ 126 h 1258378"/>
                  <a:gd name="T14" fmla="*/ 993204 w 995894"/>
                  <a:gd name="T15" fmla="*/ 715199 h 1258378"/>
                  <a:gd name="T16" fmla="*/ 993775 w 995894"/>
                  <a:gd name="T17" fmla="*/ 936370 h 12583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0" name="Freeform 137">
                <a:extLst>
                  <a:ext uri="{FF2B5EF4-FFF2-40B4-BE49-F238E27FC236}">
                    <a16:creationId xmlns:a16="http://schemas.microsoft.com/office/drawing/2014/main" id="{E824AF98-BCBC-492A-97FB-C8E48EECA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450" y="2337963"/>
                <a:ext cx="5407513" cy="1423522"/>
              </a:xfrm>
              <a:custGeom>
                <a:avLst/>
                <a:gdLst>
                  <a:gd name="T0" fmla="*/ 5238741 w 5407513"/>
                  <a:gd name="T1" fmla="*/ 1241912 h 1423522"/>
                  <a:gd name="T2" fmla="*/ 5238677 w 5407513"/>
                  <a:gd name="T3" fmla="*/ 1241912 h 1423522"/>
                  <a:gd name="T4" fmla="*/ 4938068 w 5407513"/>
                  <a:gd name="T5" fmla="*/ 721339 h 1423522"/>
                  <a:gd name="T6" fmla="*/ 4584944 w 5407513"/>
                  <a:gd name="T7" fmla="*/ 1331701 h 1423522"/>
                  <a:gd name="T8" fmla="*/ 4579039 w 5407513"/>
                  <a:gd name="T9" fmla="*/ 1331384 h 1423522"/>
                  <a:gd name="T10" fmla="*/ 4177909 w 5407513"/>
                  <a:gd name="T11" fmla="*/ 468355 h 1423522"/>
                  <a:gd name="T12" fmla="*/ 3702041 w 5407513"/>
                  <a:gd name="T13" fmla="*/ 1300332 h 1423522"/>
                  <a:gd name="T14" fmla="*/ 3697532 w 5407513"/>
                  <a:gd name="T15" fmla="*/ 1300142 h 1423522"/>
                  <a:gd name="T16" fmla="*/ 3243062 w 5407513"/>
                  <a:gd name="T17" fmla="*/ 363898 h 1423522"/>
                  <a:gd name="T18" fmla="*/ 2703757 w 5407513"/>
                  <a:gd name="T19" fmla="*/ 1423522 h 1423522"/>
                  <a:gd name="T20" fmla="*/ 2164452 w 5407513"/>
                  <a:gd name="T21" fmla="*/ 363898 h 1423522"/>
                  <a:gd name="T22" fmla="*/ 1709982 w 5407513"/>
                  <a:gd name="T23" fmla="*/ 1300142 h 1423522"/>
                  <a:gd name="T24" fmla="*/ 1705473 w 5407513"/>
                  <a:gd name="T25" fmla="*/ 1300332 h 1423522"/>
                  <a:gd name="T26" fmla="*/ 1229604 w 5407513"/>
                  <a:gd name="T27" fmla="*/ 468355 h 1423522"/>
                  <a:gd name="T28" fmla="*/ 828475 w 5407513"/>
                  <a:gd name="T29" fmla="*/ 1331384 h 1423522"/>
                  <a:gd name="T30" fmla="*/ 822569 w 5407513"/>
                  <a:gd name="T31" fmla="*/ 1331701 h 1423522"/>
                  <a:gd name="T32" fmla="*/ 469446 w 5407513"/>
                  <a:gd name="T33" fmla="*/ 721339 h 1423522"/>
                  <a:gd name="T34" fmla="*/ 168837 w 5407513"/>
                  <a:gd name="T35" fmla="*/ 1241912 h 1423522"/>
                  <a:gd name="T36" fmla="*/ 168773 w 5407513"/>
                  <a:gd name="T37" fmla="*/ 1241912 h 1423522"/>
                  <a:gd name="T38" fmla="*/ 93335 w 5407513"/>
                  <a:gd name="T39" fmla="*/ 587037 h 1423522"/>
                  <a:gd name="T40" fmla="*/ 2703757 w 5407513"/>
                  <a:gd name="T41" fmla="*/ 10647 h 1423522"/>
                  <a:gd name="T42" fmla="*/ 5314179 w 5407513"/>
                  <a:gd name="T43" fmla="*/ 587037 h 1423522"/>
                  <a:gd name="T44" fmla="*/ 5238741 w 5407513"/>
                  <a:gd name="T45" fmla="*/ 1241912 h 142352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1" name="Freeform 138">
                <a:extLst>
                  <a:ext uri="{FF2B5EF4-FFF2-40B4-BE49-F238E27FC236}">
                    <a16:creationId xmlns:a16="http://schemas.microsoft.com/office/drawing/2014/main" id="{9C3521EE-DBB7-4310-B2AD-13166BA40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178" y="2131314"/>
                <a:ext cx="63" cy="63"/>
              </a:xfrm>
              <a:custGeom>
                <a:avLst/>
                <a:gdLst>
                  <a:gd name="T0" fmla="*/ 63 w 63"/>
                  <a:gd name="T1" fmla="*/ 63 h 63"/>
                  <a:gd name="T2" fmla="*/ 0 w 63"/>
                  <a:gd name="T3" fmla="*/ 0 h 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2" name="Freeform 139">
                <a:extLst>
                  <a:ext uri="{FF2B5EF4-FFF2-40B4-BE49-F238E27FC236}">
                    <a16:creationId xmlns:a16="http://schemas.microsoft.com/office/drawing/2014/main" id="{6437207A-A961-4ACD-BBE3-C59873C1C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3237" y="3378462"/>
                <a:ext cx="258064" cy="258048"/>
              </a:xfrm>
              <a:custGeom>
                <a:avLst/>
                <a:gdLst>
                  <a:gd name="T0" fmla="*/ 240657 w 258064"/>
                  <a:gd name="T1" fmla="*/ 225861 h 258048"/>
                  <a:gd name="T2" fmla="*/ 56444 w 258064"/>
                  <a:gd name="T3" fmla="*/ 257739 h 258048"/>
                  <a:gd name="T4" fmla="*/ 32187 w 258064"/>
                  <a:gd name="T5" fmla="*/ 240657 h 258048"/>
                  <a:gd name="T6" fmla="*/ 310 w 258064"/>
                  <a:gd name="T7" fmla="*/ 56443 h 258048"/>
                  <a:gd name="T8" fmla="*/ 17391 w 258064"/>
                  <a:gd name="T9" fmla="*/ 32186 h 258048"/>
                  <a:gd name="T10" fmla="*/ 201605 w 258064"/>
                  <a:gd name="T11" fmla="*/ 310 h 258048"/>
                  <a:gd name="T12" fmla="*/ 225862 w 258064"/>
                  <a:gd name="T13" fmla="*/ 17391 h 258048"/>
                  <a:gd name="T14" fmla="*/ 257739 w 258064"/>
                  <a:gd name="T15" fmla="*/ 201604 h 258048"/>
                  <a:gd name="T16" fmla="*/ 240657 w 258064"/>
                  <a:gd name="T17" fmla="*/ 225861 h 2580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3" name="Freeform 140">
                <a:extLst>
                  <a:ext uri="{FF2B5EF4-FFF2-40B4-BE49-F238E27FC236}">
                    <a16:creationId xmlns:a16="http://schemas.microsoft.com/office/drawing/2014/main" id="{35700715-8A1D-436A-80E4-3E538FBA124D}"/>
                  </a:ext>
                </a:extLst>
              </p:cNvPr>
              <p:cNvSpPr>
                <a:spLocks/>
              </p:cNvSpPr>
              <p:nvPr/>
            </p:nvSpPr>
            <p:spPr bwMode="auto">
              <a:xfrm rot="-588989">
                <a:off x="4324996" y="3450137"/>
                <a:ext cx="114939" cy="114939"/>
              </a:xfrm>
              <a:custGeom>
                <a:avLst/>
                <a:gdLst>
                  <a:gd name="T0" fmla="*/ 0 w 114939"/>
                  <a:gd name="T1" fmla="*/ 0 h 114939"/>
                  <a:gd name="T2" fmla="*/ 114940 w 114939"/>
                  <a:gd name="T3" fmla="*/ 0 h 114939"/>
                  <a:gd name="T4" fmla="*/ 114940 w 114939"/>
                  <a:gd name="T5" fmla="*/ 114940 h 114939"/>
                  <a:gd name="T6" fmla="*/ 0 w 114939"/>
                  <a:gd name="T7" fmla="*/ 114940 h 1149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4" name="Freeform 141">
                <a:extLst>
                  <a:ext uri="{FF2B5EF4-FFF2-40B4-BE49-F238E27FC236}">
                    <a16:creationId xmlns:a16="http://schemas.microsoft.com/office/drawing/2014/main" id="{EB462A76-6D82-4950-9552-B0CAB7CC3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87" y="3276815"/>
                <a:ext cx="251028" cy="251029"/>
              </a:xfrm>
              <a:custGeom>
                <a:avLst/>
                <a:gdLst>
                  <a:gd name="T0" fmla="*/ 231687 w 251028"/>
                  <a:gd name="T1" fmla="*/ 232449 h 251029"/>
                  <a:gd name="T2" fmla="*/ 41948 w 251028"/>
                  <a:gd name="T3" fmla="*/ 250927 h 251029"/>
                  <a:gd name="T4" fmla="*/ 18581 w 251028"/>
                  <a:gd name="T5" fmla="*/ 231687 h 251029"/>
                  <a:gd name="T6" fmla="*/ 102 w 251028"/>
                  <a:gd name="T7" fmla="*/ 41949 h 251029"/>
                  <a:gd name="T8" fmla="*/ 19343 w 251028"/>
                  <a:gd name="T9" fmla="*/ 18581 h 251029"/>
                  <a:gd name="T10" fmla="*/ 209081 w 251028"/>
                  <a:gd name="T11" fmla="*/ 102 h 251029"/>
                  <a:gd name="T12" fmla="*/ 232448 w 251028"/>
                  <a:gd name="T13" fmla="*/ 19343 h 251029"/>
                  <a:gd name="T14" fmla="*/ 250927 w 251028"/>
                  <a:gd name="T15" fmla="*/ 209081 h 251029"/>
                  <a:gd name="T16" fmla="*/ 231687 w 251028"/>
                  <a:gd name="T17" fmla="*/ 232449 h 2510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5" name="Freeform 142">
                <a:extLst>
                  <a:ext uri="{FF2B5EF4-FFF2-40B4-BE49-F238E27FC236}">
                    <a16:creationId xmlns:a16="http://schemas.microsoft.com/office/drawing/2014/main" id="{A225EBEE-9EDA-4379-8159-EF66D67B1DE1}"/>
                  </a:ext>
                </a:extLst>
              </p:cNvPr>
              <p:cNvSpPr>
                <a:spLocks/>
              </p:cNvSpPr>
              <p:nvPr/>
            </p:nvSpPr>
            <p:spPr bwMode="auto">
              <a:xfrm rot="-333297">
                <a:off x="5126162" y="3343910"/>
                <a:ext cx="117220" cy="117220"/>
              </a:xfrm>
              <a:custGeom>
                <a:avLst/>
                <a:gdLst>
                  <a:gd name="T0" fmla="*/ 0 w 117220"/>
                  <a:gd name="T1" fmla="*/ 0 h 117220"/>
                  <a:gd name="T2" fmla="*/ 117221 w 117220"/>
                  <a:gd name="T3" fmla="*/ 0 h 117220"/>
                  <a:gd name="T4" fmla="*/ 117221 w 117220"/>
                  <a:gd name="T5" fmla="*/ 117221 h 117220"/>
                  <a:gd name="T6" fmla="*/ 0 w 117220"/>
                  <a:gd name="T7" fmla="*/ 117221 h 1172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6" name="Freeform 143">
                <a:extLst>
                  <a:ext uri="{FF2B5EF4-FFF2-40B4-BE49-F238E27FC236}">
                    <a16:creationId xmlns:a16="http://schemas.microsoft.com/office/drawing/2014/main" id="{8E57DC62-2CD9-49DE-B7DB-8C79D3F62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490" y="3212460"/>
                <a:ext cx="259470" cy="259470"/>
              </a:xfrm>
              <a:custGeom>
                <a:avLst/>
                <a:gdLst>
                  <a:gd name="T0" fmla="*/ 236542 w 259470"/>
                  <a:gd name="T1" fmla="*/ 255338 h 259470"/>
                  <a:gd name="T2" fmla="*/ 28008 w 259470"/>
                  <a:gd name="T3" fmla="*/ 259466 h 259470"/>
                  <a:gd name="T4" fmla="*/ 4132 w 259470"/>
                  <a:gd name="T5" fmla="*/ 236542 h 259470"/>
                  <a:gd name="T6" fmla="*/ 5 w 259470"/>
                  <a:gd name="T7" fmla="*/ 28008 h 259470"/>
                  <a:gd name="T8" fmla="*/ 22928 w 259470"/>
                  <a:gd name="T9" fmla="*/ 4132 h 259470"/>
                  <a:gd name="T10" fmla="*/ 231462 w 259470"/>
                  <a:gd name="T11" fmla="*/ 5 h 259470"/>
                  <a:gd name="T12" fmla="*/ 255338 w 259470"/>
                  <a:gd name="T13" fmla="*/ 22928 h 259470"/>
                  <a:gd name="T14" fmla="*/ 259466 w 259470"/>
                  <a:gd name="T15" fmla="*/ 231462 h 259470"/>
                  <a:gd name="T16" fmla="*/ 236542 w 259470"/>
                  <a:gd name="T17" fmla="*/ 255338 h 2594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7" name="Freeform 144">
                <a:extLst>
                  <a:ext uri="{FF2B5EF4-FFF2-40B4-BE49-F238E27FC236}">
                    <a16:creationId xmlns:a16="http://schemas.microsoft.com/office/drawing/2014/main" id="{71AF9D9E-AC5E-499F-BEA5-F1F19B9E988C}"/>
                  </a:ext>
                </a:extLst>
              </p:cNvPr>
              <p:cNvSpPr>
                <a:spLocks/>
              </p:cNvSpPr>
              <p:nvPr/>
            </p:nvSpPr>
            <p:spPr bwMode="auto">
              <a:xfrm rot="-68416">
                <a:off x="6058004" y="3278195"/>
                <a:ext cx="128206" cy="128206"/>
              </a:xfrm>
              <a:custGeom>
                <a:avLst/>
                <a:gdLst>
                  <a:gd name="T0" fmla="*/ 0 w 128206"/>
                  <a:gd name="T1" fmla="*/ 0 h 128206"/>
                  <a:gd name="T2" fmla="*/ 128206 w 128206"/>
                  <a:gd name="T3" fmla="*/ 0 h 128206"/>
                  <a:gd name="T4" fmla="*/ 128206 w 128206"/>
                  <a:gd name="T5" fmla="*/ 128206 h 128206"/>
                  <a:gd name="T6" fmla="*/ 0 w 128206"/>
                  <a:gd name="T7" fmla="*/ 128206 h 1282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8" name="Freeform 145">
                <a:extLst>
                  <a:ext uri="{FF2B5EF4-FFF2-40B4-BE49-F238E27FC236}">
                    <a16:creationId xmlns:a16="http://schemas.microsoft.com/office/drawing/2014/main" id="{7AF35C30-7BDD-4700-B81A-670D4B595D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5065" y="3378462"/>
                <a:ext cx="258048" cy="258048"/>
              </a:xfrm>
              <a:custGeom>
                <a:avLst/>
                <a:gdLst>
                  <a:gd name="T0" fmla="*/ 17391 w 258048"/>
                  <a:gd name="T1" fmla="*/ 225861 h 258048"/>
                  <a:gd name="T2" fmla="*/ 201604 w 258048"/>
                  <a:gd name="T3" fmla="*/ 257739 h 258048"/>
                  <a:gd name="T4" fmla="*/ 225862 w 258048"/>
                  <a:gd name="T5" fmla="*/ 240657 h 258048"/>
                  <a:gd name="T6" fmla="*/ 257739 w 258048"/>
                  <a:gd name="T7" fmla="*/ 56443 h 258048"/>
                  <a:gd name="T8" fmla="*/ 240657 w 258048"/>
                  <a:gd name="T9" fmla="*/ 32186 h 258048"/>
                  <a:gd name="T10" fmla="*/ 56444 w 258048"/>
                  <a:gd name="T11" fmla="*/ 310 h 258048"/>
                  <a:gd name="T12" fmla="*/ 32187 w 258048"/>
                  <a:gd name="T13" fmla="*/ 17391 h 258048"/>
                  <a:gd name="T14" fmla="*/ 310 w 258048"/>
                  <a:gd name="T15" fmla="*/ 201604 h 258048"/>
                  <a:gd name="T16" fmla="*/ 17391 w 258048"/>
                  <a:gd name="T17" fmla="*/ 225861 h 2580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9" name="Freeform 146">
                <a:extLst>
                  <a:ext uri="{FF2B5EF4-FFF2-40B4-BE49-F238E27FC236}">
                    <a16:creationId xmlns:a16="http://schemas.microsoft.com/office/drawing/2014/main" id="{1C2E6818-DB04-448F-BA17-D2A92E4CD593}"/>
                  </a:ext>
                </a:extLst>
              </p:cNvPr>
              <p:cNvSpPr>
                <a:spLocks/>
              </p:cNvSpPr>
              <p:nvPr/>
            </p:nvSpPr>
            <p:spPr bwMode="auto">
              <a:xfrm rot="-4811011">
                <a:off x="8786842" y="3449683"/>
                <a:ext cx="114939" cy="114939"/>
              </a:xfrm>
              <a:custGeom>
                <a:avLst/>
                <a:gdLst>
                  <a:gd name="T0" fmla="*/ 0 w 114939"/>
                  <a:gd name="T1" fmla="*/ 0 h 114939"/>
                  <a:gd name="T2" fmla="*/ 114939 w 114939"/>
                  <a:gd name="T3" fmla="*/ 0 h 114939"/>
                  <a:gd name="T4" fmla="*/ 114939 w 114939"/>
                  <a:gd name="T5" fmla="*/ 114940 h 114939"/>
                  <a:gd name="T6" fmla="*/ 0 w 114939"/>
                  <a:gd name="T7" fmla="*/ 114940 h 1149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0" name="Freeform 147">
                <a:extLst>
                  <a:ext uri="{FF2B5EF4-FFF2-40B4-BE49-F238E27FC236}">
                    <a16:creationId xmlns:a16="http://schemas.microsoft.com/office/drawing/2014/main" id="{54C767D3-32A9-4081-8EC1-05A0C241F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5998" y="3276815"/>
                <a:ext cx="251028" cy="251029"/>
              </a:xfrm>
              <a:custGeom>
                <a:avLst/>
                <a:gdLst>
                  <a:gd name="T0" fmla="*/ 19342 w 251028"/>
                  <a:gd name="T1" fmla="*/ 232449 h 251029"/>
                  <a:gd name="T2" fmla="*/ 209080 w 251028"/>
                  <a:gd name="T3" fmla="*/ 250927 h 251029"/>
                  <a:gd name="T4" fmla="*/ 232448 w 251028"/>
                  <a:gd name="T5" fmla="*/ 231687 h 251029"/>
                  <a:gd name="T6" fmla="*/ 250927 w 251028"/>
                  <a:gd name="T7" fmla="*/ 41949 h 251029"/>
                  <a:gd name="T8" fmla="*/ 231686 w 251028"/>
                  <a:gd name="T9" fmla="*/ 18581 h 251029"/>
                  <a:gd name="T10" fmla="*/ 41948 w 251028"/>
                  <a:gd name="T11" fmla="*/ 102 h 251029"/>
                  <a:gd name="T12" fmla="*/ 18580 w 251028"/>
                  <a:gd name="T13" fmla="*/ 19343 h 251029"/>
                  <a:gd name="T14" fmla="*/ 102 w 251028"/>
                  <a:gd name="T15" fmla="*/ 209081 h 251029"/>
                  <a:gd name="T16" fmla="*/ 19342 w 251028"/>
                  <a:gd name="T17" fmla="*/ 232449 h 2510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1" name="Freeform 148">
                <a:extLst>
                  <a:ext uri="{FF2B5EF4-FFF2-40B4-BE49-F238E27FC236}">
                    <a16:creationId xmlns:a16="http://schemas.microsoft.com/office/drawing/2014/main" id="{4B7039D8-3C5C-4FBB-92A9-38B8C07CD15C}"/>
                  </a:ext>
                </a:extLst>
              </p:cNvPr>
              <p:cNvSpPr>
                <a:spLocks/>
              </p:cNvSpPr>
              <p:nvPr/>
            </p:nvSpPr>
            <p:spPr bwMode="auto">
              <a:xfrm rot="-5066703">
                <a:off x="7982589" y="3343600"/>
                <a:ext cx="117220" cy="117220"/>
              </a:xfrm>
              <a:custGeom>
                <a:avLst/>
                <a:gdLst>
                  <a:gd name="T0" fmla="*/ 0 w 117220"/>
                  <a:gd name="T1" fmla="*/ 0 h 117220"/>
                  <a:gd name="T2" fmla="*/ 117220 w 117220"/>
                  <a:gd name="T3" fmla="*/ 0 h 117220"/>
                  <a:gd name="T4" fmla="*/ 117220 w 117220"/>
                  <a:gd name="T5" fmla="*/ 117221 h 117220"/>
                  <a:gd name="T6" fmla="*/ 0 w 117220"/>
                  <a:gd name="T7" fmla="*/ 117221 h 1172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2" name="Freeform 149">
                <a:extLst>
                  <a:ext uri="{FF2B5EF4-FFF2-40B4-BE49-F238E27FC236}">
                    <a16:creationId xmlns:a16="http://schemas.microsoft.com/office/drawing/2014/main" id="{3FD1408B-C359-41BB-AF56-7162E3CEB9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451" y="3212460"/>
                <a:ext cx="259472" cy="259470"/>
              </a:xfrm>
              <a:custGeom>
                <a:avLst/>
                <a:gdLst>
                  <a:gd name="T0" fmla="*/ 22931 w 259472"/>
                  <a:gd name="T1" fmla="*/ 255338 h 259470"/>
                  <a:gd name="T2" fmla="*/ 231465 w 259472"/>
                  <a:gd name="T3" fmla="*/ 259466 h 259470"/>
                  <a:gd name="T4" fmla="*/ 255341 w 259472"/>
                  <a:gd name="T5" fmla="*/ 236542 h 259470"/>
                  <a:gd name="T6" fmla="*/ 259468 w 259472"/>
                  <a:gd name="T7" fmla="*/ 28008 h 259470"/>
                  <a:gd name="T8" fmla="*/ 236545 w 259472"/>
                  <a:gd name="T9" fmla="*/ 4132 h 259470"/>
                  <a:gd name="T10" fmla="*/ 28011 w 259472"/>
                  <a:gd name="T11" fmla="*/ 5 h 259470"/>
                  <a:gd name="T12" fmla="*/ 4135 w 259472"/>
                  <a:gd name="T13" fmla="*/ 22928 h 259470"/>
                  <a:gd name="T14" fmla="*/ 7 w 259472"/>
                  <a:gd name="T15" fmla="*/ 231462 h 259470"/>
                  <a:gd name="T16" fmla="*/ 22931 w 259472"/>
                  <a:gd name="T17" fmla="*/ 255338 h 2594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3" name="Freeform 150">
                <a:extLst>
                  <a:ext uri="{FF2B5EF4-FFF2-40B4-BE49-F238E27FC236}">
                    <a16:creationId xmlns:a16="http://schemas.microsoft.com/office/drawing/2014/main" id="{D9F9DCA6-9354-40D7-A994-51E267D9EC0D}"/>
                  </a:ext>
                </a:extLst>
              </p:cNvPr>
              <p:cNvSpPr>
                <a:spLocks/>
              </p:cNvSpPr>
              <p:nvPr/>
            </p:nvSpPr>
            <p:spPr bwMode="auto">
              <a:xfrm rot="-5331584">
                <a:off x="7039879" y="3278031"/>
                <a:ext cx="128206" cy="128206"/>
              </a:xfrm>
              <a:custGeom>
                <a:avLst/>
                <a:gdLst>
                  <a:gd name="T0" fmla="*/ 0 w 128206"/>
                  <a:gd name="T1" fmla="*/ 0 h 128206"/>
                  <a:gd name="T2" fmla="*/ 128206 w 128206"/>
                  <a:gd name="T3" fmla="*/ 0 h 128206"/>
                  <a:gd name="T4" fmla="*/ 128206 w 128206"/>
                  <a:gd name="T5" fmla="*/ 128206 h 128206"/>
                  <a:gd name="T6" fmla="*/ 0 w 128206"/>
                  <a:gd name="T7" fmla="*/ 128206 h 1282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4" name="Freeform 151">
                <a:extLst>
                  <a:ext uri="{FF2B5EF4-FFF2-40B4-BE49-F238E27FC236}">
                    <a16:creationId xmlns:a16="http://schemas.microsoft.com/office/drawing/2014/main" id="{57684E16-A53D-4974-A1A2-F126AE450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24" y="3304032"/>
                <a:ext cx="656080" cy="579183"/>
              </a:xfrm>
              <a:custGeom>
                <a:avLst/>
                <a:gdLst>
                  <a:gd name="T0" fmla="*/ 655546 w 656080"/>
                  <a:gd name="T1" fmla="*/ 484124 h 579183"/>
                  <a:gd name="T2" fmla="*/ 328013 w 656080"/>
                  <a:gd name="T3" fmla="*/ 579184 h 579183"/>
                  <a:gd name="T4" fmla="*/ 244637 w 656080"/>
                  <a:gd name="T5" fmla="*/ 570421 h 579183"/>
                  <a:gd name="T6" fmla="*/ 10005 w 656080"/>
                  <a:gd name="T7" fmla="*/ 484124 h 579183"/>
                  <a:gd name="T8" fmla="*/ 162 w 656080"/>
                  <a:gd name="T9" fmla="*/ 275844 h 579183"/>
                  <a:gd name="T10" fmla="*/ 416 w 656080"/>
                  <a:gd name="T11" fmla="*/ 262446 h 579183"/>
                  <a:gd name="T12" fmla="*/ 46771 w 656080"/>
                  <a:gd name="T13" fmla="*/ 403289 h 579183"/>
                  <a:gd name="T14" fmla="*/ 249971 w 656080"/>
                  <a:gd name="T15" fmla="*/ 541401 h 579183"/>
                  <a:gd name="T16" fmla="*/ 312201 w 656080"/>
                  <a:gd name="T17" fmla="*/ 545655 h 579183"/>
                  <a:gd name="T18" fmla="*/ 563534 w 656080"/>
                  <a:gd name="T19" fmla="*/ 379603 h 579183"/>
                  <a:gd name="T20" fmla="*/ 585886 w 656080"/>
                  <a:gd name="T21" fmla="*/ 0 h 579183"/>
                  <a:gd name="T22" fmla="*/ 653895 w 656080"/>
                  <a:gd name="T23" fmla="*/ 365633 h 579183"/>
                  <a:gd name="T24" fmla="*/ 655546 w 656080"/>
                  <a:gd name="T25" fmla="*/ 484124 h 5791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5" name="Freeform 152">
                <a:extLst>
                  <a:ext uri="{FF2B5EF4-FFF2-40B4-BE49-F238E27FC236}">
                    <a16:creationId xmlns:a16="http://schemas.microsoft.com/office/drawing/2014/main" id="{894943E8-935A-43AA-B934-1122AE648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35" y="3517836"/>
                <a:ext cx="883104" cy="397319"/>
              </a:xfrm>
              <a:custGeom>
                <a:avLst/>
                <a:gdLst>
                  <a:gd name="T0" fmla="*/ 882403 w 883104"/>
                  <a:gd name="T1" fmla="*/ 269367 h 397319"/>
                  <a:gd name="T2" fmla="*/ 441523 w 883104"/>
                  <a:gd name="T3" fmla="*/ 397320 h 397319"/>
                  <a:gd name="T4" fmla="*/ 13532 w 883104"/>
                  <a:gd name="T5" fmla="*/ 269367 h 397319"/>
                  <a:gd name="T6" fmla="*/ 3690 w 883104"/>
                  <a:gd name="T7" fmla="*/ 151511 h 397319"/>
                  <a:gd name="T8" fmla="*/ 7 w 883104"/>
                  <a:gd name="T9" fmla="*/ 14160 h 397319"/>
                  <a:gd name="T10" fmla="*/ 312681 w 883104"/>
                  <a:gd name="T11" fmla="*/ 317691 h 397319"/>
                  <a:gd name="T12" fmla="*/ 801441 w 883104"/>
                  <a:gd name="T13" fmla="*/ 157734 h 397319"/>
                  <a:gd name="T14" fmla="*/ 871862 w 883104"/>
                  <a:gd name="T15" fmla="*/ 0 h 397319"/>
                  <a:gd name="T16" fmla="*/ 880688 w 883104"/>
                  <a:gd name="T17" fmla="*/ 120460 h 397319"/>
                  <a:gd name="T18" fmla="*/ 882403 w 883104"/>
                  <a:gd name="T19" fmla="*/ 269367 h 3973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6" name="Freeform 153">
                <a:extLst>
                  <a:ext uri="{FF2B5EF4-FFF2-40B4-BE49-F238E27FC236}">
                    <a16:creationId xmlns:a16="http://schemas.microsoft.com/office/drawing/2014/main" id="{46C9EFDB-98F7-43C3-BA76-B7889F819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4" y="3322002"/>
                <a:ext cx="995891" cy="638111"/>
              </a:xfrm>
              <a:custGeom>
                <a:avLst/>
                <a:gdLst>
                  <a:gd name="T0" fmla="*/ 995892 w 995891"/>
                  <a:gd name="T1" fmla="*/ 439483 h 638111"/>
                  <a:gd name="T2" fmla="*/ 995066 w 995891"/>
                  <a:gd name="T3" fmla="*/ 492951 h 638111"/>
                  <a:gd name="T4" fmla="*/ 603399 w 995891"/>
                  <a:gd name="T5" fmla="*/ 628713 h 638111"/>
                  <a:gd name="T6" fmla="*/ 497925 w 995891"/>
                  <a:gd name="T7" fmla="*/ 638111 h 638111"/>
                  <a:gd name="T8" fmla="*/ 15262 w 995891"/>
                  <a:gd name="T9" fmla="*/ 492951 h 638111"/>
                  <a:gd name="T10" fmla="*/ 2117 w 995891"/>
                  <a:gd name="T11" fmla="*/ 316103 h 638111"/>
                  <a:gd name="T12" fmla="*/ 1292 w 995891"/>
                  <a:gd name="T13" fmla="*/ 129794 h 638111"/>
                  <a:gd name="T14" fmla="*/ 99780 w 995891"/>
                  <a:gd name="T15" fmla="*/ 367284 h 638111"/>
                  <a:gd name="T16" fmla="*/ 391689 w 995891"/>
                  <a:gd name="T17" fmla="*/ 584263 h 638111"/>
                  <a:gd name="T18" fmla="*/ 598573 w 995891"/>
                  <a:gd name="T19" fmla="*/ 598233 h 638111"/>
                  <a:gd name="T20" fmla="*/ 747734 w 995891"/>
                  <a:gd name="T21" fmla="*/ 541401 h 638111"/>
                  <a:gd name="T22" fmla="*/ 894927 w 995891"/>
                  <a:gd name="T23" fmla="*/ 359473 h 638111"/>
                  <a:gd name="T24" fmla="*/ 931122 w 995891"/>
                  <a:gd name="T25" fmla="*/ 189801 h 638111"/>
                  <a:gd name="T26" fmla="*/ 956586 w 995891"/>
                  <a:gd name="T27" fmla="*/ 0 h 638111"/>
                  <a:gd name="T28" fmla="*/ 995892 w 995891"/>
                  <a:gd name="T29" fmla="*/ 439483 h 6381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7" name="Freeform 154">
                <a:extLst>
                  <a:ext uri="{FF2B5EF4-FFF2-40B4-BE49-F238E27FC236}">
                    <a16:creationId xmlns:a16="http://schemas.microsoft.com/office/drawing/2014/main" id="{24325305-ED06-44A8-81AE-F051D0DC3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3352228"/>
                <a:ext cx="995894" cy="607885"/>
              </a:xfrm>
              <a:custGeom>
                <a:avLst/>
                <a:gdLst>
                  <a:gd name="T0" fmla="*/ 993775 w 995894"/>
                  <a:gd name="T1" fmla="*/ 285877 h 607885"/>
                  <a:gd name="T2" fmla="*/ 980631 w 995894"/>
                  <a:gd name="T3" fmla="*/ 462725 h 607885"/>
                  <a:gd name="T4" fmla="*/ 497967 w 995894"/>
                  <a:gd name="T5" fmla="*/ 607886 h 607885"/>
                  <a:gd name="T6" fmla="*/ 826 w 995894"/>
                  <a:gd name="T7" fmla="*/ 462725 h 607885"/>
                  <a:gd name="T8" fmla="*/ 0 w 995894"/>
                  <a:gd name="T9" fmla="*/ 409258 h 607885"/>
                  <a:gd name="T10" fmla="*/ 33846 w 995894"/>
                  <a:gd name="T11" fmla="*/ 0 h 607885"/>
                  <a:gd name="T12" fmla="*/ 93917 w 995894"/>
                  <a:gd name="T13" fmla="*/ 256413 h 607885"/>
                  <a:gd name="T14" fmla="*/ 167005 w 995894"/>
                  <a:gd name="T15" fmla="*/ 438404 h 607885"/>
                  <a:gd name="T16" fmla="*/ 336868 w 995894"/>
                  <a:gd name="T17" fmla="*/ 531686 h 607885"/>
                  <a:gd name="T18" fmla="*/ 533972 w 995894"/>
                  <a:gd name="T19" fmla="*/ 536321 h 607885"/>
                  <a:gd name="T20" fmla="*/ 724536 w 995894"/>
                  <a:gd name="T21" fmla="*/ 505524 h 607885"/>
                  <a:gd name="T22" fmla="*/ 882333 w 995894"/>
                  <a:gd name="T23" fmla="*/ 399034 h 607885"/>
                  <a:gd name="T24" fmla="*/ 947357 w 995894"/>
                  <a:gd name="T25" fmla="*/ 237490 h 607885"/>
                  <a:gd name="T26" fmla="*/ 993204 w 995894"/>
                  <a:gd name="T27" fmla="*/ 64707 h 607885"/>
                  <a:gd name="T28" fmla="*/ 993775 w 995894"/>
                  <a:gd name="T29" fmla="*/ 285877 h 60788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8" name="Freeform 155">
                <a:extLst>
                  <a:ext uri="{FF2B5EF4-FFF2-40B4-BE49-F238E27FC236}">
                    <a16:creationId xmlns:a16="http://schemas.microsoft.com/office/drawing/2014/main" id="{D56470DF-0BBF-4DEF-B29F-BAD2B8D56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3486340"/>
                <a:ext cx="883093" cy="428815"/>
              </a:xfrm>
              <a:custGeom>
                <a:avLst/>
                <a:gdLst>
                  <a:gd name="T0" fmla="*/ 879414 w 883093"/>
                  <a:gd name="T1" fmla="*/ 183007 h 428815"/>
                  <a:gd name="T2" fmla="*/ 869571 w 883093"/>
                  <a:gd name="T3" fmla="*/ 300863 h 428815"/>
                  <a:gd name="T4" fmla="*/ 514035 w 883093"/>
                  <a:gd name="T5" fmla="*/ 423608 h 428815"/>
                  <a:gd name="T6" fmla="*/ 441581 w 883093"/>
                  <a:gd name="T7" fmla="*/ 428815 h 428815"/>
                  <a:gd name="T8" fmla="*/ 701 w 883093"/>
                  <a:gd name="T9" fmla="*/ 300863 h 428815"/>
                  <a:gd name="T10" fmla="*/ 2416 w 883093"/>
                  <a:gd name="T11" fmla="*/ 151955 h 428815"/>
                  <a:gd name="T12" fmla="*/ 14671 w 883093"/>
                  <a:gd name="T13" fmla="*/ 0 h 428815"/>
                  <a:gd name="T14" fmla="*/ 49215 w 883093"/>
                  <a:gd name="T15" fmla="*/ 108712 h 428815"/>
                  <a:gd name="T16" fmla="*/ 215458 w 883093"/>
                  <a:gd name="T17" fmla="*/ 298513 h 428815"/>
                  <a:gd name="T18" fmla="*/ 417642 w 883093"/>
                  <a:gd name="T19" fmla="*/ 387350 h 428815"/>
                  <a:gd name="T20" fmla="*/ 509145 w 883093"/>
                  <a:gd name="T21" fmla="*/ 387223 h 428815"/>
                  <a:gd name="T22" fmla="*/ 783211 w 883093"/>
                  <a:gd name="T23" fmla="*/ 216725 h 428815"/>
                  <a:gd name="T24" fmla="*/ 882716 w 883093"/>
                  <a:gd name="T25" fmla="*/ 11239 h 428815"/>
                  <a:gd name="T26" fmla="*/ 879414 w 883093"/>
                  <a:gd name="T27" fmla="*/ 183007 h 42881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9" name="Freeform 156">
                <a:extLst>
                  <a:ext uri="{FF2B5EF4-FFF2-40B4-BE49-F238E27FC236}">
                    <a16:creationId xmlns:a16="http://schemas.microsoft.com/office/drawing/2014/main" id="{957FFF87-3A3B-4391-BA41-7A45D4323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3587432"/>
                <a:ext cx="655727" cy="295783"/>
              </a:xfrm>
              <a:custGeom>
                <a:avLst/>
                <a:gdLst>
                  <a:gd name="T0" fmla="*/ 655727 w 655727"/>
                  <a:gd name="T1" fmla="*/ 51562 h 295783"/>
                  <a:gd name="T2" fmla="*/ 646075 w 655727"/>
                  <a:gd name="T3" fmla="*/ 200723 h 295783"/>
                  <a:gd name="T4" fmla="*/ 328067 w 655727"/>
                  <a:gd name="T5" fmla="*/ 295783 h 295783"/>
                  <a:gd name="T6" fmla="*/ 265266 w 655727"/>
                  <a:gd name="T7" fmla="*/ 290703 h 295783"/>
                  <a:gd name="T8" fmla="*/ 535 w 655727"/>
                  <a:gd name="T9" fmla="*/ 200723 h 295783"/>
                  <a:gd name="T10" fmla="*/ 2185 w 655727"/>
                  <a:gd name="T11" fmla="*/ 82233 h 295783"/>
                  <a:gd name="T12" fmla="*/ 8409 w 655727"/>
                  <a:gd name="T13" fmla="*/ 0 h 295783"/>
                  <a:gd name="T14" fmla="*/ 125884 w 655727"/>
                  <a:gd name="T15" fmla="*/ 210376 h 295783"/>
                  <a:gd name="T16" fmla="*/ 267933 w 655727"/>
                  <a:gd name="T17" fmla="*/ 272097 h 295783"/>
                  <a:gd name="T18" fmla="*/ 395504 w 655727"/>
                  <a:gd name="T19" fmla="*/ 266954 h 295783"/>
                  <a:gd name="T20" fmla="*/ 583782 w 655727"/>
                  <a:gd name="T21" fmla="*/ 147891 h 295783"/>
                  <a:gd name="T22" fmla="*/ 655727 w 655727"/>
                  <a:gd name="T23" fmla="*/ 51562 h 2957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50" name="Freeform 157">
                <a:extLst>
                  <a:ext uri="{FF2B5EF4-FFF2-40B4-BE49-F238E27FC236}">
                    <a16:creationId xmlns:a16="http://schemas.microsoft.com/office/drawing/2014/main" id="{51657F06-20C8-4396-8D13-2F7584D05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805" y="3325137"/>
                <a:ext cx="5082967" cy="233911"/>
              </a:xfrm>
              <a:custGeom>
                <a:avLst/>
                <a:gdLst>
                  <a:gd name="T0" fmla="*/ 5076576 w 5082967"/>
                  <a:gd name="T1" fmla="*/ 233910 h 233911"/>
                  <a:gd name="T2" fmla="*/ 5075432 w 5082967"/>
                  <a:gd name="T3" fmla="*/ 233783 h 233911"/>
                  <a:gd name="T4" fmla="*/ 1537276 w 5082967"/>
                  <a:gd name="T5" fmla="*/ 47157 h 233911"/>
                  <a:gd name="T6" fmla="*/ 7624 w 5082967"/>
                  <a:gd name="T7" fmla="*/ 233783 h 233911"/>
                  <a:gd name="T8" fmla="*/ 131 w 5082967"/>
                  <a:gd name="T9" fmla="*/ 228894 h 233911"/>
                  <a:gd name="T10" fmla="*/ 5021 w 5082967"/>
                  <a:gd name="T11" fmla="*/ 221401 h 233911"/>
                  <a:gd name="T12" fmla="*/ 1536196 w 5082967"/>
                  <a:gd name="T13" fmla="*/ 34584 h 233911"/>
                  <a:gd name="T14" fmla="*/ 3154176 w 5082967"/>
                  <a:gd name="T15" fmla="*/ 11216 h 233911"/>
                  <a:gd name="T16" fmla="*/ 5077782 w 5082967"/>
                  <a:gd name="T17" fmla="*/ 221401 h 233911"/>
                  <a:gd name="T18" fmla="*/ 5082862 w 5082967"/>
                  <a:gd name="T19" fmla="*/ 228830 h 233911"/>
                  <a:gd name="T20" fmla="*/ 5076576 w 5082967"/>
                  <a:gd name="T21" fmla="*/ 233910 h 2339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6" name="Graphic 2">
              <a:extLst>
                <a:ext uri="{FF2B5EF4-FFF2-40B4-BE49-F238E27FC236}">
                  <a16:creationId xmlns:a16="http://schemas.microsoft.com/office/drawing/2014/main" id="{0E5FC780-F2E9-4A3D-9651-EEE07B4CB4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35897" name="Freeform 159">
                <a:extLst>
                  <a:ext uri="{FF2B5EF4-FFF2-40B4-BE49-F238E27FC236}">
                    <a16:creationId xmlns:a16="http://schemas.microsoft.com/office/drawing/2014/main" id="{19FDB48C-2D58-4487-95F7-F2739640B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4166425"/>
                <a:ext cx="656080" cy="624710"/>
              </a:xfrm>
              <a:custGeom>
                <a:avLst/>
                <a:gdLst>
                  <a:gd name="T0" fmla="*/ 655918 w 656080"/>
                  <a:gd name="T1" fmla="*/ 229934 h 624710"/>
                  <a:gd name="T2" fmla="*/ 655664 w 656080"/>
                  <a:gd name="T3" fmla="*/ 240093 h 624710"/>
                  <a:gd name="T4" fmla="*/ 648361 w 656080"/>
                  <a:gd name="T5" fmla="*/ 328740 h 624710"/>
                  <a:gd name="T6" fmla="*/ 355309 w 656080"/>
                  <a:gd name="T7" fmla="*/ 624650 h 624710"/>
                  <a:gd name="T8" fmla="*/ 70194 w 656080"/>
                  <a:gd name="T9" fmla="*/ 439103 h 624710"/>
                  <a:gd name="T10" fmla="*/ 43651 w 656080"/>
                  <a:gd name="T11" fmla="*/ 376301 h 624710"/>
                  <a:gd name="T12" fmla="*/ 2185 w 656080"/>
                  <a:gd name="T13" fmla="*/ 161861 h 624710"/>
                  <a:gd name="T14" fmla="*/ 535 w 656080"/>
                  <a:gd name="T15" fmla="*/ 72072 h 624710"/>
                  <a:gd name="T16" fmla="*/ 328067 w 656080"/>
                  <a:gd name="T17" fmla="*/ 0 h 624710"/>
                  <a:gd name="T18" fmla="*/ 411443 w 656080"/>
                  <a:gd name="T19" fmla="*/ 6604 h 624710"/>
                  <a:gd name="T20" fmla="*/ 646075 w 656080"/>
                  <a:gd name="T21" fmla="*/ 72072 h 624710"/>
                  <a:gd name="T22" fmla="*/ 655918 w 656080"/>
                  <a:gd name="T23" fmla="*/ 229934 h 6247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8" name="Freeform 160">
                <a:extLst>
                  <a:ext uri="{FF2B5EF4-FFF2-40B4-BE49-F238E27FC236}">
                    <a16:creationId xmlns:a16="http://schemas.microsoft.com/office/drawing/2014/main" id="{7F26454C-D458-433B-A12F-91B62DAC7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07" y="4166425"/>
                <a:ext cx="656097" cy="624711"/>
              </a:xfrm>
              <a:custGeom>
                <a:avLst/>
                <a:gdLst>
                  <a:gd name="T0" fmla="*/ 653912 w 656097"/>
                  <a:gd name="T1" fmla="*/ 161861 h 624711"/>
                  <a:gd name="T2" fmla="*/ 647690 w 656097"/>
                  <a:gd name="T3" fmla="*/ 224218 h 624711"/>
                  <a:gd name="T4" fmla="*/ 647690 w 656097"/>
                  <a:gd name="T5" fmla="*/ 224282 h 624711"/>
                  <a:gd name="T6" fmla="*/ 600382 w 656097"/>
                  <a:gd name="T7" fmla="*/ 407607 h 624711"/>
                  <a:gd name="T8" fmla="*/ 300789 w 656097"/>
                  <a:gd name="T9" fmla="*/ 624650 h 624711"/>
                  <a:gd name="T10" fmla="*/ 9832 w 656097"/>
                  <a:gd name="T11" fmla="*/ 342519 h 624711"/>
                  <a:gd name="T12" fmla="*/ 180 w 656097"/>
                  <a:gd name="T13" fmla="*/ 229934 h 624711"/>
                  <a:gd name="T14" fmla="*/ 371 w 656097"/>
                  <a:gd name="T15" fmla="*/ 185166 h 624711"/>
                  <a:gd name="T16" fmla="*/ 10022 w 656097"/>
                  <a:gd name="T17" fmla="*/ 72072 h 624711"/>
                  <a:gd name="T18" fmla="*/ 328030 w 656097"/>
                  <a:gd name="T19" fmla="*/ 0 h 624711"/>
                  <a:gd name="T20" fmla="*/ 390832 w 656097"/>
                  <a:gd name="T21" fmla="*/ 3810 h 624711"/>
                  <a:gd name="T22" fmla="*/ 655564 w 656097"/>
                  <a:gd name="T23" fmla="*/ 72072 h 624711"/>
                  <a:gd name="T24" fmla="*/ 653912 w 656097"/>
                  <a:gd name="T25" fmla="*/ 161861 h 6247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9" name="Freeform 161">
                <a:extLst>
                  <a:ext uri="{FF2B5EF4-FFF2-40B4-BE49-F238E27FC236}">
                    <a16:creationId xmlns:a16="http://schemas.microsoft.com/office/drawing/2014/main" id="{07D6A842-619F-4A02-8F9E-184D0F0E6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4142168"/>
                <a:ext cx="883103" cy="840761"/>
              </a:xfrm>
              <a:custGeom>
                <a:avLst/>
                <a:gdLst>
                  <a:gd name="T0" fmla="*/ 883097 w 883103"/>
                  <a:gd name="T1" fmla="*/ 290513 h 840761"/>
                  <a:gd name="T2" fmla="*/ 880494 w 883103"/>
                  <a:gd name="T3" fmla="*/ 366522 h 840761"/>
                  <a:gd name="T4" fmla="*/ 478284 w 883103"/>
                  <a:gd name="T5" fmla="*/ 840677 h 840761"/>
                  <a:gd name="T6" fmla="*/ 45151 w 883103"/>
                  <a:gd name="T7" fmla="*/ 464376 h 840761"/>
                  <a:gd name="T8" fmla="*/ 11242 w 883103"/>
                  <a:gd name="T9" fmla="*/ 301244 h 840761"/>
                  <a:gd name="T10" fmla="*/ 2416 w 883103"/>
                  <a:gd name="T11" fmla="*/ 209931 h 840761"/>
                  <a:gd name="T12" fmla="*/ 701 w 883103"/>
                  <a:gd name="T13" fmla="*/ 97028 h 840761"/>
                  <a:gd name="T14" fmla="*/ 441581 w 883103"/>
                  <a:gd name="T15" fmla="*/ 0 h 840761"/>
                  <a:gd name="T16" fmla="*/ 869571 w 883103"/>
                  <a:gd name="T17" fmla="*/ 97028 h 840761"/>
                  <a:gd name="T18" fmla="*/ 879414 w 883103"/>
                  <a:gd name="T19" fmla="*/ 186372 h 840761"/>
                  <a:gd name="T20" fmla="*/ 883097 w 883103"/>
                  <a:gd name="T21" fmla="*/ 290513 h 84076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0" name="Freeform 162">
                <a:extLst>
                  <a:ext uri="{FF2B5EF4-FFF2-40B4-BE49-F238E27FC236}">
                    <a16:creationId xmlns:a16="http://schemas.microsoft.com/office/drawing/2014/main" id="{F560B606-6286-4CC2-BF34-AFF8F5C99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45" y="4142168"/>
                <a:ext cx="883089" cy="840761"/>
              </a:xfrm>
              <a:custGeom>
                <a:avLst/>
                <a:gdLst>
                  <a:gd name="T0" fmla="*/ 881123 w 883089"/>
                  <a:gd name="T1" fmla="*/ 202374 h 840761"/>
                  <a:gd name="T2" fmla="*/ 880678 w 883089"/>
                  <a:gd name="T3" fmla="*/ 209931 h 840761"/>
                  <a:gd name="T4" fmla="*/ 868423 w 883089"/>
                  <a:gd name="T5" fmla="*/ 325120 h 840761"/>
                  <a:gd name="T6" fmla="*/ 830196 w 883089"/>
                  <a:gd name="T7" fmla="*/ 489141 h 840761"/>
                  <a:gd name="T8" fmla="*/ 404809 w 883089"/>
                  <a:gd name="T9" fmla="*/ 840677 h 840761"/>
                  <a:gd name="T10" fmla="*/ 10157 w 883089"/>
                  <a:gd name="T11" fmla="*/ 440817 h 840761"/>
                  <a:gd name="T12" fmla="*/ 378 w 883089"/>
                  <a:gd name="T13" fmla="*/ 316611 h 840761"/>
                  <a:gd name="T14" fmla="*/ 3680 w 883089"/>
                  <a:gd name="T15" fmla="*/ 186372 h 840761"/>
                  <a:gd name="T16" fmla="*/ 13522 w 883089"/>
                  <a:gd name="T17" fmla="*/ 97028 h 840761"/>
                  <a:gd name="T18" fmla="*/ 369059 w 883089"/>
                  <a:gd name="T19" fmla="*/ 3937 h 840761"/>
                  <a:gd name="T20" fmla="*/ 441512 w 883089"/>
                  <a:gd name="T21" fmla="*/ 0 h 840761"/>
                  <a:gd name="T22" fmla="*/ 882393 w 883089"/>
                  <a:gd name="T23" fmla="*/ 97028 h 840761"/>
                  <a:gd name="T24" fmla="*/ 881123 w 883089"/>
                  <a:gd name="T25" fmla="*/ 202374 h 8407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1" name="Freeform 163">
                <a:extLst>
                  <a:ext uri="{FF2B5EF4-FFF2-40B4-BE49-F238E27FC236}">
                    <a16:creationId xmlns:a16="http://schemas.microsoft.com/office/drawing/2014/main" id="{04BE21D4-8308-43C3-993E-3DCC421FC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4108132"/>
                <a:ext cx="995892" cy="953992"/>
              </a:xfrm>
              <a:custGeom>
                <a:avLst/>
                <a:gdLst>
                  <a:gd name="T0" fmla="*/ 994601 w 995892"/>
                  <a:gd name="T1" fmla="*/ 385382 h 953992"/>
                  <a:gd name="T2" fmla="*/ 994601 w 995892"/>
                  <a:gd name="T3" fmla="*/ 385508 h 953992"/>
                  <a:gd name="T4" fmla="*/ 986092 w 995892"/>
                  <a:gd name="T5" fmla="*/ 486982 h 953992"/>
                  <a:gd name="T6" fmla="*/ 539306 w 995892"/>
                  <a:gd name="T7" fmla="*/ 953897 h 953992"/>
                  <a:gd name="T8" fmla="*/ 39307 w 995892"/>
                  <a:gd name="T9" fmla="*/ 483743 h 953992"/>
                  <a:gd name="T10" fmla="*/ 36576 w 995892"/>
                  <a:gd name="T11" fmla="*/ 472377 h 953992"/>
                  <a:gd name="T12" fmla="*/ 0 w 995892"/>
                  <a:gd name="T13" fmla="*/ 150558 h 953992"/>
                  <a:gd name="T14" fmla="*/ 826 w 995892"/>
                  <a:gd name="T15" fmla="*/ 110046 h 953992"/>
                  <a:gd name="T16" fmla="*/ 392494 w 995892"/>
                  <a:gd name="T17" fmla="*/ 7112 h 953992"/>
                  <a:gd name="T18" fmla="*/ 497967 w 995892"/>
                  <a:gd name="T19" fmla="*/ 0 h 953992"/>
                  <a:gd name="T20" fmla="*/ 980631 w 995892"/>
                  <a:gd name="T21" fmla="*/ 110046 h 953992"/>
                  <a:gd name="T22" fmla="*/ 993775 w 995892"/>
                  <a:gd name="T23" fmla="*/ 244094 h 953992"/>
                  <a:gd name="T24" fmla="*/ 994601 w 995892"/>
                  <a:gd name="T25" fmla="*/ 385382 h 9539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2" name="Freeform 164">
                <a:extLst>
                  <a:ext uri="{FF2B5EF4-FFF2-40B4-BE49-F238E27FC236}">
                    <a16:creationId xmlns:a16="http://schemas.microsoft.com/office/drawing/2014/main" id="{3DDC91DC-78CF-4435-A97B-742EA3A83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2" y="4108132"/>
                <a:ext cx="995894" cy="953993"/>
              </a:xfrm>
              <a:custGeom>
                <a:avLst/>
                <a:gdLst>
                  <a:gd name="T0" fmla="*/ 995895 w 995894"/>
                  <a:gd name="T1" fmla="*/ 150558 h 953993"/>
                  <a:gd name="T2" fmla="*/ 962049 w 995894"/>
                  <a:gd name="T3" fmla="*/ 460820 h 953993"/>
                  <a:gd name="T4" fmla="*/ 926299 w 995894"/>
                  <a:gd name="T5" fmla="*/ 584073 h 953993"/>
                  <a:gd name="T6" fmla="*/ 926235 w 995894"/>
                  <a:gd name="T7" fmla="*/ 584200 h 953993"/>
                  <a:gd name="T8" fmla="*/ 456590 w 995894"/>
                  <a:gd name="T9" fmla="*/ 953897 h 953993"/>
                  <a:gd name="T10" fmla="*/ 28282 w 995894"/>
                  <a:gd name="T11" fmla="*/ 589725 h 953993"/>
                  <a:gd name="T12" fmla="*/ 2691 w 995894"/>
                  <a:gd name="T13" fmla="*/ 411797 h 953993"/>
                  <a:gd name="T14" fmla="*/ 2120 w 995894"/>
                  <a:gd name="T15" fmla="*/ 244094 h 953993"/>
                  <a:gd name="T16" fmla="*/ 2501 w 995894"/>
                  <a:gd name="T17" fmla="*/ 236664 h 953993"/>
                  <a:gd name="T18" fmla="*/ 15265 w 995894"/>
                  <a:gd name="T19" fmla="*/ 110046 h 953993"/>
                  <a:gd name="T20" fmla="*/ 497928 w 995894"/>
                  <a:gd name="T21" fmla="*/ 0 h 953993"/>
                  <a:gd name="T22" fmla="*/ 995069 w 995894"/>
                  <a:gd name="T23" fmla="*/ 110046 h 953993"/>
                  <a:gd name="T24" fmla="*/ 995895 w 995894"/>
                  <a:gd name="T25" fmla="*/ 150558 h 95399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3" name="Freeform 165">
                <a:extLst>
                  <a:ext uri="{FF2B5EF4-FFF2-40B4-BE49-F238E27FC236}">
                    <a16:creationId xmlns:a16="http://schemas.microsoft.com/office/drawing/2014/main" id="{70032B32-BAB3-490C-96E2-525501D9D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450" y="4258690"/>
                <a:ext cx="5407513" cy="1079249"/>
              </a:xfrm>
              <a:custGeom>
                <a:avLst/>
                <a:gdLst>
                  <a:gd name="T0" fmla="*/ 168773 w 5407513"/>
                  <a:gd name="T1" fmla="*/ 137668 h 1079249"/>
                  <a:gd name="T2" fmla="*/ 168837 w 5407513"/>
                  <a:gd name="T3" fmla="*/ 137668 h 1079249"/>
                  <a:gd name="T4" fmla="*/ 469446 w 5407513"/>
                  <a:gd name="T5" fmla="*/ 532321 h 1079249"/>
                  <a:gd name="T6" fmla="*/ 822569 w 5407513"/>
                  <a:gd name="T7" fmla="*/ 69596 h 1079249"/>
                  <a:gd name="T8" fmla="*/ 828475 w 5407513"/>
                  <a:gd name="T9" fmla="*/ 69850 h 1079249"/>
                  <a:gd name="T10" fmla="*/ 1229604 w 5407513"/>
                  <a:gd name="T11" fmla="*/ 724154 h 1079249"/>
                  <a:gd name="T12" fmla="*/ 1705473 w 5407513"/>
                  <a:gd name="T13" fmla="*/ 93409 h 1079249"/>
                  <a:gd name="T14" fmla="*/ 1709982 w 5407513"/>
                  <a:gd name="T15" fmla="*/ 93536 h 1079249"/>
                  <a:gd name="T16" fmla="*/ 2164452 w 5407513"/>
                  <a:gd name="T17" fmla="*/ 803339 h 1079249"/>
                  <a:gd name="T18" fmla="*/ 2703757 w 5407513"/>
                  <a:gd name="T19" fmla="*/ 0 h 1079249"/>
                  <a:gd name="T20" fmla="*/ 3243062 w 5407513"/>
                  <a:gd name="T21" fmla="*/ 803339 h 1079249"/>
                  <a:gd name="T22" fmla="*/ 3697532 w 5407513"/>
                  <a:gd name="T23" fmla="*/ 93536 h 1079249"/>
                  <a:gd name="T24" fmla="*/ 3702041 w 5407513"/>
                  <a:gd name="T25" fmla="*/ 93409 h 1079249"/>
                  <a:gd name="T26" fmla="*/ 4177909 w 5407513"/>
                  <a:gd name="T27" fmla="*/ 724154 h 1079249"/>
                  <a:gd name="T28" fmla="*/ 4579039 w 5407513"/>
                  <a:gd name="T29" fmla="*/ 69850 h 1079249"/>
                  <a:gd name="T30" fmla="*/ 4584944 w 5407513"/>
                  <a:gd name="T31" fmla="*/ 69596 h 1079249"/>
                  <a:gd name="T32" fmla="*/ 4938068 w 5407513"/>
                  <a:gd name="T33" fmla="*/ 532321 h 1079249"/>
                  <a:gd name="T34" fmla="*/ 5238677 w 5407513"/>
                  <a:gd name="T35" fmla="*/ 137668 h 1079249"/>
                  <a:gd name="T36" fmla="*/ 5238741 w 5407513"/>
                  <a:gd name="T37" fmla="*/ 137668 h 1079249"/>
                  <a:gd name="T38" fmla="*/ 5314179 w 5407513"/>
                  <a:gd name="T39" fmla="*/ 634175 h 1079249"/>
                  <a:gd name="T40" fmla="*/ 2703757 w 5407513"/>
                  <a:gd name="T41" fmla="*/ 1071182 h 1079249"/>
                  <a:gd name="T42" fmla="*/ 93335 w 5407513"/>
                  <a:gd name="T43" fmla="*/ 634175 h 1079249"/>
                  <a:gd name="T44" fmla="*/ 168773 w 5407513"/>
                  <a:gd name="T45" fmla="*/ 137668 h 107924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4" name="Freeform 166">
                <a:extLst>
                  <a:ext uri="{FF2B5EF4-FFF2-40B4-BE49-F238E27FC236}">
                    <a16:creationId xmlns:a16="http://schemas.microsoft.com/office/drawing/2014/main" id="{A90F9D55-CC4E-4296-8AB8-FADB29ED8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172" y="5494591"/>
                <a:ext cx="63" cy="6350"/>
              </a:xfrm>
              <a:custGeom>
                <a:avLst/>
                <a:gdLst>
                  <a:gd name="T0" fmla="*/ 0 w 63"/>
                  <a:gd name="T1" fmla="*/ 0 h 6350"/>
                  <a:gd name="T2" fmla="*/ 63 w 63"/>
                  <a:gd name="T3" fmla="*/ 0 h 635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5" name="Freeform 167">
                <a:extLst>
                  <a:ext uri="{FF2B5EF4-FFF2-40B4-BE49-F238E27FC236}">
                    <a16:creationId xmlns:a16="http://schemas.microsoft.com/office/drawing/2014/main" id="{13908636-9BA1-4430-9013-F5405E5A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7066" y="4353381"/>
                <a:ext cx="258046" cy="195682"/>
              </a:xfrm>
              <a:custGeom>
                <a:avLst/>
                <a:gdLst>
                  <a:gd name="T0" fmla="*/ 17390 w 258046"/>
                  <a:gd name="T1" fmla="*/ 24435 h 195682"/>
                  <a:gd name="T2" fmla="*/ 201602 w 258046"/>
                  <a:gd name="T3" fmla="*/ 242 h 195682"/>
                  <a:gd name="T4" fmla="*/ 225860 w 258046"/>
                  <a:gd name="T5" fmla="*/ 13196 h 195682"/>
                  <a:gd name="T6" fmla="*/ 257737 w 258046"/>
                  <a:gd name="T7" fmla="*/ 152896 h 195682"/>
                  <a:gd name="T8" fmla="*/ 240655 w 258046"/>
                  <a:gd name="T9" fmla="*/ 171247 h 195682"/>
                  <a:gd name="T10" fmla="*/ 56441 w 258046"/>
                  <a:gd name="T11" fmla="*/ 195441 h 195682"/>
                  <a:gd name="T12" fmla="*/ 32185 w 258046"/>
                  <a:gd name="T13" fmla="*/ 182487 h 195682"/>
                  <a:gd name="T14" fmla="*/ 308 w 258046"/>
                  <a:gd name="T15" fmla="*/ 42787 h 195682"/>
                  <a:gd name="T16" fmla="*/ 17390 w 258046"/>
                  <a:gd name="T17" fmla="*/ 24435 h 195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6" name="Freeform 168">
                <a:extLst>
                  <a:ext uri="{FF2B5EF4-FFF2-40B4-BE49-F238E27FC236}">
                    <a16:creationId xmlns:a16="http://schemas.microsoft.com/office/drawing/2014/main" id="{932F7280-8A34-4391-B3A3-1EEDD4CB1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9667" y="4400867"/>
                <a:ext cx="132841" cy="100774"/>
              </a:xfrm>
              <a:custGeom>
                <a:avLst/>
                <a:gdLst>
                  <a:gd name="T0" fmla="*/ 0 w 132841"/>
                  <a:gd name="T1" fmla="*/ 14859 h 100774"/>
                  <a:gd name="T2" fmla="*/ 113284 w 132841"/>
                  <a:gd name="T3" fmla="*/ 0 h 100774"/>
                  <a:gd name="T4" fmla="*/ 132842 w 132841"/>
                  <a:gd name="T5" fmla="*/ 85916 h 100774"/>
                  <a:gd name="T6" fmla="*/ 19621 w 132841"/>
                  <a:gd name="T7" fmla="*/ 100774 h 1007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lnTo>
                      <a:pt x="0" y="14859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7" name="Freeform 169">
                <a:extLst>
                  <a:ext uri="{FF2B5EF4-FFF2-40B4-BE49-F238E27FC236}">
                    <a16:creationId xmlns:a16="http://schemas.microsoft.com/office/drawing/2014/main" id="{5E757EC2-4FCC-44C9-ABB4-AC4D3DBC8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7997" y="4435838"/>
                <a:ext cx="251028" cy="190280"/>
              </a:xfrm>
              <a:custGeom>
                <a:avLst/>
                <a:gdLst>
                  <a:gd name="T0" fmla="*/ 19342 w 251028"/>
                  <a:gd name="T1" fmla="*/ 14051 h 190280"/>
                  <a:gd name="T2" fmla="*/ 209080 w 251028"/>
                  <a:gd name="T3" fmla="*/ 81 h 190280"/>
                  <a:gd name="T4" fmla="*/ 232448 w 251028"/>
                  <a:gd name="T5" fmla="*/ 14622 h 190280"/>
                  <a:gd name="T6" fmla="*/ 250927 w 251028"/>
                  <a:gd name="T7" fmla="*/ 158514 h 190280"/>
                  <a:gd name="T8" fmla="*/ 231686 w 251028"/>
                  <a:gd name="T9" fmla="*/ 176230 h 190280"/>
                  <a:gd name="T10" fmla="*/ 41948 w 251028"/>
                  <a:gd name="T11" fmla="*/ 190200 h 190280"/>
                  <a:gd name="T12" fmla="*/ 18580 w 251028"/>
                  <a:gd name="T13" fmla="*/ 175658 h 190280"/>
                  <a:gd name="T14" fmla="*/ 102 w 251028"/>
                  <a:gd name="T15" fmla="*/ 31767 h 190280"/>
                  <a:gd name="T16" fmla="*/ 19342 w 251028"/>
                  <a:gd name="T17" fmla="*/ 14051 h 1902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8" name="Freeform 170">
                <a:extLst>
                  <a:ext uri="{FF2B5EF4-FFF2-40B4-BE49-F238E27FC236}">
                    <a16:creationId xmlns:a16="http://schemas.microsoft.com/office/drawing/2014/main" id="{40E32DD2-2A22-4944-A8E9-4FAD5722F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9504" y="4482465"/>
                <a:ext cx="128015" cy="97027"/>
              </a:xfrm>
              <a:custGeom>
                <a:avLst/>
                <a:gdLst>
                  <a:gd name="T0" fmla="*/ 0 w 128015"/>
                  <a:gd name="T1" fmla="*/ 8572 h 97027"/>
                  <a:gd name="T2" fmla="*/ 116649 w 128015"/>
                  <a:gd name="T3" fmla="*/ 0 h 97027"/>
                  <a:gd name="T4" fmla="*/ 128015 w 128015"/>
                  <a:gd name="T5" fmla="*/ 88392 h 97027"/>
                  <a:gd name="T6" fmla="*/ 11366 w 128015"/>
                  <a:gd name="T7" fmla="*/ 97028 h 970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lnTo>
                      <a:pt x="0" y="8572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9" name="Freeform 171">
                <a:extLst>
                  <a:ext uri="{FF2B5EF4-FFF2-40B4-BE49-F238E27FC236}">
                    <a16:creationId xmlns:a16="http://schemas.microsoft.com/office/drawing/2014/main" id="{BD601C07-B5E2-4FC7-8804-B45726247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453" y="4478143"/>
                <a:ext cx="259470" cy="196793"/>
              </a:xfrm>
              <a:custGeom>
                <a:avLst/>
                <a:gdLst>
                  <a:gd name="T0" fmla="*/ 22928 w 259470"/>
                  <a:gd name="T1" fmla="*/ 3178 h 196793"/>
                  <a:gd name="T2" fmla="*/ 231463 w 259470"/>
                  <a:gd name="T3" fmla="*/ 3 h 196793"/>
                  <a:gd name="T4" fmla="*/ 255339 w 259470"/>
                  <a:gd name="T5" fmla="*/ 17403 h 196793"/>
                  <a:gd name="T6" fmla="*/ 259466 w 259470"/>
                  <a:gd name="T7" fmla="*/ 175518 h 196793"/>
                  <a:gd name="T8" fmla="*/ 236542 w 259470"/>
                  <a:gd name="T9" fmla="*/ 193615 h 196793"/>
                  <a:gd name="T10" fmla="*/ 28008 w 259470"/>
                  <a:gd name="T11" fmla="*/ 196790 h 196793"/>
                  <a:gd name="T12" fmla="*/ 4132 w 259470"/>
                  <a:gd name="T13" fmla="*/ 179391 h 196793"/>
                  <a:gd name="T14" fmla="*/ 5 w 259470"/>
                  <a:gd name="T15" fmla="*/ 21276 h 196793"/>
                  <a:gd name="T16" fmla="*/ 22928 w 259470"/>
                  <a:gd name="T17" fmla="*/ 3178 h 19679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0" name="Freeform 172">
                <a:extLst>
                  <a:ext uri="{FF2B5EF4-FFF2-40B4-BE49-F238E27FC236}">
                    <a16:creationId xmlns:a16="http://schemas.microsoft.com/office/drawing/2014/main" id="{FBAE880B-9004-4575-A320-846455797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783" y="4526978"/>
                <a:ext cx="130747" cy="99187"/>
              </a:xfrm>
              <a:custGeom>
                <a:avLst/>
                <a:gdLst>
                  <a:gd name="T0" fmla="*/ 0 w 130747"/>
                  <a:gd name="T1" fmla="*/ 1968 h 99187"/>
                  <a:gd name="T2" fmla="*/ 128207 w 130747"/>
                  <a:gd name="T3" fmla="*/ 0 h 99187"/>
                  <a:gd name="T4" fmla="*/ 130747 w 130747"/>
                  <a:gd name="T5" fmla="*/ 97218 h 99187"/>
                  <a:gd name="T6" fmla="*/ 2604 w 130747"/>
                  <a:gd name="T7" fmla="*/ 99187 h 991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lnTo>
                      <a:pt x="0" y="1968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1" name="Freeform 173">
                <a:extLst>
                  <a:ext uri="{FF2B5EF4-FFF2-40B4-BE49-F238E27FC236}">
                    <a16:creationId xmlns:a16="http://schemas.microsoft.com/office/drawing/2014/main" id="{5AE130E4-5282-42C7-BE58-32A5FD0FD5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5300" y="4353381"/>
                <a:ext cx="258046" cy="195682"/>
              </a:xfrm>
              <a:custGeom>
                <a:avLst/>
                <a:gdLst>
                  <a:gd name="T0" fmla="*/ 240657 w 258046"/>
                  <a:gd name="T1" fmla="*/ 24435 h 195682"/>
                  <a:gd name="T2" fmla="*/ 56444 w 258046"/>
                  <a:gd name="T3" fmla="*/ 242 h 195682"/>
                  <a:gd name="T4" fmla="*/ 32187 w 258046"/>
                  <a:gd name="T5" fmla="*/ 13196 h 195682"/>
                  <a:gd name="T6" fmla="*/ 310 w 258046"/>
                  <a:gd name="T7" fmla="*/ 152896 h 195682"/>
                  <a:gd name="T8" fmla="*/ 17391 w 258046"/>
                  <a:gd name="T9" fmla="*/ 171247 h 195682"/>
                  <a:gd name="T10" fmla="*/ 201605 w 258046"/>
                  <a:gd name="T11" fmla="*/ 195441 h 195682"/>
                  <a:gd name="T12" fmla="*/ 225862 w 258046"/>
                  <a:gd name="T13" fmla="*/ 182487 h 195682"/>
                  <a:gd name="T14" fmla="*/ 257739 w 258046"/>
                  <a:gd name="T15" fmla="*/ 42787 h 195682"/>
                  <a:gd name="T16" fmla="*/ 240657 w 258046"/>
                  <a:gd name="T17" fmla="*/ 24435 h 195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2" name="Freeform 174">
                <a:extLst>
                  <a:ext uri="{FF2B5EF4-FFF2-40B4-BE49-F238E27FC236}">
                    <a16:creationId xmlns:a16="http://schemas.microsoft.com/office/drawing/2014/main" id="{EC551A01-938B-4444-9F28-D03893D64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903" y="4400867"/>
                <a:ext cx="132842" cy="100774"/>
              </a:xfrm>
              <a:custGeom>
                <a:avLst/>
                <a:gdLst>
                  <a:gd name="T0" fmla="*/ 132842 w 132842"/>
                  <a:gd name="T1" fmla="*/ 14859 h 100774"/>
                  <a:gd name="T2" fmla="*/ 19558 w 132842"/>
                  <a:gd name="T3" fmla="*/ 0 h 100774"/>
                  <a:gd name="T4" fmla="*/ 0 w 132842"/>
                  <a:gd name="T5" fmla="*/ 85916 h 100774"/>
                  <a:gd name="T6" fmla="*/ 113221 w 132842"/>
                  <a:gd name="T7" fmla="*/ 100774 h 1007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lnTo>
                      <a:pt x="132842" y="14859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3" name="Freeform 175">
                <a:extLst>
                  <a:ext uri="{FF2B5EF4-FFF2-40B4-BE49-F238E27FC236}">
                    <a16:creationId xmlns:a16="http://schemas.microsoft.com/office/drawing/2014/main" id="{9BE73268-2BD5-4096-819A-36DE6ED3E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386" y="4435838"/>
                <a:ext cx="251028" cy="190280"/>
              </a:xfrm>
              <a:custGeom>
                <a:avLst/>
                <a:gdLst>
                  <a:gd name="T0" fmla="*/ 231687 w 251028"/>
                  <a:gd name="T1" fmla="*/ 14051 h 190280"/>
                  <a:gd name="T2" fmla="*/ 41948 w 251028"/>
                  <a:gd name="T3" fmla="*/ 81 h 190280"/>
                  <a:gd name="T4" fmla="*/ 18581 w 251028"/>
                  <a:gd name="T5" fmla="*/ 14622 h 190280"/>
                  <a:gd name="T6" fmla="*/ 102 w 251028"/>
                  <a:gd name="T7" fmla="*/ 158514 h 190280"/>
                  <a:gd name="T8" fmla="*/ 19343 w 251028"/>
                  <a:gd name="T9" fmla="*/ 176230 h 190280"/>
                  <a:gd name="T10" fmla="*/ 209081 w 251028"/>
                  <a:gd name="T11" fmla="*/ 190200 h 190280"/>
                  <a:gd name="T12" fmla="*/ 232448 w 251028"/>
                  <a:gd name="T13" fmla="*/ 175658 h 190280"/>
                  <a:gd name="T14" fmla="*/ 250927 w 251028"/>
                  <a:gd name="T15" fmla="*/ 31767 h 190280"/>
                  <a:gd name="T16" fmla="*/ 231687 w 251028"/>
                  <a:gd name="T17" fmla="*/ 14051 h 1902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4" name="Freeform 176">
                <a:extLst>
                  <a:ext uri="{FF2B5EF4-FFF2-40B4-BE49-F238E27FC236}">
                    <a16:creationId xmlns:a16="http://schemas.microsoft.com/office/drawing/2014/main" id="{E7516647-9E3A-45EB-BB9C-BCC78626C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2892" y="4482465"/>
                <a:ext cx="128016" cy="97027"/>
              </a:xfrm>
              <a:custGeom>
                <a:avLst/>
                <a:gdLst>
                  <a:gd name="T0" fmla="*/ 128016 w 128016"/>
                  <a:gd name="T1" fmla="*/ 8572 h 97027"/>
                  <a:gd name="T2" fmla="*/ 11366 w 128016"/>
                  <a:gd name="T3" fmla="*/ 0 h 97027"/>
                  <a:gd name="T4" fmla="*/ 0 w 128016"/>
                  <a:gd name="T5" fmla="*/ 88392 h 97027"/>
                  <a:gd name="T6" fmla="*/ 116649 w 128016"/>
                  <a:gd name="T7" fmla="*/ 97028 h 970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lnTo>
                      <a:pt x="128016" y="8572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5" name="Freeform 177">
                <a:extLst>
                  <a:ext uri="{FF2B5EF4-FFF2-40B4-BE49-F238E27FC236}">
                    <a16:creationId xmlns:a16="http://schemas.microsoft.com/office/drawing/2014/main" id="{0BFA2B69-B6BD-46E3-8FF7-00CCABDED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4489" y="4478143"/>
                <a:ext cx="259472" cy="196793"/>
              </a:xfrm>
              <a:custGeom>
                <a:avLst/>
                <a:gdLst>
                  <a:gd name="T0" fmla="*/ 236542 w 259472"/>
                  <a:gd name="T1" fmla="*/ 3178 h 196793"/>
                  <a:gd name="T2" fmla="*/ 28008 w 259472"/>
                  <a:gd name="T3" fmla="*/ 3 h 196793"/>
                  <a:gd name="T4" fmla="*/ 4132 w 259472"/>
                  <a:gd name="T5" fmla="*/ 17403 h 196793"/>
                  <a:gd name="T6" fmla="*/ 5 w 259472"/>
                  <a:gd name="T7" fmla="*/ 175518 h 196793"/>
                  <a:gd name="T8" fmla="*/ 22928 w 259472"/>
                  <a:gd name="T9" fmla="*/ 193615 h 196793"/>
                  <a:gd name="T10" fmla="*/ 231462 w 259472"/>
                  <a:gd name="T11" fmla="*/ 196790 h 196793"/>
                  <a:gd name="T12" fmla="*/ 255338 w 259472"/>
                  <a:gd name="T13" fmla="*/ 179391 h 196793"/>
                  <a:gd name="T14" fmla="*/ 259466 w 259472"/>
                  <a:gd name="T15" fmla="*/ 21276 h 196793"/>
                  <a:gd name="T16" fmla="*/ 236542 w 259472"/>
                  <a:gd name="T17" fmla="*/ 3178 h 19679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6" name="Freeform 178">
                <a:extLst>
                  <a:ext uri="{FF2B5EF4-FFF2-40B4-BE49-F238E27FC236}">
                    <a16:creationId xmlns:a16="http://schemas.microsoft.com/office/drawing/2014/main" id="{65ADD113-D34F-48E0-BB0A-F252FAA87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883" y="4526978"/>
                <a:ext cx="130746" cy="99187"/>
              </a:xfrm>
              <a:custGeom>
                <a:avLst/>
                <a:gdLst>
                  <a:gd name="T0" fmla="*/ 130746 w 130746"/>
                  <a:gd name="T1" fmla="*/ 1968 h 99187"/>
                  <a:gd name="T2" fmla="*/ 2540 w 130746"/>
                  <a:gd name="T3" fmla="*/ 0 h 99187"/>
                  <a:gd name="T4" fmla="*/ 0 w 130746"/>
                  <a:gd name="T5" fmla="*/ 97218 h 99187"/>
                  <a:gd name="T6" fmla="*/ 128207 w 130746"/>
                  <a:gd name="T7" fmla="*/ 99187 h 991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lnTo>
                      <a:pt x="130746" y="1968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7" name="Freeform 179">
                <a:extLst>
                  <a:ext uri="{FF2B5EF4-FFF2-40B4-BE49-F238E27FC236}">
                    <a16:creationId xmlns:a16="http://schemas.microsoft.com/office/drawing/2014/main" id="{6B94AE53-C900-402E-A427-EFC571B70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640" y="4412107"/>
                <a:ext cx="5082967" cy="177503"/>
              </a:xfrm>
              <a:custGeom>
                <a:avLst/>
                <a:gdLst>
                  <a:gd name="T0" fmla="*/ 6392 w 5082967"/>
                  <a:gd name="T1" fmla="*/ 0 h 177503"/>
                  <a:gd name="T2" fmla="*/ 7535 w 5082967"/>
                  <a:gd name="T3" fmla="*/ 64 h 177503"/>
                  <a:gd name="T4" fmla="*/ 3545692 w 5082967"/>
                  <a:gd name="T5" fmla="*/ 141605 h 177503"/>
                  <a:gd name="T6" fmla="*/ 5075343 w 5082967"/>
                  <a:gd name="T7" fmla="*/ 127 h 177503"/>
                  <a:gd name="T8" fmla="*/ 5082837 w 5082967"/>
                  <a:gd name="T9" fmla="*/ 3873 h 177503"/>
                  <a:gd name="T10" fmla="*/ 5077947 w 5082967"/>
                  <a:gd name="T11" fmla="*/ 9589 h 177503"/>
                  <a:gd name="T12" fmla="*/ 3546771 w 5082967"/>
                  <a:gd name="T13" fmla="*/ 151257 h 177503"/>
                  <a:gd name="T14" fmla="*/ 1928791 w 5082967"/>
                  <a:gd name="T15" fmla="*/ 168973 h 177503"/>
                  <a:gd name="T16" fmla="*/ 5186 w 5082967"/>
                  <a:gd name="T17" fmla="*/ 9652 h 177503"/>
                  <a:gd name="T18" fmla="*/ 106 w 5082967"/>
                  <a:gd name="T19" fmla="*/ 4064 h 177503"/>
                  <a:gd name="T20" fmla="*/ 6392 w 5082967"/>
                  <a:gd name="T21" fmla="*/ 0 h 1775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8" name="Freeform 180">
                <a:extLst>
                  <a:ext uri="{FF2B5EF4-FFF2-40B4-BE49-F238E27FC236}">
                    <a16:creationId xmlns:a16="http://schemas.microsoft.com/office/drawing/2014/main" id="{2C1EBAFE-2EC0-4284-971F-AE8DFFC6F0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939" y="4508944"/>
                <a:ext cx="590550" cy="282192"/>
              </a:xfrm>
              <a:custGeom>
                <a:avLst/>
                <a:gdLst>
                  <a:gd name="T0" fmla="*/ 317500 w 590550"/>
                  <a:gd name="T1" fmla="*/ 212725 h 282192"/>
                  <a:gd name="T2" fmla="*/ 590550 w 590550"/>
                  <a:gd name="T3" fmla="*/ 65088 h 282192"/>
                  <a:gd name="T4" fmla="*/ 290957 w 590550"/>
                  <a:gd name="T5" fmla="*/ 282130 h 282192"/>
                  <a:gd name="T6" fmla="*/ 0 w 590550"/>
                  <a:gd name="T7" fmla="*/ 0 h 282192"/>
                  <a:gd name="T8" fmla="*/ 98806 w 590550"/>
                  <a:gd name="T9" fmla="*/ 131064 h 282192"/>
                  <a:gd name="T10" fmla="*/ 317500 w 590550"/>
                  <a:gd name="T11" fmla="*/ 212725 h 282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9" name="Freeform 181">
                <a:extLst>
                  <a:ext uri="{FF2B5EF4-FFF2-40B4-BE49-F238E27FC236}">
                    <a16:creationId xmlns:a16="http://schemas.microsoft.com/office/drawing/2014/main" id="{08D6C75C-EAB3-4916-B17C-49F5440B8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0402" y="4582985"/>
                <a:ext cx="820038" cy="399944"/>
              </a:xfrm>
              <a:custGeom>
                <a:avLst/>
                <a:gdLst>
                  <a:gd name="T0" fmla="*/ 820039 w 820038"/>
                  <a:gd name="T1" fmla="*/ 48324 h 399944"/>
                  <a:gd name="T2" fmla="*/ 394652 w 820038"/>
                  <a:gd name="T3" fmla="*/ 399860 h 399944"/>
                  <a:gd name="T4" fmla="*/ 0 w 820038"/>
                  <a:gd name="T5" fmla="*/ 0 h 399944"/>
                  <a:gd name="T6" fmla="*/ 212979 w 820038"/>
                  <a:gd name="T7" fmla="*/ 234505 h 399944"/>
                  <a:gd name="T8" fmla="*/ 523621 w 820038"/>
                  <a:gd name="T9" fmla="*/ 313690 h 399944"/>
                  <a:gd name="T10" fmla="*/ 820039 w 820038"/>
                  <a:gd name="T11" fmla="*/ 48324 h 3999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0" name="Freeform 182">
                <a:extLst>
                  <a:ext uri="{FF2B5EF4-FFF2-40B4-BE49-F238E27FC236}">
                    <a16:creationId xmlns:a16="http://schemas.microsoft.com/office/drawing/2014/main" id="{ABA9F943-CA4F-4F35-9D86-C5872E050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1594" y="4692332"/>
                <a:ext cx="897953" cy="369793"/>
              </a:xfrm>
              <a:custGeom>
                <a:avLst/>
                <a:gdLst>
                  <a:gd name="T0" fmla="*/ 897953 w 897953"/>
                  <a:gd name="T1" fmla="*/ 0 h 369793"/>
                  <a:gd name="T2" fmla="*/ 428308 w 897953"/>
                  <a:gd name="T3" fmla="*/ 369697 h 369793"/>
                  <a:gd name="T4" fmla="*/ 0 w 897953"/>
                  <a:gd name="T5" fmla="*/ 5524 h 369793"/>
                  <a:gd name="T6" fmla="*/ 248984 w 897953"/>
                  <a:gd name="T7" fmla="*/ 226441 h 369793"/>
                  <a:gd name="T8" fmla="*/ 674560 w 897953"/>
                  <a:gd name="T9" fmla="*/ 223838 h 369793"/>
                  <a:gd name="T10" fmla="*/ 897953 w 897953"/>
                  <a:gd name="T11" fmla="*/ 0 h 3697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1" name="Freeform 183">
                <a:extLst>
                  <a:ext uri="{FF2B5EF4-FFF2-40B4-BE49-F238E27FC236}">
                    <a16:creationId xmlns:a16="http://schemas.microsoft.com/office/drawing/2014/main" id="{C26771CB-8383-49A6-B36C-3CDF38F54D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782" y="4580509"/>
                <a:ext cx="949515" cy="481616"/>
              </a:xfrm>
              <a:custGeom>
                <a:avLst/>
                <a:gdLst>
                  <a:gd name="T0" fmla="*/ 843280 w 949515"/>
                  <a:gd name="T1" fmla="*/ 245554 h 481616"/>
                  <a:gd name="T2" fmla="*/ 949516 w 949515"/>
                  <a:gd name="T3" fmla="*/ 14605 h 481616"/>
                  <a:gd name="T4" fmla="*/ 502730 w 949515"/>
                  <a:gd name="T5" fmla="*/ 481520 h 481616"/>
                  <a:gd name="T6" fmla="*/ 2731 w 949515"/>
                  <a:gd name="T7" fmla="*/ 11366 h 481616"/>
                  <a:gd name="T8" fmla="*/ 0 w 949515"/>
                  <a:gd name="T9" fmla="*/ 0 h 481616"/>
                  <a:gd name="T10" fmla="*/ 232601 w 949515"/>
                  <a:gd name="T11" fmla="*/ 279273 h 481616"/>
                  <a:gd name="T12" fmla="*/ 591122 w 949515"/>
                  <a:gd name="T13" fmla="*/ 405638 h 481616"/>
                  <a:gd name="T14" fmla="*/ 843280 w 949515"/>
                  <a:gd name="T15" fmla="*/ 245554 h 4816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2" name="Freeform 184">
                <a:extLst>
                  <a:ext uri="{FF2B5EF4-FFF2-40B4-BE49-F238E27FC236}">
                    <a16:creationId xmlns:a16="http://schemas.microsoft.com/office/drawing/2014/main" id="{66386C29-096D-48D0-9ED1-DC2E6D943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0226" y="4508690"/>
                <a:ext cx="835342" cy="474239"/>
              </a:xfrm>
              <a:custGeom>
                <a:avLst/>
                <a:gdLst>
                  <a:gd name="T0" fmla="*/ 749744 w 835342"/>
                  <a:gd name="T1" fmla="*/ 198818 h 474239"/>
                  <a:gd name="T2" fmla="*/ 835343 w 835342"/>
                  <a:gd name="T3" fmla="*/ 0 h 474239"/>
                  <a:gd name="T4" fmla="*/ 433133 w 835342"/>
                  <a:gd name="T5" fmla="*/ 474154 h 474239"/>
                  <a:gd name="T6" fmla="*/ 0 w 835342"/>
                  <a:gd name="T7" fmla="*/ 97853 h 474239"/>
                  <a:gd name="T8" fmla="*/ 213551 w 835342"/>
                  <a:gd name="T9" fmla="*/ 317944 h 474239"/>
                  <a:gd name="T10" fmla="*/ 582358 w 835342"/>
                  <a:gd name="T11" fmla="*/ 361124 h 474239"/>
                  <a:gd name="T12" fmla="*/ 749744 w 835342"/>
                  <a:gd name="T13" fmla="*/ 198818 h 4742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3" name="Freeform 185">
                <a:extLst>
                  <a:ext uri="{FF2B5EF4-FFF2-40B4-BE49-F238E27FC236}">
                    <a16:creationId xmlns:a16="http://schemas.microsoft.com/office/drawing/2014/main" id="{746E398D-7178-488D-BEA7-BE462A0FA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1859" y="4495165"/>
                <a:ext cx="604710" cy="295970"/>
              </a:xfrm>
              <a:custGeom>
                <a:avLst/>
                <a:gdLst>
                  <a:gd name="T0" fmla="*/ 604710 w 604710"/>
                  <a:gd name="T1" fmla="*/ 0 h 295970"/>
                  <a:gd name="T2" fmla="*/ 311659 w 604710"/>
                  <a:gd name="T3" fmla="*/ 295910 h 295970"/>
                  <a:gd name="T4" fmla="*/ 26543 w 604710"/>
                  <a:gd name="T5" fmla="*/ 110363 h 295970"/>
                  <a:gd name="T6" fmla="*/ 0 w 604710"/>
                  <a:gd name="T7" fmla="*/ 47561 h 295970"/>
                  <a:gd name="T8" fmla="*/ 216662 w 604710"/>
                  <a:gd name="T9" fmla="*/ 215963 h 295970"/>
                  <a:gd name="T10" fmla="*/ 416370 w 604710"/>
                  <a:gd name="T11" fmla="*/ 229298 h 295970"/>
                  <a:gd name="T12" fmla="*/ 548005 w 604710"/>
                  <a:gd name="T13" fmla="*/ 117348 h 295970"/>
                  <a:gd name="T14" fmla="*/ 604710 w 604710"/>
                  <a:gd name="T15" fmla="*/ 0 h 2959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7" name="Graphic 2">
              <a:extLst>
                <a:ext uri="{FF2B5EF4-FFF2-40B4-BE49-F238E27FC236}">
                  <a16:creationId xmlns:a16="http://schemas.microsoft.com/office/drawing/2014/main" id="{8F60E0D5-3BCB-4DBA-BAF5-0ECBFF1023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35892" name="Freeform 187">
                <a:extLst>
                  <a:ext uri="{FF2B5EF4-FFF2-40B4-BE49-F238E27FC236}">
                    <a16:creationId xmlns:a16="http://schemas.microsoft.com/office/drawing/2014/main" id="{6A8A063D-8F8C-4BD3-BAAC-4273AD02EA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9529" y="309625"/>
                <a:ext cx="1122680" cy="873124"/>
              </a:xfrm>
              <a:custGeom>
                <a:avLst/>
                <a:gdLst>
                  <a:gd name="T0" fmla="*/ 1122680 w 1122680"/>
                  <a:gd name="T1" fmla="*/ 245555 h 873124"/>
                  <a:gd name="T2" fmla="*/ 173355 w 1122680"/>
                  <a:gd name="T3" fmla="*/ 873125 h 873124"/>
                  <a:gd name="T4" fmla="*/ 0 w 1122680"/>
                  <a:gd name="T5" fmla="*/ 621919 h 873124"/>
                  <a:gd name="T6" fmla="*/ 940118 w 1122680"/>
                  <a:gd name="T7" fmla="*/ 0 h 873124"/>
                  <a:gd name="T8" fmla="*/ 1122680 w 1122680"/>
                  <a:gd name="T9" fmla="*/ 245555 h 873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3" name="Freeform 188">
                <a:extLst>
                  <a:ext uri="{FF2B5EF4-FFF2-40B4-BE49-F238E27FC236}">
                    <a16:creationId xmlns:a16="http://schemas.microsoft.com/office/drawing/2014/main" id="{6AE573E9-F41C-4495-A2BB-BE055922EB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2884" y="555053"/>
                <a:ext cx="2300779" cy="3085973"/>
              </a:xfrm>
              <a:custGeom>
                <a:avLst/>
                <a:gdLst>
                  <a:gd name="T0" fmla="*/ 2295081 w 2300779"/>
                  <a:gd name="T1" fmla="*/ 3085973 h 3085973"/>
                  <a:gd name="T2" fmla="*/ 1781175 w 2300779"/>
                  <a:gd name="T3" fmla="*/ 2757361 h 3085973"/>
                  <a:gd name="T4" fmla="*/ 1261173 w 2300779"/>
                  <a:gd name="T5" fmla="*/ 2699068 h 3085973"/>
                  <a:gd name="T6" fmla="*/ 1156271 w 2300779"/>
                  <a:gd name="T7" fmla="*/ 2621407 h 3085973"/>
                  <a:gd name="T8" fmla="*/ 1149540 w 2300779"/>
                  <a:gd name="T9" fmla="*/ 2605786 h 3085973"/>
                  <a:gd name="T10" fmla="*/ 1149477 w 2300779"/>
                  <a:gd name="T11" fmla="*/ 2605786 h 3085973"/>
                  <a:gd name="T12" fmla="*/ 954088 w 2300779"/>
                  <a:gd name="T13" fmla="*/ 2562543 h 3085973"/>
                  <a:gd name="T14" fmla="*/ 801052 w 2300779"/>
                  <a:gd name="T15" fmla="*/ 2451481 h 3085973"/>
                  <a:gd name="T16" fmla="*/ 746633 w 2300779"/>
                  <a:gd name="T17" fmla="*/ 2358898 h 3085973"/>
                  <a:gd name="T18" fmla="*/ 444246 w 2300779"/>
                  <a:gd name="T19" fmla="*/ 1990090 h 3085973"/>
                  <a:gd name="T20" fmla="*/ 355282 w 2300779"/>
                  <a:gd name="T21" fmla="*/ 1675384 h 3085973"/>
                  <a:gd name="T22" fmla="*/ 0 w 2300779"/>
                  <a:gd name="T23" fmla="*/ 627571 h 3085973"/>
                  <a:gd name="T24" fmla="*/ 949325 w 2300779"/>
                  <a:gd name="T25" fmla="*/ 0 h 3085973"/>
                  <a:gd name="T26" fmla="*/ 2198561 w 2300779"/>
                  <a:gd name="T27" fmla="*/ 1488059 h 3085973"/>
                  <a:gd name="T28" fmla="*/ 2286190 w 2300779"/>
                  <a:gd name="T29" fmla="*/ 1707832 h 3085973"/>
                  <a:gd name="T30" fmla="*/ 2237295 w 2300779"/>
                  <a:gd name="T31" fmla="*/ 2478405 h 3085973"/>
                  <a:gd name="T32" fmla="*/ 1986597 w 2300779"/>
                  <a:gd name="T33" fmla="*/ 1919161 h 3085973"/>
                  <a:gd name="T34" fmla="*/ 1605344 w 2300779"/>
                  <a:gd name="T35" fmla="*/ 1658874 h 3085973"/>
                  <a:gd name="T36" fmla="*/ 1808163 w 2300779"/>
                  <a:gd name="T37" fmla="*/ 2324164 h 3085973"/>
                  <a:gd name="T38" fmla="*/ 2295081 w 2300779"/>
                  <a:gd name="T39" fmla="*/ 3085973 h 308597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4" name="Freeform 189">
                <a:extLst>
                  <a:ext uri="{FF2B5EF4-FFF2-40B4-BE49-F238E27FC236}">
                    <a16:creationId xmlns:a16="http://schemas.microsoft.com/office/drawing/2014/main" id="{5B80791E-33CA-4DFD-8418-8B6E10D937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0428" y="2651696"/>
                <a:ext cx="225044" cy="510539"/>
              </a:xfrm>
              <a:custGeom>
                <a:avLst/>
                <a:gdLst>
                  <a:gd name="T0" fmla="*/ 218821 w 225044"/>
                  <a:gd name="T1" fmla="*/ 510540 h 510539"/>
                  <a:gd name="T2" fmla="*/ 211138 w 225044"/>
                  <a:gd name="T3" fmla="*/ 492760 h 510539"/>
                  <a:gd name="T4" fmla="*/ 0 w 225044"/>
                  <a:gd name="T5" fmla="*/ 2159 h 510539"/>
                  <a:gd name="T6" fmla="*/ 6414 w 225044"/>
                  <a:gd name="T7" fmla="*/ 0 h 510539"/>
                  <a:gd name="T8" fmla="*/ 217361 w 225044"/>
                  <a:gd name="T9" fmla="*/ 490093 h 510539"/>
                  <a:gd name="T10" fmla="*/ 225044 w 225044"/>
                  <a:gd name="T11" fmla="*/ 507873 h 510539"/>
                  <a:gd name="T12" fmla="*/ 218821 w 225044"/>
                  <a:gd name="T13" fmla="*/ 510540 h 5105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5" name="Freeform 190">
                <a:extLst>
                  <a:ext uri="{FF2B5EF4-FFF2-40B4-BE49-F238E27FC236}">
                    <a16:creationId xmlns:a16="http://schemas.microsoft.com/office/drawing/2014/main" id="{B9AC837D-78F1-4EA1-971D-89B1AB52C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7213" y="2667000"/>
                <a:ext cx="145288" cy="248729"/>
              </a:xfrm>
              <a:custGeom>
                <a:avLst/>
                <a:gdLst>
                  <a:gd name="T0" fmla="*/ 139383 w 145288"/>
                  <a:gd name="T1" fmla="*/ 248730 h 248729"/>
                  <a:gd name="T2" fmla="*/ 0 w 145288"/>
                  <a:gd name="T3" fmla="*/ 190 h 248729"/>
                  <a:gd name="T4" fmla="*/ 6795 w 145288"/>
                  <a:gd name="T5" fmla="*/ 190 h 248729"/>
                  <a:gd name="T6" fmla="*/ 3429 w 145288"/>
                  <a:gd name="T7" fmla="*/ 190 h 248729"/>
                  <a:gd name="T8" fmla="*/ 6795 w 145288"/>
                  <a:gd name="T9" fmla="*/ 0 h 248729"/>
                  <a:gd name="T10" fmla="*/ 145288 w 145288"/>
                  <a:gd name="T11" fmla="*/ 245364 h 248729"/>
                  <a:gd name="T12" fmla="*/ 139383 w 145288"/>
                  <a:gd name="T13" fmla="*/ 248730 h 2487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6" name="Freeform 191">
                <a:extLst>
                  <a:ext uri="{FF2B5EF4-FFF2-40B4-BE49-F238E27FC236}">
                    <a16:creationId xmlns:a16="http://schemas.microsoft.com/office/drawing/2014/main" id="{C1D759A9-06A8-46DF-9781-544DD92F0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2693" y="2449385"/>
                <a:ext cx="513143" cy="865886"/>
              </a:xfrm>
              <a:custGeom>
                <a:avLst/>
                <a:gdLst>
                  <a:gd name="T0" fmla="*/ 509524 w 513143"/>
                  <a:gd name="T1" fmla="*/ 865886 h 865886"/>
                  <a:gd name="T2" fmla="*/ 311150 w 513143"/>
                  <a:gd name="T3" fmla="*/ 739013 h 865886"/>
                  <a:gd name="T4" fmla="*/ 126365 w 513143"/>
                  <a:gd name="T5" fmla="*/ 484949 h 865886"/>
                  <a:gd name="T6" fmla="*/ 0 w 513143"/>
                  <a:gd name="T7" fmla="*/ 1714 h 865886"/>
                  <a:gd name="T8" fmla="*/ 6541 w 513143"/>
                  <a:gd name="T9" fmla="*/ 0 h 865886"/>
                  <a:gd name="T10" fmla="*/ 132905 w 513143"/>
                  <a:gd name="T11" fmla="*/ 483235 h 865886"/>
                  <a:gd name="T12" fmla="*/ 314770 w 513143"/>
                  <a:gd name="T13" fmla="*/ 733298 h 865886"/>
                  <a:gd name="T14" fmla="*/ 513144 w 513143"/>
                  <a:gd name="T15" fmla="*/ 860171 h 865886"/>
                  <a:gd name="T16" fmla="*/ 509524 w 513143"/>
                  <a:gd name="T17" fmla="*/ 865886 h 8658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8" name="Graphic 2">
              <a:extLst>
                <a:ext uri="{FF2B5EF4-FFF2-40B4-BE49-F238E27FC236}">
                  <a16:creationId xmlns:a16="http://schemas.microsoft.com/office/drawing/2014/main" id="{704CB794-0A65-4850-B675-73DEE50778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35881" name="Freeform 193">
                <a:extLst>
                  <a:ext uri="{FF2B5EF4-FFF2-40B4-BE49-F238E27FC236}">
                    <a16:creationId xmlns:a16="http://schemas.microsoft.com/office/drawing/2014/main" id="{DAEB5102-EE50-48BC-AF9D-CAA83442DB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867" y="3471924"/>
                <a:ext cx="507885" cy="998856"/>
              </a:xfrm>
              <a:custGeom>
                <a:avLst/>
                <a:gdLst>
                  <a:gd name="T0" fmla="*/ 507886 w 507885"/>
                  <a:gd name="T1" fmla="*/ 924689 h 998856"/>
                  <a:gd name="T2" fmla="*/ 449974 w 507885"/>
                  <a:gd name="T3" fmla="*/ 998857 h 998856"/>
                  <a:gd name="T4" fmla="*/ 20015 w 507885"/>
                  <a:gd name="T5" fmla="*/ 548324 h 998856"/>
                  <a:gd name="T6" fmla="*/ 267 w 507885"/>
                  <a:gd name="T7" fmla="*/ 491936 h 998856"/>
                  <a:gd name="T8" fmla="*/ 43002 w 507885"/>
                  <a:gd name="T9" fmla="*/ 5399 h 998856"/>
                  <a:gd name="T10" fmla="*/ 54749 w 507885"/>
                  <a:gd name="T11" fmla="*/ 5653 h 998856"/>
                  <a:gd name="T12" fmla="*/ 76467 w 507885"/>
                  <a:gd name="T13" fmla="*/ 512510 h 998856"/>
                  <a:gd name="T14" fmla="*/ 507886 w 507885"/>
                  <a:gd name="T15" fmla="*/ 924689 h 99885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2" name="Freeform 194">
                <a:extLst>
                  <a:ext uri="{FF2B5EF4-FFF2-40B4-BE49-F238E27FC236}">
                    <a16:creationId xmlns:a16="http://schemas.microsoft.com/office/drawing/2014/main" id="{FEB8F5E0-1E44-4BF4-B53E-2A80F399D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2833" y="4675251"/>
                <a:ext cx="327033" cy="969835"/>
              </a:xfrm>
              <a:custGeom>
                <a:avLst/>
                <a:gdLst>
                  <a:gd name="T0" fmla="*/ 327034 w 327033"/>
                  <a:gd name="T1" fmla="*/ 4699 h 969835"/>
                  <a:gd name="T2" fmla="*/ 327034 w 327033"/>
                  <a:gd name="T3" fmla="*/ 962787 h 969835"/>
                  <a:gd name="T4" fmla="*/ 1342 w 327033"/>
                  <a:gd name="T5" fmla="*/ 969835 h 969835"/>
                  <a:gd name="T6" fmla="*/ 390 w 327033"/>
                  <a:gd name="T7" fmla="*/ 0 h 969835"/>
                  <a:gd name="T8" fmla="*/ 327034 w 327033"/>
                  <a:gd name="T9" fmla="*/ 4699 h 9698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3" name="Freeform 195">
                <a:extLst>
                  <a:ext uri="{FF2B5EF4-FFF2-40B4-BE49-F238E27FC236}">
                    <a16:creationId xmlns:a16="http://schemas.microsoft.com/office/drawing/2014/main" id="{E9C52724-F072-46DD-AA8F-4A87BADE2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692" y="4801361"/>
                <a:ext cx="1644141" cy="1325916"/>
              </a:xfrm>
              <a:custGeom>
                <a:avLst/>
                <a:gdLst>
                  <a:gd name="T0" fmla="*/ 1644142 w 1644141"/>
                  <a:gd name="T1" fmla="*/ 1292923 h 1325916"/>
                  <a:gd name="T2" fmla="*/ 1593914 w 1644141"/>
                  <a:gd name="T3" fmla="*/ 1311656 h 1325916"/>
                  <a:gd name="T4" fmla="*/ 1488757 w 1644141"/>
                  <a:gd name="T5" fmla="*/ 1324292 h 1325916"/>
                  <a:gd name="T6" fmla="*/ 190944 w 1644141"/>
                  <a:gd name="T7" fmla="*/ 1167321 h 1325916"/>
                  <a:gd name="T8" fmla="*/ 66103 w 1644141"/>
                  <a:gd name="T9" fmla="*/ 1035241 h 1325916"/>
                  <a:gd name="T10" fmla="*/ 57023 w 1644141"/>
                  <a:gd name="T11" fmla="*/ 892873 h 1325916"/>
                  <a:gd name="T12" fmla="*/ 16128 w 1644141"/>
                  <a:gd name="T13" fmla="*/ 253111 h 1325916"/>
                  <a:gd name="T14" fmla="*/ 16128 w 1644141"/>
                  <a:gd name="T15" fmla="*/ 252984 h 1325916"/>
                  <a:gd name="T16" fmla="*/ 635 w 1644141"/>
                  <a:gd name="T17" fmla="*/ 10033 h 1325916"/>
                  <a:gd name="T18" fmla="*/ 0 w 1644141"/>
                  <a:gd name="T19" fmla="*/ 0 h 1325916"/>
                  <a:gd name="T20" fmla="*/ 263207 w 1644141"/>
                  <a:gd name="T21" fmla="*/ 215011 h 1325916"/>
                  <a:gd name="T22" fmla="*/ 367919 w 1644141"/>
                  <a:gd name="T23" fmla="*/ 536956 h 1325916"/>
                  <a:gd name="T24" fmla="*/ 394526 w 1644141"/>
                  <a:gd name="T25" fmla="*/ 793305 h 1325916"/>
                  <a:gd name="T26" fmla="*/ 928814 w 1644141"/>
                  <a:gd name="T27" fmla="*/ 734504 h 1325916"/>
                  <a:gd name="T28" fmla="*/ 1644142 w 1644141"/>
                  <a:gd name="T29" fmla="*/ 1292923 h 132591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4" name="Freeform 196">
                <a:extLst>
                  <a:ext uri="{FF2B5EF4-FFF2-40B4-BE49-F238E27FC236}">
                    <a16:creationId xmlns:a16="http://schemas.microsoft.com/office/drawing/2014/main" id="{A7C98ACE-0819-404D-96FF-E6E86C0457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114" y="4428144"/>
                <a:ext cx="3093060" cy="1581177"/>
              </a:xfrm>
              <a:custGeom>
                <a:avLst/>
                <a:gdLst>
                  <a:gd name="T0" fmla="*/ 3093061 w 3093060"/>
                  <a:gd name="T1" fmla="*/ 1216942 h 1581177"/>
                  <a:gd name="T2" fmla="*/ 1740129 w 3093060"/>
                  <a:gd name="T3" fmla="*/ 1581177 h 1581177"/>
                  <a:gd name="T4" fmla="*/ 1080873 w 3093060"/>
                  <a:gd name="T5" fmla="*/ 1066574 h 1581177"/>
                  <a:gd name="T6" fmla="*/ 1485241 w 3093060"/>
                  <a:gd name="T7" fmla="*/ 975769 h 1581177"/>
                  <a:gd name="T8" fmla="*/ 1166216 w 3093060"/>
                  <a:gd name="T9" fmla="*/ 789714 h 1581177"/>
                  <a:gd name="T10" fmla="*/ 735305 w 3093060"/>
                  <a:gd name="T11" fmla="*/ 659348 h 1581177"/>
                  <a:gd name="T12" fmla="*/ 558395 w 3093060"/>
                  <a:gd name="T13" fmla="*/ 658777 h 1581177"/>
                  <a:gd name="T14" fmla="*/ 6961 w 3093060"/>
                  <a:gd name="T15" fmla="*/ 303812 h 1581177"/>
                  <a:gd name="T16" fmla="*/ 5817 w 3093060"/>
                  <a:gd name="T17" fmla="*/ 227421 h 1581177"/>
                  <a:gd name="T18" fmla="*/ 21439 w 3093060"/>
                  <a:gd name="T19" fmla="*/ 203989 h 1581177"/>
                  <a:gd name="T20" fmla="*/ 21439 w 3093060"/>
                  <a:gd name="T21" fmla="*/ 203926 h 1581177"/>
                  <a:gd name="T22" fmla="*/ 275248 w 3093060"/>
                  <a:gd name="T23" fmla="*/ 174462 h 1581177"/>
                  <a:gd name="T24" fmla="*/ 275248 w 3093060"/>
                  <a:gd name="T25" fmla="*/ 174526 h 1581177"/>
                  <a:gd name="T26" fmla="*/ 1324840 w 3093060"/>
                  <a:gd name="T27" fmla="*/ 273522 h 1581177"/>
                  <a:gd name="T28" fmla="*/ 1727429 w 3093060"/>
                  <a:gd name="T29" fmla="*/ 70004 h 1581177"/>
                  <a:gd name="T30" fmla="*/ 1976286 w 3093060"/>
                  <a:gd name="T31" fmla="*/ 9743 h 1581177"/>
                  <a:gd name="T32" fmla="*/ 3092108 w 3093060"/>
                  <a:gd name="T33" fmla="*/ 247106 h 1581177"/>
                  <a:gd name="T34" fmla="*/ 3093061 w 3093060"/>
                  <a:gd name="T35" fmla="*/ 1216942 h 158117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EB715820-7F57-48FF-8CCA-FC84814CB9C2}"/>
                  </a:ext>
                </a:extLst>
              </p:cNvPr>
              <p:cNvSpPr/>
              <p:nvPr/>
            </p:nvSpPr>
            <p:spPr>
              <a:xfrm>
                <a:off x="6687466" y="4352182"/>
                <a:ext cx="2307423" cy="185661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5886" name="Freeform 198">
                <a:extLst>
                  <a:ext uri="{FF2B5EF4-FFF2-40B4-BE49-F238E27FC236}">
                    <a16:creationId xmlns:a16="http://schemas.microsoft.com/office/drawing/2014/main" id="{210E77E0-2073-4F0F-A2CD-8970A6346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821" y="5054219"/>
                <a:ext cx="63" cy="126"/>
              </a:xfrm>
              <a:custGeom>
                <a:avLst/>
                <a:gdLst>
                  <a:gd name="T0" fmla="*/ 63 w 63"/>
                  <a:gd name="T1" fmla="*/ 0 h 126"/>
                  <a:gd name="T2" fmla="*/ 0 w 63"/>
                  <a:gd name="T3" fmla="*/ 127 h 12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8941DBDF-CBB3-4E24-863F-46B7E0BFED5D}"/>
                  </a:ext>
                </a:extLst>
              </p:cNvPr>
              <p:cNvSpPr/>
              <p:nvPr/>
            </p:nvSpPr>
            <p:spPr>
              <a:xfrm>
                <a:off x="6978578" y="5053783"/>
                <a:ext cx="138398" cy="639555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5888" name="Freeform 200">
                <a:extLst>
                  <a:ext uri="{FF2B5EF4-FFF2-40B4-BE49-F238E27FC236}">
                    <a16:creationId xmlns:a16="http://schemas.microsoft.com/office/drawing/2014/main" id="{925C0FA2-59F8-4B76-9118-8C0D1B14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715" y="5694235"/>
                <a:ext cx="63" cy="63"/>
              </a:xfrm>
              <a:custGeom>
                <a:avLst/>
                <a:gdLst>
                  <a:gd name="T0" fmla="*/ 64 w 63"/>
                  <a:gd name="T1" fmla="*/ 63 h 63"/>
                  <a:gd name="T2" fmla="*/ 0 w 63"/>
                  <a:gd name="T3" fmla="*/ 0 h 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E7D1706B-D69D-4324-A9E5-975BDCD99B98}"/>
                  </a:ext>
                </a:extLst>
              </p:cNvPr>
              <p:cNvSpPr/>
              <p:nvPr/>
            </p:nvSpPr>
            <p:spPr>
              <a:xfrm>
                <a:off x="7190947" y="4354570"/>
                <a:ext cx="286340" cy="276822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D7A71773-3A03-4BCC-92FA-F2F746F43C3D}"/>
                  </a:ext>
                </a:extLst>
              </p:cNvPr>
              <p:cNvSpPr/>
              <p:nvPr/>
            </p:nvSpPr>
            <p:spPr>
              <a:xfrm>
                <a:off x="8057125" y="5218446"/>
                <a:ext cx="629948" cy="276822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2AB40740-0B63-4613-BB17-7D882AE20464}"/>
                  </a:ext>
                </a:extLst>
              </p:cNvPr>
              <p:cNvSpPr/>
              <p:nvPr/>
            </p:nvSpPr>
            <p:spPr>
              <a:xfrm>
                <a:off x="7429564" y="5337765"/>
                <a:ext cx="560748" cy="257731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5879" name="Freeform 204">
              <a:extLst>
                <a:ext uri="{FF2B5EF4-FFF2-40B4-BE49-F238E27FC236}">
                  <a16:creationId xmlns:a16="http://schemas.microsoft.com/office/drawing/2014/main" id="{9F88E5A5-BB75-475D-AD2B-ECA6ABB09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64" y="2278581"/>
              <a:ext cx="434526" cy="434526"/>
            </a:xfrm>
            <a:custGeom>
              <a:avLst/>
              <a:gdLst>
                <a:gd name="T0" fmla="*/ 217405 w 775208"/>
                <a:gd name="T1" fmla="*/ 434526 h 775208"/>
                <a:gd name="T2" fmla="*/ 217121 w 775208"/>
                <a:gd name="T3" fmla="*/ 434526 h 775208"/>
                <a:gd name="T4" fmla="*/ 0 w 775208"/>
                <a:gd name="T5" fmla="*/ 217405 h 775208"/>
                <a:gd name="T6" fmla="*/ 0 w 775208"/>
                <a:gd name="T7" fmla="*/ 217263 h 775208"/>
                <a:gd name="T8" fmla="*/ 217263 w 775208"/>
                <a:gd name="T9" fmla="*/ 0 h 775208"/>
                <a:gd name="T10" fmla="*/ 217263 w 775208"/>
                <a:gd name="T11" fmla="*/ 0 h 775208"/>
                <a:gd name="T12" fmla="*/ 434526 w 775208"/>
                <a:gd name="T13" fmla="*/ 217263 h 775208"/>
                <a:gd name="T14" fmla="*/ 434526 w 775208"/>
                <a:gd name="T15" fmla="*/ 217405 h 775208"/>
                <a:gd name="T16" fmla="*/ 217405 w 775208"/>
                <a:gd name="T17" fmla="*/ 434526 h 7752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80" name="Freeform 205">
              <a:extLst>
                <a:ext uri="{FF2B5EF4-FFF2-40B4-BE49-F238E27FC236}">
                  <a16:creationId xmlns:a16="http://schemas.microsoft.com/office/drawing/2014/main" id="{C4AE5D09-6587-41BA-A355-DB95DBCF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995" y="2192801"/>
              <a:ext cx="171490" cy="171490"/>
            </a:xfrm>
            <a:custGeom>
              <a:avLst/>
              <a:gdLst>
                <a:gd name="T0" fmla="*/ 85781 w 305943"/>
                <a:gd name="T1" fmla="*/ 171490 h 305943"/>
                <a:gd name="T2" fmla="*/ 85674 w 305943"/>
                <a:gd name="T3" fmla="*/ 171490 h 305943"/>
                <a:gd name="T4" fmla="*/ 0 w 305943"/>
                <a:gd name="T5" fmla="*/ 85816 h 305943"/>
                <a:gd name="T6" fmla="*/ 0 w 305943"/>
                <a:gd name="T7" fmla="*/ 85745 h 305943"/>
                <a:gd name="T8" fmla="*/ 85745 w 305943"/>
                <a:gd name="T9" fmla="*/ 0 h 305943"/>
                <a:gd name="T10" fmla="*/ 85745 w 305943"/>
                <a:gd name="T11" fmla="*/ 0 h 305943"/>
                <a:gd name="T12" fmla="*/ 171490 w 305943"/>
                <a:gd name="T13" fmla="*/ 85745 h 305943"/>
                <a:gd name="T14" fmla="*/ 171490 w 305943"/>
                <a:gd name="T15" fmla="*/ 85816 h 305943"/>
                <a:gd name="T16" fmla="*/ 85781 w 305943"/>
                <a:gd name="T17" fmla="*/ 171490 h 3059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4D350E77-D4D9-43CF-9806-31CE6E293A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02400" y="1565275"/>
            <a:ext cx="4559300" cy="1049338"/>
          </a:xfrm>
        </p:spPr>
        <p:txBody>
          <a:bodyPr/>
          <a:lstStyle/>
          <a:p>
            <a:r>
              <a:rPr lang="en-ID" altLang="en-US"/>
              <a:t>Braces Is Good For</a:t>
            </a:r>
            <a:br>
              <a:rPr lang="en-ID" altLang="en-US"/>
            </a:br>
            <a:r>
              <a:rPr lang="en-ID" altLang="en-US"/>
              <a:t>Your Appereance</a:t>
            </a:r>
            <a:endParaRPr lang="en-US" altLang="en-US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A31E0836-05A2-4B7B-BDF0-A667B023A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11763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F561F319-E8C3-4BB4-A401-D520D6A82F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2613025"/>
            <a:ext cx="45593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 sit amet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E21A265C-3D1B-49FB-8616-A76F97354A1F}"/>
              </a:ext>
            </a:extLst>
          </p:cNvPr>
          <p:cNvSpPr/>
          <p:nvPr/>
        </p:nvSpPr>
        <p:spPr bwMode="auto">
          <a:xfrm>
            <a:off x="6502400" y="3751263"/>
            <a:ext cx="2192338" cy="1930400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43615B32-BBCA-428A-9DC2-A46214570278}"/>
              </a:ext>
            </a:extLst>
          </p:cNvPr>
          <p:cNvSpPr/>
          <p:nvPr/>
        </p:nvSpPr>
        <p:spPr bwMode="auto">
          <a:xfrm>
            <a:off x="8869363" y="3757613"/>
            <a:ext cx="2192337" cy="1928812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10BEB59C-A736-4E08-A974-F585A8DAAD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0" y="4824413"/>
            <a:ext cx="18907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148AB59C-9B74-4C69-8E46-3C0283817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0" y="4579938"/>
            <a:ext cx="1890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B41F7E92-FC87-4C9C-8740-97C1E0BCA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175" y="4806950"/>
            <a:ext cx="18907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B594A7D0-C45B-47B0-927F-240E6958F4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175" y="4562475"/>
            <a:ext cx="1890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A0922301-F183-4F6F-BEB2-CF0347096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563" y="56356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CB86C9AC-399D-4E61-A2A1-0A0DD3E09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3700" y="56356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992AF013-1870-4B46-A852-C069245B1C39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3962400"/>
            <a:ext cx="488950" cy="465138"/>
            <a:chOff x="2435240" y="1871709"/>
            <a:chExt cx="646785" cy="615610"/>
          </a:xfrm>
        </p:grpSpPr>
        <p:sp>
          <p:nvSpPr>
            <p:cNvPr id="35863" name="Freeform: Shape 733">
              <a:extLst>
                <a:ext uri="{FF2B5EF4-FFF2-40B4-BE49-F238E27FC236}">
                  <a16:creationId xmlns:a16="http://schemas.microsoft.com/office/drawing/2014/main" id="{6EED08AB-AACB-42EE-9D8A-D84079C80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4" name="Freeform: Shape 734">
              <a:extLst>
                <a:ext uri="{FF2B5EF4-FFF2-40B4-BE49-F238E27FC236}">
                  <a16:creationId xmlns:a16="http://schemas.microsoft.com/office/drawing/2014/main" id="{705FE04C-8DAE-4072-B23E-C5CA4A0E6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5" name="Freeform: Shape 735">
              <a:extLst>
                <a:ext uri="{FF2B5EF4-FFF2-40B4-BE49-F238E27FC236}">
                  <a16:creationId xmlns:a16="http://schemas.microsoft.com/office/drawing/2014/main" id="{159AB644-15AD-4CDA-85C2-38B95C9E7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6" name="Freeform: Shape 736">
              <a:extLst>
                <a:ext uri="{FF2B5EF4-FFF2-40B4-BE49-F238E27FC236}">
                  <a16:creationId xmlns:a16="http://schemas.microsoft.com/office/drawing/2014/main" id="{9448E166-7396-40B8-A713-0EB77DB45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7" name="Freeform: Shape 737">
              <a:extLst>
                <a:ext uri="{FF2B5EF4-FFF2-40B4-BE49-F238E27FC236}">
                  <a16:creationId xmlns:a16="http://schemas.microsoft.com/office/drawing/2014/main" id="{E4EACDD3-1E89-4487-8975-CE0FB6EF8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8" name="Freeform: Shape 738">
              <a:extLst>
                <a:ext uri="{FF2B5EF4-FFF2-40B4-BE49-F238E27FC236}">
                  <a16:creationId xmlns:a16="http://schemas.microsoft.com/office/drawing/2014/main" id="{B72B2E99-FF1A-4017-82F9-F330635D7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9" name="Freeform: Shape 739">
              <a:extLst>
                <a:ext uri="{FF2B5EF4-FFF2-40B4-BE49-F238E27FC236}">
                  <a16:creationId xmlns:a16="http://schemas.microsoft.com/office/drawing/2014/main" id="{3D7530D5-07DC-49A6-B344-35523FF9E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0" name="Freeform: Shape 740">
              <a:extLst>
                <a:ext uri="{FF2B5EF4-FFF2-40B4-BE49-F238E27FC236}">
                  <a16:creationId xmlns:a16="http://schemas.microsoft.com/office/drawing/2014/main" id="{0EA6C4AE-A922-4429-BA21-941D15347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14F4174C-8818-465F-83EF-20B5A71C38F5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A8640828-7D00-4EC8-B093-3E4E7DE0B2BA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A50424C1-AEE3-402B-A64A-6DF304650E1D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9E23AE8A-6BAA-4BDF-99BA-3909D75493D6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909D6EAC-75B3-47EF-BD37-8CCB3C955E1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FEB704A2-FB92-44CA-8D9E-3AC1D31B2D2B}"/>
              </a:ext>
            </a:extLst>
          </p:cNvPr>
          <p:cNvGrpSpPr>
            <a:grpSpLocks/>
          </p:cNvGrpSpPr>
          <p:nvPr/>
        </p:nvGrpSpPr>
        <p:grpSpPr bwMode="auto">
          <a:xfrm>
            <a:off x="9732963" y="3941763"/>
            <a:ext cx="430212" cy="501650"/>
            <a:chOff x="3429382" y="2755889"/>
            <a:chExt cx="568401" cy="663135"/>
          </a:xfrm>
        </p:grpSpPr>
        <p:sp>
          <p:nvSpPr>
            <p:cNvPr id="35856" name="Freeform: Shape 962">
              <a:extLst>
                <a:ext uri="{FF2B5EF4-FFF2-40B4-BE49-F238E27FC236}">
                  <a16:creationId xmlns:a16="http://schemas.microsoft.com/office/drawing/2014/main" id="{67E62C16-1EBF-4912-A9D7-2F98A7D51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7" name="Freeform: Shape 963">
              <a:extLst>
                <a:ext uri="{FF2B5EF4-FFF2-40B4-BE49-F238E27FC236}">
                  <a16:creationId xmlns:a16="http://schemas.microsoft.com/office/drawing/2014/main" id="{50327C87-F93B-4C24-98B4-7D7DAEC62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8" name="Freeform: Shape 964">
              <a:extLst>
                <a:ext uri="{FF2B5EF4-FFF2-40B4-BE49-F238E27FC236}">
                  <a16:creationId xmlns:a16="http://schemas.microsoft.com/office/drawing/2014/main" id="{D5F50FCE-C4A7-4FEA-805A-3565DBFE5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9" name="Freeform: Shape 965">
              <a:extLst>
                <a:ext uri="{FF2B5EF4-FFF2-40B4-BE49-F238E27FC236}">
                  <a16:creationId xmlns:a16="http://schemas.microsoft.com/office/drawing/2014/main" id="{DA6F8D48-5B81-4613-948F-CA9A8A15A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0" name="Freeform: Shape 966">
              <a:extLst>
                <a:ext uri="{FF2B5EF4-FFF2-40B4-BE49-F238E27FC236}">
                  <a16:creationId xmlns:a16="http://schemas.microsoft.com/office/drawing/2014/main" id="{2871CE79-D864-43F2-9BAA-9003BF8D5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1" name="Freeform: Shape 967">
              <a:extLst>
                <a:ext uri="{FF2B5EF4-FFF2-40B4-BE49-F238E27FC236}">
                  <a16:creationId xmlns:a16="http://schemas.microsoft.com/office/drawing/2014/main" id="{B0C9E1DA-9F08-4ADE-AB7D-284BA4F8B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BF4E160B-0DDA-425B-AAF2-BC53119EDF78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16F27759-E91B-449A-933E-5A6177374A40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76943EB3-7B95-462D-A82D-2E999D5007C9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9122313F-6E07-4119-8F3F-E83EA127055B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5DDC4ED1-7975-4491-B63D-0B164335B12F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C08064C6-33D2-479F-94E7-E267BB5E99B4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3E92BC98-38CB-451E-A926-0A8FAB4F8E80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3D8A6342-F4B2-4C11-A342-ED9D8939E952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BA603E80-544C-4020-B8F1-4F73882ACA70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4AF1B00E-41AE-4A10-BC2F-55E8B7EAB818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551B0EB9-3C29-40FF-BC29-E59BCDB53BCE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/>
      <p:bldP spid="216" grpId="0" animBg="1"/>
      <p:bldP spid="217" grpId="0"/>
      <p:bldP spid="218" grpId="0" animBg="1"/>
      <p:bldP spid="220" grpId="0" animBg="1"/>
      <p:bldP spid="221" grpId="0"/>
      <p:bldP spid="222" grpId="0"/>
      <p:bldP spid="223" grpId="0"/>
      <p:bldP spid="224" grpId="0"/>
      <p:bldP spid="226" grpId="0" animBg="1"/>
      <p:bldP spid="2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48">
      <a:dk1>
        <a:srgbClr val="242527"/>
      </a:dk1>
      <a:lt1>
        <a:srgbClr val="FFFFFF"/>
      </a:lt1>
      <a:dk2>
        <a:srgbClr val="151515"/>
      </a:dk2>
      <a:lt2>
        <a:srgbClr val="FFFFFF"/>
      </a:lt2>
      <a:accent1>
        <a:srgbClr val="50CEF8"/>
      </a:accent1>
      <a:accent2>
        <a:srgbClr val="44BFE8"/>
      </a:accent2>
      <a:accent3>
        <a:srgbClr val="40ACD0"/>
      </a:accent3>
      <a:accent4>
        <a:srgbClr val="50CEF8"/>
      </a:accent4>
      <a:accent5>
        <a:srgbClr val="44BFE8"/>
      </a:accent5>
      <a:accent6>
        <a:srgbClr val="40ACD0"/>
      </a:accent6>
      <a:hlink>
        <a:srgbClr val="0563C1"/>
      </a:hlink>
      <a:folHlink>
        <a:srgbClr val="954F72"/>
      </a:folHlink>
    </a:clrScheme>
    <a:fontScheme name="006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95521</TotalTime>
  <Words>1739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Open Sans</vt:lpstr>
      <vt:lpstr>Arial</vt:lpstr>
      <vt:lpstr>Roboto Black</vt:lpstr>
      <vt:lpstr>Calibri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2566</cp:revision>
  <cp:lastPrinted>2019-09-17T09:29:31Z</cp:lastPrinted>
  <dcterms:created xsi:type="dcterms:W3CDTF">2017-01-10T11:09:36Z</dcterms:created>
  <dcterms:modified xsi:type="dcterms:W3CDTF">2020-11-16T03:58:44Z</dcterms:modified>
  <cp:category/>
</cp:coreProperties>
</file>