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1" r:id="rId2"/>
    <p:sldId id="264" r:id="rId3"/>
    <p:sldId id="265" r:id="rId4"/>
    <p:sldId id="266" r:id="rId5"/>
    <p:sldId id="263" r:id="rId6"/>
    <p:sldId id="256" r:id="rId7"/>
    <p:sldId id="257" r:id="rId8"/>
    <p:sldId id="259" r:id="rId9"/>
    <p:sldId id="258" r:id="rId10"/>
    <p:sldId id="260" r:id="rId11"/>
    <p:sldId id="262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8FFF"/>
    <a:srgbClr val="00A3F4"/>
    <a:srgbClr val="D2DDEA"/>
    <a:srgbClr val="D2DDE9"/>
    <a:srgbClr val="00D279"/>
    <a:srgbClr val="F7E32B"/>
    <a:srgbClr val="007162"/>
    <a:srgbClr val="F6B91E"/>
    <a:srgbClr val="01CC8F"/>
    <a:srgbClr val="F57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06" autoAdjust="0"/>
    <p:restoredTop sz="95329" autoAdjust="0"/>
  </p:normalViewPr>
  <p:slideViewPr>
    <p:cSldViewPr snapToGrid="0" showGuides="1">
      <p:cViewPr varScale="1">
        <p:scale>
          <a:sx n="114" d="100"/>
          <a:sy n="114" d="100"/>
        </p:scale>
        <p:origin x="192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288" y="184"/>
      </p:cViewPr>
      <p:guideLst/>
    </p:cSldViewPr>
  </p:notes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22</c:v>
                </c:pt>
                <c:pt idx="1">
                  <c:v>34</c:v>
                </c:pt>
                <c:pt idx="2">
                  <c:v>46</c:v>
                </c:pt>
                <c:pt idx="3">
                  <c:v>75</c:v>
                </c:pt>
                <c:pt idx="4">
                  <c:v>35</c:v>
                </c:pt>
                <c:pt idx="5">
                  <c:v>67</c:v>
                </c:pt>
                <c:pt idx="6">
                  <c:v>85</c:v>
                </c:pt>
                <c:pt idx="7">
                  <c:v>124</c:v>
                </c:pt>
                <c:pt idx="8">
                  <c:v>87</c:v>
                </c:pt>
                <c:pt idx="9">
                  <c:v>34</c:v>
                </c:pt>
                <c:pt idx="10">
                  <c:v>123</c:v>
                </c:pt>
                <c:pt idx="11">
                  <c:v>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B87-0F4B-A284-E08824ECEA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34"/>
        <c:overlap val="-24"/>
        <c:axId val="1750982847"/>
        <c:axId val="1755141023"/>
      </c:barChart>
      <c:catAx>
        <c:axId val="17509828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55141023"/>
        <c:crosses val="autoZero"/>
        <c:auto val="1"/>
        <c:lblAlgn val="ctr"/>
        <c:lblOffset val="100"/>
        <c:noMultiLvlLbl val="0"/>
      </c:catAx>
      <c:valAx>
        <c:axId val="1755141023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7509828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BE46C71-B694-4CA5-ADDC-837A559025F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69FD6F-AAB2-4841-9B7D-7BF1F0C6818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75230B-7BB4-411E-A9C7-CE60441B2BEB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590C6E-698B-4E76-ACFB-17D281E9E35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756933-09DF-400F-9034-B0F4775F48D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334037-95E2-4217-82D2-347F97212AE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2281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660AB-C737-4725-A59E-73096A219B67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B9867-A8D7-43CA-B62E-65ACB63F0B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178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7364" y="3024554"/>
            <a:ext cx="3477176" cy="8088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81416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15F576A1-FBB5-4ED0-8724-5EF6A923C130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6267450" y="1628776"/>
            <a:ext cx="2876550" cy="4371975"/>
          </a:xfrm>
          <a:custGeom>
            <a:avLst/>
            <a:gdLst>
              <a:gd name="connsiteX0" fmla="*/ 812798 w 2876550"/>
              <a:gd name="connsiteY0" fmla="*/ 0 h 4371975"/>
              <a:gd name="connsiteX1" fmla="*/ 2876550 w 2876550"/>
              <a:gd name="connsiteY1" fmla="*/ 0 h 4371975"/>
              <a:gd name="connsiteX2" fmla="*/ 2876550 w 2876550"/>
              <a:gd name="connsiteY2" fmla="*/ 4371975 h 4371975"/>
              <a:gd name="connsiteX3" fmla="*/ 0 w 2876550"/>
              <a:gd name="connsiteY3" fmla="*/ 4371975 h 4371975"/>
              <a:gd name="connsiteX4" fmla="*/ 0 w 2876550"/>
              <a:gd name="connsiteY4" fmla="*/ 812798 h 4371975"/>
              <a:gd name="connsiteX5" fmla="*/ 812798 w 2876550"/>
              <a:gd name="connsiteY5" fmla="*/ 0 h 4371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76550" h="4371975">
                <a:moveTo>
                  <a:pt x="812798" y="0"/>
                </a:moveTo>
                <a:lnTo>
                  <a:pt x="2876550" y="0"/>
                </a:lnTo>
                <a:lnTo>
                  <a:pt x="2876550" y="4371975"/>
                </a:lnTo>
                <a:lnTo>
                  <a:pt x="0" y="4371975"/>
                </a:lnTo>
                <a:lnTo>
                  <a:pt x="0" y="812798"/>
                </a:lnTo>
                <a:cubicBezTo>
                  <a:pt x="0" y="363902"/>
                  <a:pt x="363902" y="0"/>
                  <a:pt x="8127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4450" y="2369976"/>
            <a:ext cx="3829050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7360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6">
            <a:extLst>
              <a:ext uri="{FF2B5EF4-FFF2-40B4-BE49-F238E27FC236}">
                <a16:creationId xmlns:a16="http://schemas.microsoft.com/office/drawing/2014/main" id="{181789D1-3920-4284-9E79-78BA399FF845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3643313" y="2809876"/>
            <a:ext cx="828675" cy="828675"/>
          </a:xfrm>
          <a:custGeom>
            <a:avLst/>
            <a:gdLst>
              <a:gd name="connsiteX0" fmla="*/ 414338 w 828675"/>
              <a:gd name="connsiteY0" fmla="*/ 0 h 828675"/>
              <a:gd name="connsiteX1" fmla="*/ 828675 w 828675"/>
              <a:gd name="connsiteY1" fmla="*/ 414338 h 828675"/>
              <a:gd name="connsiteX2" fmla="*/ 414338 w 828675"/>
              <a:gd name="connsiteY2" fmla="*/ 828675 h 828675"/>
              <a:gd name="connsiteX3" fmla="*/ 0 w 828675"/>
              <a:gd name="connsiteY3" fmla="*/ 414338 h 828675"/>
              <a:gd name="connsiteX4" fmla="*/ 414338 w 828675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5" h="828675">
                <a:moveTo>
                  <a:pt x="414338" y="0"/>
                </a:moveTo>
                <a:cubicBezTo>
                  <a:pt x="643170" y="0"/>
                  <a:pt x="828675" y="185505"/>
                  <a:pt x="828675" y="414338"/>
                </a:cubicBezTo>
                <a:cubicBezTo>
                  <a:pt x="828675" y="643170"/>
                  <a:pt x="643170" y="828675"/>
                  <a:pt x="414338" y="828675"/>
                </a:cubicBezTo>
                <a:cubicBezTo>
                  <a:pt x="185505" y="828675"/>
                  <a:pt x="0" y="643170"/>
                  <a:pt x="0" y="414338"/>
                </a:cubicBezTo>
                <a:cubicBezTo>
                  <a:pt x="0" y="185505"/>
                  <a:pt x="185505" y="0"/>
                  <a:pt x="4143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955868"/>
            <a:ext cx="7315202" cy="4977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PpHolder5">
            <a:extLst>
              <a:ext uri="{FF2B5EF4-FFF2-40B4-BE49-F238E27FC236}">
                <a16:creationId xmlns:a16="http://schemas.microsoft.com/office/drawing/2014/main" id="{C6409748-3B8B-4BAF-91AD-EB4B7C144F3A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1114426" y="2809876"/>
            <a:ext cx="828674" cy="828675"/>
          </a:xfrm>
          <a:custGeom>
            <a:avLst/>
            <a:gdLst>
              <a:gd name="connsiteX0" fmla="*/ 414338 w 828674"/>
              <a:gd name="connsiteY0" fmla="*/ 0 h 828675"/>
              <a:gd name="connsiteX1" fmla="*/ 828674 w 828674"/>
              <a:gd name="connsiteY1" fmla="*/ 414338 h 828675"/>
              <a:gd name="connsiteX2" fmla="*/ 414338 w 828674"/>
              <a:gd name="connsiteY2" fmla="*/ 828675 h 828675"/>
              <a:gd name="connsiteX3" fmla="*/ 0 w 828674"/>
              <a:gd name="connsiteY3" fmla="*/ 414338 h 828675"/>
              <a:gd name="connsiteX4" fmla="*/ 414338 w 828674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4" h="828675">
                <a:moveTo>
                  <a:pt x="414338" y="0"/>
                </a:moveTo>
                <a:cubicBezTo>
                  <a:pt x="643169" y="0"/>
                  <a:pt x="828674" y="185505"/>
                  <a:pt x="828674" y="414338"/>
                </a:cubicBezTo>
                <a:cubicBezTo>
                  <a:pt x="828674" y="643170"/>
                  <a:pt x="643169" y="828675"/>
                  <a:pt x="414338" y="828675"/>
                </a:cubicBezTo>
                <a:cubicBezTo>
                  <a:pt x="185505" y="828675"/>
                  <a:pt x="0" y="643170"/>
                  <a:pt x="0" y="414338"/>
                </a:cubicBezTo>
                <a:cubicBezTo>
                  <a:pt x="0" y="185505"/>
                  <a:pt x="185505" y="0"/>
                  <a:pt x="4143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2" name="PpHolder7">
            <a:extLst>
              <a:ext uri="{FF2B5EF4-FFF2-40B4-BE49-F238E27FC236}">
                <a16:creationId xmlns:a16="http://schemas.microsoft.com/office/drawing/2014/main" id="{B0F18B8A-FE3D-412B-B627-434BE4E23806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6172199" y="2809876"/>
            <a:ext cx="828675" cy="828675"/>
          </a:xfrm>
          <a:custGeom>
            <a:avLst/>
            <a:gdLst>
              <a:gd name="connsiteX0" fmla="*/ 414338 w 828675"/>
              <a:gd name="connsiteY0" fmla="*/ 0 h 828675"/>
              <a:gd name="connsiteX1" fmla="*/ 828675 w 828675"/>
              <a:gd name="connsiteY1" fmla="*/ 414338 h 828675"/>
              <a:gd name="connsiteX2" fmla="*/ 414338 w 828675"/>
              <a:gd name="connsiteY2" fmla="*/ 828675 h 828675"/>
              <a:gd name="connsiteX3" fmla="*/ 0 w 828675"/>
              <a:gd name="connsiteY3" fmla="*/ 414338 h 828675"/>
              <a:gd name="connsiteX4" fmla="*/ 414338 w 828675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5" h="828675">
                <a:moveTo>
                  <a:pt x="414338" y="0"/>
                </a:moveTo>
                <a:cubicBezTo>
                  <a:pt x="643170" y="0"/>
                  <a:pt x="828675" y="185505"/>
                  <a:pt x="828675" y="414338"/>
                </a:cubicBezTo>
                <a:cubicBezTo>
                  <a:pt x="828675" y="643170"/>
                  <a:pt x="643170" y="828675"/>
                  <a:pt x="414338" y="828675"/>
                </a:cubicBezTo>
                <a:cubicBezTo>
                  <a:pt x="185505" y="828675"/>
                  <a:pt x="0" y="643170"/>
                  <a:pt x="0" y="414338"/>
                </a:cubicBezTo>
                <a:cubicBezTo>
                  <a:pt x="0" y="185505"/>
                  <a:pt x="185505" y="0"/>
                  <a:pt x="4143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30230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pHolder9">
            <a:extLst>
              <a:ext uri="{FF2B5EF4-FFF2-40B4-BE49-F238E27FC236}">
                <a16:creationId xmlns:a16="http://schemas.microsoft.com/office/drawing/2014/main" id="{7F1405C9-2F4F-4732-815E-C5B15F935F17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219674" y="384815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916410C6-99C4-9C4A-8E7D-83B948F75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3733" y="3801590"/>
            <a:ext cx="3299207" cy="8407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1" name="PpHolder7">
            <a:extLst>
              <a:ext uri="{FF2B5EF4-FFF2-40B4-BE49-F238E27FC236}">
                <a16:creationId xmlns:a16="http://schemas.microsoft.com/office/drawing/2014/main" id="{D87AEF62-03BD-4E98-BEB2-A506D9E6EBBE}"/>
              </a:ext>
            </a:extLst>
          </p:cNvPr>
          <p:cNvSpPr>
            <a:spLocks noGrp="1"/>
          </p:cNvSpPr>
          <p:nvPr>
            <p:ph type="pic" idx="15"/>
          </p:nvPr>
        </p:nvSpPr>
        <p:spPr>
          <a:xfrm>
            <a:off x="1219674" y="184561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7" name="PpHolder10">
            <a:extLst>
              <a:ext uri="{FF2B5EF4-FFF2-40B4-BE49-F238E27FC236}">
                <a16:creationId xmlns:a16="http://schemas.microsoft.com/office/drawing/2014/main" id="{86A042FE-E266-4BE6-8878-C930AAFAB6D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080232" y="184561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7" y="0"/>
                  <a:pt x="986799" y="220903"/>
                  <a:pt x="986799" y="493400"/>
                </a:cubicBezTo>
                <a:cubicBezTo>
                  <a:pt x="986799" y="765896"/>
                  <a:pt x="765897" y="986799"/>
                  <a:pt x="493400" y="986799"/>
                </a:cubicBezTo>
                <a:cubicBezTo>
                  <a:pt x="220904" y="986799"/>
                  <a:pt x="0" y="765896"/>
                  <a:pt x="0" y="493400"/>
                </a:cubicBezTo>
                <a:cubicBezTo>
                  <a:pt x="0" y="220903"/>
                  <a:pt x="220904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5" name="PpHolder11">
            <a:extLst>
              <a:ext uri="{FF2B5EF4-FFF2-40B4-BE49-F238E27FC236}">
                <a16:creationId xmlns:a16="http://schemas.microsoft.com/office/drawing/2014/main" id="{A9F08568-64E5-4449-867B-70CD96B5E769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3080232" y="384815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7" y="0"/>
                  <a:pt x="986799" y="220903"/>
                  <a:pt x="986799" y="493400"/>
                </a:cubicBezTo>
                <a:cubicBezTo>
                  <a:pt x="986799" y="765896"/>
                  <a:pt x="765897" y="986799"/>
                  <a:pt x="493400" y="986799"/>
                </a:cubicBezTo>
                <a:cubicBezTo>
                  <a:pt x="220904" y="986799"/>
                  <a:pt x="0" y="765896"/>
                  <a:pt x="0" y="493400"/>
                </a:cubicBezTo>
                <a:cubicBezTo>
                  <a:pt x="0" y="220903"/>
                  <a:pt x="220904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3" name="PpHolder12">
            <a:extLst>
              <a:ext uri="{FF2B5EF4-FFF2-40B4-BE49-F238E27FC236}">
                <a16:creationId xmlns:a16="http://schemas.microsoft.com/office/drawing/2014/main" id="{149360E3-E52C-4EEB-B7FD-79D4847088F0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4940790" y="184561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1" name="PpHolder13">
            <a:extLst>
              <a:ext uri="{FF2B5EF4-FFF2-40B4-BE49-F238E27FC236}">
                <a16:creationId xmlns:a16="http://schemas.microsoft.com/office/drawing/2014/main" id="{E4467E10-F330-43F8-A0C2-756169E98701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6801348" y="1849824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913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D279ACC2-FB78-4E7E-9D25-2398C679363C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847348" y="1628776"/>
            <a:ext cx="3419853" cy="2881106"/>
          </a:xfrm>
          <a:custGeom>
            <a:avLst/>
            <a:gdLst>
              <a:gd name="connsiteX0" fmla="*/ 0 w 3419853"/>
              <a:gd name="connsiteY0" fmla="*/ 0 h 2881106"/>
              <a:gd name="connsiteX1" fmla="*/ 3419853 w 3419853"/>
              <a:gd name="connsiteY1" fmla="*/ 0 h 2881106"/>
              <a:gd name="connsiteX2" fmla="*/ 3419853 w 3419853"/>
              <a:gd name="connsiteY2" fmla="*/ 2881106 h 2881106"/>
              <a:gd name="connsiteX3" fmla="*/ 0 w 3419853"/>
              <a:gd name="connsiteY3" fmla="*/ 2881106 h 2881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9853" h="2881106">
                <a:moveTo>
                  <a:pt x="0" y="0"/>
                </a:moveTo>
                <a:lnTo>
                  <a:pt x="3419853" y="0"/>
                </a:lnTo>
                <a:lnTo>
                  <a:pt x="3419853" y="2881106"/>
                </a:lnTo>
                <a:lnTo>
                  <a:pt x="0" y="28811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6801" y="2074985"/>
            <a:ext cx="3419852" cy="8324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716985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0D2932DD-159E-492A-8B95-FAFA87A9DBD6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168400" y="1465262"/>
            <a:ext cx="3927476" cy="3927476"/>
          </a:xfrm>
          <a:custGeom>
            <a:avLst/>
            <a:gdLst>
              <a:gd name="connsiteX0" fmla="*/ 1963738 w 3927476"/>
              <a:gd name="connsiteY0" fmla="*/ 0 h 3927476"/>
              <a:gd name="connsiteX1" fmla="*/ 3927476 w 3927476"/>
              <a:gd name="connsiteY1" fmla="*/ 1963738 h 3927476"/>
              <a:gd name="connsiteX2" fmla="*/ 1963738 w 3927476"/>
              <a:gd name="connsiteY2" fmla="*/ 3927476 h 3927476"/>
              <a:gd name="connsiteX3" fmla="*/ 0 w 3927476"/>
              <a:gd name="connsiteY3" fmla="*/ 1963738 h 3927476"/>
              <a:gd name="connsiteX4" fmla="*/ 1963738 w 3927476"/>
              <a:gd name="connsiteY4" fmla="*/ 0 h 3927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27476" h="3927476">
                <a:moveTo>
                  <a:pt x="1963738" y="0"/>
                </a:moveTo>
                <a:cubicBezTo>
                  <a:pt x="3048282" y="0"/>
                  <a:pt x="3927476" y="879195"/>
                  <a:pt x="3927476" y="1963738"/>
                </a:cubicBezTo>
                <a:cubicBezTo>
                  <a:pt x="3927476" y="3048281"/>
                  <a:pt x="3048282" y="3927476"/>
                  <a:pt x="1963738" y="3927476"/>
                </a:cubicBezTo>
                <a:cubicBezTo>
                  <a:pt x="879196" y="3927476"/>
                  <a:pt x="0" y="3048281"/>
                  <a:pt x="0" y="1963738"/>
                </a:cubicBezTo>
                <a:cubicBezTo>
                  <a:pt x="0" y="879195"/>
                  <a:pt x="879196" y="0"/>
                  <a:pt x="19637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6075" y="2661138"/>
            <a:ext cx="3829050" cy="15357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412274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pHolder4">
            <a:extLst>
              <a:ext uri="{FF2B5EF4-FFF2-40B4-BE49-F238E27FC236}">
                <a16:creationId xmlns:a16="http://schemas.microsoft.com/office/drawing/2014/main" id="{83B640A2-8BFD-4E38-9F78-F4240F31C68C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4642728" y="1581994"/>
            <a:ext cx="3653926" cy="1421559"/>
          </a:xfrm>
          <a:custGeom>
            <a:avLst/>
            <a:gdLst>
              <a:gd name="connsiteX0" fmla="*/ 80276 w 3653926"/>
              <a:gd name="connsiteY0" fmla="*/ 0 h 1421559"/>
              <a:gd name="connsiteX1" fmla="*/ 3573651 w 3653926"/>
              <a:gd name="connsiteY1" fmla="*/ 0 h 1421559"/>
              <a:gd name="connsiteX2" fmla="*/ 3653926 w 3653926"/>
              <a:gd name="connsiteY2" fmla="*/ 80276 h 1421559"/>
              <a:gd name="connsiteX3" fmla="*/ 3653926 w 3653926"/>
              <a:gd name="connsiteY3" fmla="*/ 1341284 h 1421559"/>
              <a:gd name="connsiteX4" fmla="*/ 3573651 w 3653926"/>
              <a:gd name="connsiteY4" fmla="*/ 1421559 h 1421559"/>
              <a:gd name="connsiteX5" fmla="*/ 80276 w 3653926"/>
              <a:gd name="connsiteY5" fmla="*/ 1421559 h 1421559"/>
              <a:gd name="connsiteX6" fmla="*/ 0 w 3653926"/>
              <a:gd name="connsiteY6" fmla="*/ 1341284 h 1421559"/>
              <a:gd name="connsiteX7" fmla="*/ 0 w 3653926"/>
              <a:gd name="connsiteY7" fmla="*/ 80276 h 1421559"/>
              <a:gd name="connsiteX8" fmla="*/ 80276 w 3653926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53926" h="1421559">
                <a:moveTo>
                  <a:pt x="80276" y="0"/>
                </a:moveTo>
                <a:lnTo>
                  <a:pt x="3573651" y="0"/>
                </a:lnTo>
                <a:cubicBezTo>
                  <a:pt x="3617985" y="0"/>
                  <a:pt x="3653926" y="35941"/>
                  <a:pt x="3653926" y="80276"/>
                </a:cubicBezTo>
                <a:lnTo>
                  <a:pt x="3653926" y="1341284"/>
                </a:lnTo>
                <a:cubicBezTo>
                  <a:pt x="3653926" y="1385618"/>
                  <a:pt x="3617985" y="1421559"/>
                  <a:pt x="3573651" y="1421559"/>
                </a:cubicBezTo>
                <a:lnTo>
                  <a:pt x="80276" y="1421559"/>
                </a:lnTo>
                <a:cubicBezTo>
                  <a:pt x="35941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1" y="0"/>
                  <a:pt x="802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B6B7AEC-A63C-774E-98DA-9A474730E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346" y="5276006"/>
            <a:ext cx="3167093" cy="5841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PpHolder3">
            <a:extLst>
              <a:ext uri="{FF2B5EF4-FFF2-40B4-BE49-F238E27FC236}">
                <a16:creationId xmlns:a16="http://schemas.microsoft.com/office/drawing/2014/main" id="{2AE33A41-B848-4A85-B08F-33FD8D23DA0E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3380855" y="3127817"/>
            <a:ext cx="2382293" cy="1421559"/>
          </a:xfrm>
          <a:custGeom>
            <a:avLst/>
            <a:gdLst>
              <a:gd name="connsiteX0" fmla="*/ 80277 w 2382293"/>
              <a:gd name="connsiteY0" fmla="*/ 0 h 1421559"/>
              <a:gd name="connsiteX1" fmla="*/ 2302018 w 2382293"/>
              <a:gd name="connsiteY1" fmla="*/ 0 h 1421559"/>
              <a:gd name="connsiteX2" fmla="*/ 2382293 w 2382293"/>
              <a:gd name="connsiteY2" fmla="*/ 80276 h 1421559"/>
              <a:gd name="connsiteX3" fmla="*/ 2382293 w 2382293"/>
              <a:gd name="connsiteY3" fmla="*/ 1341284 h 1421559"/>
              <a:gd name="connsiteX4" fmla="*/ 2302018 w 2382293"/>
              <a:gd name="connsiteY4" fmla="*/ 1421559 h 1421559"/>
              <a:gd name="connsiteX5" fmla="*/ 80277 w 2382293"/>
              <a:gd name="connsiteY5" fmla="*/ 1421559 h 1421559"/>
              <a:gd name="connsiteX6" fmla="*/ 0 w 2382293"/>
              <a:gd name="connsiteY6" fmla="*/ 1341284 h 1421559"/>
              <a:gd name="connsiteX7" fmla="*/ 0 w 2382293"/>
              <a:gd name="connsiteY7" fmla="*/ 80276 h 1421559"/>
              <a:gd name="connsiteX8" fmla="*/ 80277 w 2382293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3" h="1421559">
                <a:moveTo>
                  <a:pt x="80277" y="0"/>
                </a:moveTo>
                <a:lnTo>
                  <a:pt x="2302018" y="0"/>
                </a:lnTo>
                <a:cubicBezTo>
                  <a:pt x="2346352" y="0"/>
                  <a:pt x="2382293" y="35941"/>
                  <a:pt x="2382293" y="80276"/>
                </a:cubicBezTo>
                <a:lnTo>
                  <a:pt x="2382293" y="1341284"/>
                </a:lnTo>
                <a:cubicBezTo>
                  <a:pt x="2382293" y="1385618"/>
                  <a:pt x="2346352" y="1421559"/>
                  <a:pt x="2302018" y="1421559"/>
                </a:cubicBezTo>
                <a:lnTo>
                  <a:pt x="80277" y="1421559"/>
                </a:lnTo>
                <a:cubicBezTo>
                  <a:pt x="35941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1" y="0"/>
                  <a:pt x="802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0" name="PpHolder5">
            <a:extLst>
              <a:ext uri="{FF2B5EF4-FFF2-40B4-BE49-F238E27FC236}">
                <a16:creationId xmlns:a16="http://schemas.microsoft.com/office/drawing/2014/main" id="{BBDB0077-99EC-4C57-B5C6-A7C7711BEB7A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5914361" y="3127817"/>
            <a:ext cx="2382293" cy="1421559"/>
          </a:xfrm>
          <a:custGeom>
            <a:avLst/>
            <a:gdLst>
              <a:gd name="connsiteX0" fmla="*/ 80276 w 2382293"/>
              <a:gd name="connsiteY0" fmla="*/ 0 h 1421559"/>
              <a:gd name="connsiteX1" fmla="*/ 2302018 w 2382293"/>
              <a:gd name="connsiteY1" fmla="*/ 0 h 1421559"/>
              <a:gd name="connsiteX2" fmla="*/ 2382293 w 2382293"/>
              <a:gd name="connsiteY2" fmla="*/ 80276 h 1421559"/>
              <a:gd name="connsiteX3" fmla="*/ 2382293 w 2382293"/>
              <a:gd name="connsiteY3" fmla="*/ 1341284 h 1421559"/>
              <a:gd name="connsiteX4" fmla="*/ 2302018 w 2382293"/>
              <a:gd name="connsiteY4" fmla="*/ 1421559 h 1421559"/>
              <a:gd name="connsiteX5" fmla="*/ 80276 w 2382293"/>
              <a:gd name="connsiteY5" fmla="*/ 1421559 h 1421559"/>
              <a:gd name="connsiteX6" fmla="*/ 0 w 2382293"/>
              <a:gd name="connsiteY6" fmla="*/ 1341284 h 1421559"/>
              <a:gd name="connsiteX7" fmla="*/ 0 w 2382293"/>
              <a:gd name="connsiteY7" fmla="*/ 80276 h 1421559"/>
              <a:gd name="connsiteX8" fmla="*/ 80276 w 2382293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3" h="1421559">
                <a:moveTo>
                  <a:pt x="80276" y="0"/>
                </a:moveTo>
                <a:lnTo>
                  <a:pt x="2302018" y="0"/>
                </a:lnTo>
                <a:cubicBezTo>
                  <a:pt x="2346352" y="0"/>
                  <a:pt x="2382293" y="35941"/>
                  <a:pt x="2382293" y="80276"/>
                </a:cubicBezTo>
                <a:lnTo>
                  <a:pt x="2382293" y="1341284"/>
                </a:lnTo>
                <a:cubicBezTo>
                  <a:pt x="2382293" y="1385618"/>
                  <a:pt x="2346352" y="1421559"/>
                  <a:pt x="2302018" y="1421559"/>
                </a:cubicBezTo>
                <a:lnTo>
                  <a:pt x="80276" y="1421559"/>
                </a:lnTo>
                <a:cubicBezTo>
                  <a:pt x="35941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1" y="0"/>
                  <a:pt x="802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8" name="PpHolder6">
            <a:extLst>
              <a:ext uri="{FF2B5EF4-FFF2-40B4-BE49-F238E27FC236}">
                <a16:creationId xmlns:a16="http://schemas.microsoft.com/office/drawing/2014/main" id="{260EEE4F-78F3-4332-B03E-7E1431FD9EE6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847349" y="3127817"/>
            <a:ext cx="2382293" cy="1421559"/>
          </a:xfrm>
          <a:custGeom>
            <a:avLst/>
            <a:gdLst>
              <a:gd name="connsiteX0" fmla="*/ 80276 w 2382293"/>
              <a:gd name="connsiteY0" fmla="*/ 0 h 1421559"/>
              <a:gd name="connsiteX1" fmla="*/ 2302018 w 2382293"/>
              <a:gd name="connsiteY1" fmla="*/ 0 h 1421559"/>
              <a:gd name="connsiteX2" fmla="*/ 2382293 w 2382293"/>
              <a:gd name="connsiteY2" fmla="*/ 80276 h 1421559"/>
              <a:gd name="connsiteX3" fmla="*/ 2382293 w 2382293"/>
              <a:gd name="connsiteY3" fmla="*/ 1341284 h 1421559"/>
              <a:gd name="connsiteX4" fmla="*/ 2302018 w 2382293"/>
              <a:gd name="connsiteY4" fmla="*/ 1421559 h 1421559"/>
              <a:gd name="connsiteX5" fmla="*/ 80276 w 2382293"/>
              <a:gd name="connsiteY5" fmla="*/ 1421559 h 1421559"/>
              <a:gd name="connsiteX6" fmla="*/ 0 w 2382293"/>
              <a:gd name="connsiteY6" fmla="*/ 1341284 h 1421559"/>
              <a:gd name="connsiteX7" fmla="*/ 0 w 2382293"/>
              <a:gd name="connsiteY7" fmla="*/ 80276 h 1421559"/>
              <a:gd name="connsiteX8" fmla="*/ 80276 w 2382293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3" h="1421559">
                <a:moveTo>
                  <a:pt x="80276" y="0"/>
                </a:moveTo>
                <a:lnTo>
                  <a:pt x="2302018" y="0"/>
                </a:lnTo>
                <a:cubicBezTo>
                  <a:pt x="2346352" y="0"/>
                  <a:pt x="2382293" y="35941"/>
                  <a:pt x="2382293" y="80276"/>
                </a:cubicBezTo>
                <a:lnTo>
                  <a:pt x="2382293" y="1341284"/>
                </a:lnTo>
                <a:cubicBezTo>
                  <a:pt x="2382293" y="1385618"/>
                  <a:pt x="2346352" y="1421559"/>
                  <a:pt x="2302018" y="1421559"/>
                </a:cubicBezTo>
                <a:lnTo>
                  <a:pt x="80276" y="1421559"/>
                </a:lnTo>
                <a:cubicBezTo>
                  <a:pt x="35940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0" y="0"/>
                  <a:pt x="802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6" name="PpHolder7">
            <a:extLst>
              <a:ext uri="{FF2B5EF4-FFF2-40B4-BE49-F238E27FC236}">
                <a16:creationId xmlns:a16="http://schemas.microsoft.com/office/drawing/2014/main" id="{CE82D3D1-16A7-46A4-8EF6-D5A517473263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847348" y="1581994"/>
            <a:ext cx="3653927" cy="1421559"/>
          </a:xfrm>
          <a:custGeom>
            <a:avLst/>
            <a:gdLst>
              <a:gd name="connsiteX0" fmla="*/ 80276 w 3653927"/>
              <a:gd name="connsiteY0" fmla="*/ 0 h 1421559"/>
              <a:gd name="connsiteX1" fmla="*/ 3573652 w 3653927"/>
              <a:gd name="connsiteY1" fmla="*/ 0 h 1421559"/>
              <a:gd name="connsiteX2" fmla="*/ 3653927 w 3653927"/>
              <a:gd name="connsiteY2" fmla="*/ 80276 h 1421559"/>
              <a:gd name="connsiteX3" fmla="*/ 3653927 w 3653927"/>
              <a:gd name="connsiteY3" fmla="*/ 1341284 h 1421559"/>
              <a:gd name="connsiteX4" fmla="*/ 3573652 w 3653927"/>
              <a:gd name="connsiteY4" fmla="*/ 1421559 h 1421559"/>
              <a:gd name="connsiteX5" fmla="*/ 80276 w 3653927"/>
              <a:gd name="connsiteY5" fmla="*/ 1421559 h 1421559"/>
              <a:gd name="connsiteX6" fmla="*/ 0 w 3653927"/>
              <a:gd name="connsiteY6" fmla="*/ 1341284 h 1421559"/>
              <a:gd name="connsiteX7" fmla="*/ 0 w 3653927"/>
              <a:gd name="connsiteY7" fmla="*/ 80276 h 1421559"/>
              <a:gd name="connsiteX8" fmla="*/ 80276 w 3653927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53927" h="1421559">
                <a:moveTo>
                  <a:pt x="80276" y="0"/>
                </a:moveTo>
                <a:lnTo>
                  <a:pt x="3573652" y="0"/>
                </a:lnTo>
                <a:cubicBezTo>
                  <a:pt x="3617986" y="0"/>
                  <a:pt x="3653927" y="35941"/>
                  <a:pt x="3653927" y="80276"/>
                </a:cubicBezTo>
                <a:lnTo>
                  <a:pt x="3653927" y="1341284"/>
                </a:lnTo>
                <a:cubicBezTo>
                  <a:pt x="3653927" y="1385618"/>
                  <a:pt x="3617986" y="1421559"/>
                  <a:pt x="3573652" y="1421559"/>
                </a:cubicBezTo>
                <a:lnTo>
                  <a:pt x="80276" y="1421559"/>
                </a:lnTo>
                <a:cubicBezTo>
                  <a:pt x="35942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2" y="0"/>
                  <a:pt x="802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9879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pHolder2">
            <a:extLst>
              <a:ext uri="{FF2B5EF4-FFF2-40B4-BE49-F238E27FC236}">
                <a16:creationId xmlns:a16="http://schemas.microsoft.com/office/drawing/2014/main" id="{14CB66A6-81D8-4A61-B84F-AAC1D750C52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657603" y="1559699"/>
            <a:ext cx="1828799" cy="1869301"/>
          </a:xfrm>
          <a:custGeom>
            <a:avLst/>
            <a:gdLst>
              <a:gd name="connsiteX0" fmla="*/ 0 w 1828799"/>
              <a:gd name="connsiteY0" fmla="*/ 0 h 1869301"/>
              <a:gd name="connsiteX1" fmla="*/ 1828799 w 1828799"/>
              <a:gd name="connsiteY1" fmla="*/ 0 h 1869301"/>
              <a:gd name="connsiteX2" fmla="*/ 1828799 w 1828799"/>
              <a:gd name="connsiteY2" fmla="*/ 1869301 h 1869301"/>
              <a:gd name="connsiteX3" fmla="*/ 0 w 1828799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799" h="1869301">
                <a:moveTo>
                  <a:pt x="0" y="0"/>
                </a:moveTo>
                <a:lnTo>
                  <a:pt x="1828799" y="0"/>
                </a:lnTo>
                <a:lnTo>
                  <a:pt x="1828799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B6B7AEC-A63C-774E-98DA-9A474730E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4360985"/>
            <a:ext cx="6553200" cy="4879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7" name="PpHolder1">
            <a:extLst>
              <a:ext uri="{FF2B5EF4-FFF2-40B4-BE49-F238E27FC236}">
                <a16:creationId xmlns:a16="http://schemas.microsoft.com/office/drawing/2014/main" id="{D778E199-357E-43FC-896D-B09EB8BB316F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28801" y="1845772"/>
            <a:ext cx="1828800" cy="1869301"/>
          </a:xfrm>
          <a:custGeom>
            <a:avLst/>
            <a:gdLst>
              <a:gd name="connsiteX0" fmla="*/ 0 w 1828800"/>
              <a:gd name="connsiteY0" fmla="*/ 0 h 1869301"/>
              <a:gd name="connsiteX1" fmla="*/ 1828800 w 1828800"/>
              <a:gd name="connsiteY1" fmla="*/ 0 h 1869301"/>
              <a:gd name="connsiteX2" fmla="*/ 1828800 w 1828800"/>
              <a:gd name="connsiteY2" fmla="*/ 1869301 h 1869301"/>
              <a:gd name="connsiteX3" fmla="*/ 0 w 1828800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1869301">
                <a:moveTo>
                  <a:pt x="0" y="0"/>
                </a:moveTo>
                <a:lnTo>
                  <a:pt x="1828800" y="0"/>
                </a:lnTo>
                <a:lnTo>
                  <a:pt x="1828800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3" name="PpHolder3">
            <a:extLst>
              <a:ext uri="{FF2B5EF4-FFF2-40B4-BE49-F238E27FC236}">
                <a16:creationId xmlns:a16="http://schemas.microsoft.com/office/drawing/2014/main" id="{C00345D4-F1C0-47D8-9B4B-3A42A4FE666D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5486400" y="1845771"/>
            <a:ext cx="1828800" cy="1869301"/>
          </a:xfrm>
          <a:custGeom>
            <a:avLst/>
            <a:gdLst>
              <a:gd name="connsiteX0" fmla="*/ 0 w 1828800"/>
              <a:gd name="connsiteY0" fmla="*/ 0 h 1869301"/>
              <a:gd name="connsiteX1" fmla="*/ 1828800 w 1828800"/>
              <a:gd name="connsiteY1" fmla="*/ 0 h 1869301"/>
              <a:gd name="connsiteX2" fmla="*/ 1828800 w 1828800"/>
              <a:gd name="connsiteY2" fmla="*/ 1869301 h 1869301"/>
              <a:gd name="connsiteX3" fmla="*/ 0 w 1828800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1869301">
                <a:moveTo>
                  <a:pt x="0" y="0"/>
                </a:moveTo>
                <a:lnTo>
                  <a:pt x="1828800" y="0"/>
                </a:lnTo>
                <a:lnTo>
                  <a:pt x="1828800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1" name="PpHolder4">
            <a:extLst>
              <a:ext uri="{FF2B5EF4-FFF2-40B4-BE49-F238E27FC236}">
                <a16:creationId xmlns:a16="http://schemas.microsoft.com/office/drawing/2014/main" id="{AD6CE2F6-D261-4C4E-811B-1C24B781863D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7315200" y="1559700"/>
            <a:ext cx="1828800" cy="1869301"/>
          </a:xfrm>
          <a:custGeom>
            <a:avLst/>
            <a:gdLst>
              <a:gd name="connsiteX0" fmla="*/ 0 w 1828800"/>
              <a:gd name="connsiteY0" fmla="*/ 0 h 1869301"/>
              <a:gd name="connsiteX1" fmla="*/ 1828800 w 1828800"/>
              <a:gd name="connsiteY1" fmla="*/ 0 h 1869301"/>
              <a:gd name="connsiteX2" fmla="*/ 1828800 w 1828800"/>
              <a:gd name="connsiteY2" fmla="*/ 1869301 h 1869301"/>
              <a:gd name="connsiteX3" fmla="*/ 0 w 1828800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1869301">
                <a:moveTo>
                  <a:pt x="0" y="0"/>
                </a:moveTo>
                <a:lnTo>
                  <a:pt x="1828800" y="0"/>
                </a:lnTo>
                <a:lnTo>
                  <a:pt x="1828800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9" name="PpHolder5">
            <a:extLst>
              <a:ext uri="{FF2B5EF4-FFF2-40B4-BE49-F238E27FC236}">
                <a16:creationId xmlns:a16="http://schemas.microsoft.com/office/drawing/2014/main" id="{65AAC622-AE48-42B5-B3C0-A73C963FED97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2" y="1559701"/>
            <a:ext cx="1828801" cy="1869301"/>
          </a:xfrm>
          <a:custGeom>
            <a:avLst/>
            <a:gdLst>
              <a:gd name="connsiteX0" fmla="*/ 0 w 1828801"/>
              <a:gd name="connsiteY0" fmla="*/ 0 h 1869301"/>
              <a:gd name="connsiteX1" fmla="*/ 1828801 w 1828801"/>
              <a:gd name="connsiteY1" fmla="*/ 0 h 1869301"/>
              <a:gd name="connsiteX2" fmla="*/ 1828801 w 1828801"/>
              <a:gd name="connsiteY2" fmla="*/ 1869301 h 1869301"/>
              <a:gd name="connsiteX3" fmla="*/ 0 w 1828801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1" h="1869301">
                <a:moveTo>
                  <a:pt x="0" y="0"/>
                </a:moveTo>
                <a:lnTo>
                  <a:pt x="1828801" y="0"/>
                </a:lnTo>
                <a:lnTo>
                  <a:pt x="1828801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076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pHolder3">
            <a:extLst>
              <a:ext uri="{FF2B5EF4-FFF2-40B4-BE49-F238E27FC236}">
                <a16:creationId xmlns:a16="http://schemas.microsoft.com/office/drawing/2014/main" id="{A8116485-22F1-4FA7-9FEC-A4958CCA23E6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914402" y="2463799"/>
            <a:ext cx="2208770" cy="1314452"/>
          </a:xfrm>
          <a:custGeom>
            <a:avLst/>
            <a:gdLst>
              <a:gd name="connsiteX0" fmla="*/ 0 w 2208770"/>
              <a:gd name="connsiteY0" fmla="*/ 0 h 1314452"/>
              <a:gd name="connsiteX1" fmla="*/ 2208770 w 2208770"/>
              <a:gd name="connsiteY1" fmla="*/ 0 h 1314452"/>
              <a:gd name="connsiteX2" fmla="*/ 2208770 w 2208770"/>
              <a:gd name="connsiteY2" fmla="*/ 1314452 h 1314452"/>
              <a:gd name="connsiteX3" fmla="*/ 0 w 2208770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0" h="1314452">
                <a:moveTo>
                  <a:pt x="0" y="0"/>
                </a:moveTo>
                <a:lnTo>
                  <a:pt x="2208770" y="0"/>
                </a:lnTo>
                <a:lnTo>
                  <a:pt x="2208770" y="1314452"/>
                </a:lnTo>
                <a:lnTo>
                  <a:pt x="0" y="131445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8E65D248-2047-E744-9A45-E1258D89A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955868"/>
            <a:ext cx="7315202" cy="4977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2" name="PpHolder1">
            <a:extLst>
              <a:ext uri="{FF2B5EF4-FFF2-40B4-BE49-F238E27FC236}">
                <a16:creationId xmlns:a16="http://schemas.microsoft.com/office/drawing/2014/main" id="{D421A2B4-A70F-4C52-BF5A-9266BECF9A59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289302" y="2463802"/>
            <a:ext cx="2565400" cy="2820049"/>
          </a:xfrm>
          <a:custGeom>
            <a:avLst/>
            <a:gdLst>
              <a:gd name="connsiteX0" fmla="*/ 0 w 2565400"/>
              <a:gd name="connsiteY0" fmla="*/ 0 h 2820049"/>
              <a:gd name="connsiteX1" fmla="*/ 2565400 w 2565400"/>
              <a:gd name="connsiteY1" fmla="*/ 0 h 2820049"/>
              <a:gd name="connsiteX2" fmla="*/ 2565400 w 2565400"/>
              <a:gd name="connsiteY2" fmla="*/ 2820049 h 2820049"/>
              <a:gd name="connsiteX3" fmla="*/ 0 w 2565400"/>
              <a:gd name="connsiteY3" fmla="*/ 2820049 h 2820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5400" h="2820049">
                <a:moveTo>
                  <a:pt x="0" y="0"/>
                </a:moveTo>
                <a:lnTo>
                  <a:pt x="2565400" y="0"/>
                </a:lnTo>
                <a:lnTo>
                  <a:pt x="2565400" y="2820049"/>
                </a:lnTo>
                <a:lnTo>
                  <a:pt x="0" y="282004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7" name="PpHolder4">
            <a:extLst>
              <a:ext uri="{FF2B5EF4-FFF2-40B4-BE49-F238E27FC236}">
                <a16:creationId xmlns:a16="http://schemas.microsoft.com/office/drawing/2014/main" id="{68B67108-1D84-4627-8DAB-6366D7EF553E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914400" y="3969397"/>
            <a:ext cx="2208771" cy="1314452"/>
          </a:xfrm>
          <a:custGeom>
            <a:avLst/>
            <a:gdLst>
              <a:gd name="connsiteX0" fmla="*/ 0 w 2208771"/>
              <a:gd name="connsiteY0" fmla="*/ 0 h 1314452"/>
              <a:gd name="connsiteX1" fmla="*/ 2208771 w 2208771"/>
              <a:gd name="connsiteY1" fmla="*/ 0 h 1314452"/>
              <a:gd name="connsiteX2" fmla="*/ 2208771 w 2208771"/>
              <a:gd name="connsiteY2" fmla="*/ 1314452 h 1314452"/>
              <a:gd name="connsiteX3" fmla="*/ 0 w 2208771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1" h="1314452">
                <a:moveTo>
                  <a:pt x="0" y="0"/>
                </a:moveTo>
                <a:lnTo>
                  <a:pt x="2208771" y="0"/>
                </a:lnTo>
                <a:lnTo>
                  <a:pt x="2208771" y="1314452"/>
                </a:lnTo>
                <a:lnTo>
                  <a:pt x="0" y="131445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5" name="PpHolder5">
            <a:extLst>
              <a:ext uri="{FF2B5EF4-FFF2-40B4-BE49-F238E27FC236}">
                <a16:creationId xmlns:a16="http://schemas.microsoft.com/office/drawing/2014/main" id="{70E2EF37-47EB-4406-87E4-8EA1480B8D85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6020831" y="2463799"/>
            <a:ext cx="2208771" cy="1314452"/>
          </a:xfrm>
          <a:custGeom>
            <a:avLst/>
            <a:gdLst>
              <a:gd name="connsiteX0" fmla="*/ 0 w 2208771"/>
              <a:gd name="connsiteY0" fmla="*/ 0 h 1314452"/>
              <a:gd name="connsiteX1" fmla="*/ 2208771 w 2208771"/>
              <a:gd name="connsiteY1" fmla="*/ 0 h 1314452"/>
              <a:gd name="connsiteX2" fmla="*/ 2208771 w 2208771"/>
              <a:gd name="connsiteY2" fmla="*/ 1314452 h 1314452"/>
              <a:gd name="connsiteX3" fmla="*/ 0 w 2208771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1" h="1314452">
                <a:moveTo>
                  <a:pt x="0" y="0"/>
                </a:moveTo>
                <a:lnTo>
                  <a:pt x="2208771" y="0"/>
                </a:lnTo>
                <a:lnTo>
                  <a:pt x="2208771" y="1314452"/>
                </a:lnTo>
                <a:lnTo>
                  <a:pt x="0" y="131445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5404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6509E97F-86CD-4C6D-ADF7-93E23C616CA7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896512" y="1763434"/>
            <a:ext cx="1642714" cy="3492500"/>
          </a:xfrm>
          <a:custGeom>
            <a:avLst/>
            <a:gdLst>
              <a:gd name="connsiteX0" fmla="*/ 0 w 1642714"/>
              <a:gd name="connsiteY0" fmla="*/ 0 h 3492500"/>
              <a:gd name="connsiteX1" fmla="*/ 1642714 w 1642714"/>
              <a:gd name="connsiteY1" fmla="*/ 0 h 3492500"/>
              <a:gd name="connsiteX2" fmla="*/ 1642714 w 1642714"/>
              <a:gd name="connsiteY2" fmla="*/ 3492500 h 3492500"/>
              <a:gd name="connsiteX3" fmla="*/ 0 w 1642714"/>
              <a:gd name="connsiteY3" fmla="*/ 3492500 h 349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2714" h="3492500">
                <a:moveTo>
                  <a:pt x="0" y="0"/>
                </a:moveTo>
                <a:lnTo>
                  <a:pt x="1642714" y="0"/>
                </a:lnTo>
                <a:lnTo>
                  <a:pt x="1642714" y="3492500"/>
                </a:lnTo>
                <a:lnTo>
                  <a:pt x="0" y="34925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801" y="2403230"/>
            <a:ext cx="3038852" cy="8109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187607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EB18BE50-7CED-4E99-BE04-C9622FA78894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379123" y="1692679"/>
            <a:ext cx="2419004" cy="3391594"/>
          </a:xfrm>
          <a:custGeom>
            <a:avLst/>
            <a:gdLst>
              <a:gd name="connsiteX0" fmla="*/ 0 w 2419004"/>
              <a:gd name="connsiteY0" fmla="*/ 0 h 3391594"/>
              <a:gd name="connsiteX1" fmla="*/ 2419004 w 2419004"/>
              <a:gd name="connsiteY1" fmla="*/ 0 h 3391594"/>
              <a:gd name="connsiteX2" fmla="*/ 2419004 w 2419004"/>
              <a:gd name="connsiteY2" fmla="*/ 3391594 h 3391594"/>
              <a:gd name="connsiteX3" fmla="*/ 0 w 2419004"/>
              <a:gd name="connsiteY3" fmla="*/ 3391594 h 3391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9004" h="3391594">
                <a:moveTo>
                  <a:pt x="0" y="0"/>
                </a:moveTo>
                <a:lnTo>
                  <a:pt x="2419004" y="0"/>
                </a:lnTo>
                <a:lnTo>
                  <a:pt x="2419004" y="3391594"/>
                </a:lnTo>
                <a:lnTo>
                  <a:pt x="0" y="339159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459" y="2473569"/>
            <a:ext cx="2061557" cy="11526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8758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2124" y="2497015"/>
            <a:ext cx="5439750" cy="11175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825654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4">
            <a:extLst>
              <a:ext uri="{FF2B5EF4-FFF2-40B4-BE49-F238E27FC236}">
                <a16:creationId xmlns:a16="http://schemas.microsoft.com/office/drawing/2014/main" id="{303A3BFD-369F-4A23-ACB9-31BB0C90FFA1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1133867" y="3668625"/>
            <a:ext cx="819509" cy="819509"/>
          </a:xfrm>
          <a:custGeom>
            <a:avLst/>
            <a:gdLst>
              <a:gd name="connsiteX0" fmla="*/ 409755 w 819509"/>
              <a:gd name="connsiteY0" fmla="*/ 0 h 819509"/>
              <a:gd name="connsiteX1" fmla="*/ 819509 w 819509"/>
              <a:gd name="connsiteY1" fmla="*/ 409755 h 819509"/>
              <a:gd name="connsiteX2" fmla="*/ 409755 w 819509"/>
              <a:gd name="connsiteY2" fmla="*/ 819509 h 819509"/>
              <a:gd name="connsiteX3" fmla="*/ 0 w 819509"/>
              <a:gd name="connsiteY3" fmla="*/ 409755 h 819509"/>
              <a:gd name="connsiteX4" fmla="*/ 409755 w 819509"/>
              <a:gd name="connsiteY4" fmla="*/ 0 h 819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9509" h="819509">
                <a:moveTo>
                  <a:pt x="409755" y="0"/>
                </a:moveTo>
                <a:cubicBezTo>
                  <a:pt x="636057" y="0"/>
                  <a:pt x="819509" y="183453"/>
                  <a:pt x="819509" y="409755"/>
                </a:cubicBezTo>
                <a:cubicBezTo>
                  <a:pt x="819509" y="636056"/>
                  <a:pt x="636057" y="819509"/>
                  <a:pt x="409755" y="819509"/>
                </a:cubicBezTo>
                <a:cubicBezTo>
                  <a:pt x="183454" y="819509"/>
                  <a:pt x="0" y="636056"/>
                  <a:pt x="0" y="409755"/>
                </a:cubicBezTo>
                <a:cubicBezTo>
                  <a:pt x="0" y="183453"/>
                  <a:pt x="183454" y="0"/>
                  <a:pt x="40975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955868"/>
            <a:ext cx="7315202" cy="439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PpHolder3">
            <a:extLst>
              <a:ext uri="{FF2B5EF4-FFF2-40B4-BE49-F238E27FC236}">
                <a16:creationId xmlns:a16="http://schemas.microsoft.com/office/drawing/2014/main" id="{0D4E45D7-6E94-450E-BB76-A4A1E7E9C555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5016262" y="3668625"/>
            <a:ext cx="819509" cy="819509"/>
          </a:xfrm>
          <a:custGeom>
            <a:avLst/>
            <a:gdLst>
              <a:gd name="connsiteX0" fmla="*/ 409755 w 819509"/>
              <a:gd name="connsiteY0" fmla="*/ 0 h 819509"/>
              <a:gd name="connsiteX1" fmla="*/ 819509 w 819509"/>
              <a:gd name="connsiteY1" fmla="*/ 409755 h 819509"/>
              <a:gd name="connsiteX2" fmla="*/ 409755 w 819509"/>
              <a:gd name="connsiteY2" fmla="*/ 819509 h 819509"/>
              <a:gd name="connsiteX3" fmla="*/ 0 w 819509"/>
              <a:gd name="connsiteY3" fmla="*/ 409755 h 819509"/>
              <a:gd name="connsiteX4" fmla="*/ 409755 w 819509"/>
              <a:gd name="connsiteY4" fmla="*/ 0 h 819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9509" h="819509">
                <a:moveTo>
                  <a:pt x="409755" y="0"/>
                </a:moveTo>
                <a:cubicBezTo>
                  <a:pt x="636056" y="0"/>
                  <a:pt x="819509" y="183453"/>
                  <a:pt x="819509" y="409755"/>
                </a:cubicBezTo>
                <a:cubicBezTo>
                  <a:pt x="819509" y="636056"/>
                  <a:pt x="636056" y="819509"/>
                  <a:pt x="409755" y="819509"/>
                </a:cubicBezTo>
                <a:cubicBezTo>
                  <a:pt x="183453" y="819509"/>
                  <a:pt x="0" y="636056"/>
                  <a:pt x="0" y="409755"/>
                </a:cubicBezTo>
                <a:cubicBezTo>
                  <a:pt x="0" y="183453"/>
                  <a:pt x="183453" y="0"/>
                  <a:pt x="40975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34502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11B3A17D-C828-4417-85BF-734957BD6993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114138" y="2662029"/>
            <a:ext cx="2915729" cy="3338722"/>
          </a:xfrm>
          <a:custGeom>
            <a:avLst/>
            <a:gdLst>
              <a:gd name="connsiteX0" fmla="*/ 1457864 w 2915729"/>
              <a:gd name="connsiteY0" fmla="*/ 0 h 3338722"/>
              <a:gd name="connsiteX1" fmla="*/ 2915729 w 2915729"/>
              <a:gd name="connsiteY1" fmla="*/ 1457865 h 3338722"/>
              <a:gd name="connsiteX2" fmla="*/ 2915729 w 2915729"/>
              <a:gd name="connsiteY2" fmla="*/ 3338722 h 3338722"/>
              <a:gd name="connsiteX3" fmla="*/ 0 w 2915729"/>
              <a:gd name="connsiteY3" fmla="*/ 3338722 h 3338722"/>
              <a:gd name="connsiteX4" fmla="*/ 0 w 2915729"/>
              <a:gd name="connsiteY4" fmla="*/ 1457865 h 3338722"/>
              <a:gd name="connsiteX5" fmla="*/ 1457864 w 2915729"/>
              <a:gd name="connsiteY5" fmla="*/ 0 h 3338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15729" h="3338722">
                <a:moveTo>
                  <a:pt x="1457864" y="0"/>
                </a:moveTo>
                <a:cubicBezTo>
                  <a:pt x="2263021" y="0"/>
                  <a:pt x="2915729" y="652709"/>
                  <a:pt x="2915729" y="1457865"/>
                </a:cubicBezTo>
                <a:lnTo>
                  <a:pt x="2915729" y="3338722"/>
                </a:lnTo>
                <a:lnTo>
                  <a:pt x="0" y="3338722"/>
                </a:lnTo>
                <a:lnTo>
                  <a:pt x="0" y="1457865"/>
                </a:lnTo>
                <a:cubicBezTo>
                  <a:pt x="0" y="652709"/>
                  <a:pt x="652709" y="0"/>
                  <a:pt x="145786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7475" y="1621367"/>
            <a:ext cx="3829050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121332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4A2F6E87-13ED-430B-87BC-D2318216836A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" y="857250"/>
            <a:ext cx="3321425" cy="5143500"/>
          </a:xfrm>
          <a:custGeom>
            <a:avLst/>
            <a:gdLst>
              <a:gd name="connsiteX0" fmla="*/ 0 w 3321425"/>
              <a:gd name="connsiteY0" fmla="*/ 0 h 5143500"/>
              <a:gd name="connsiteX1" fmla="*/ 3321425 w 3321425"/>
              <a:gd name="connsiteY1" fmla="*/ 0 h 5143500"/>
              <a:gd name="connsiteX2" fmla="*/ 3321425 w 3321425"/>
              <a:gd name="connsiteY2" fmla="*/ 5143500 h 5143500"/>
              <a:gd name="connsiteX3" fmla="*/ 0 w 3321425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1425" h="5143500">
                <a:moveTo>
                  <a:pt x="0" y="0"/>
                </a:moveTo>
                <a:lnTo>
                  <a:pt x="3321425" y="0"/>
                </a:lnTo>
                <a:lnTo>
                  <a:pt x="3321425" y="5143500"/>
                </a:lnTo>
                <a:lnTo>
                  <a:pt x="0" y="51435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3094" y="2625969"/>
            <a:ext cx="4477871" cy="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663023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3935" y="3711389"/>
            <a:ext cx="5296131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54136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47710987-031C-4C20-ABF8-BBCAD24D054B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853753" y="1711003"/>
            <a:ext cx="3498980" cy="4289749"/>
          </a:xfrm>
          <a:custGeom>
            <a:avLst/>
            <a:gdLst>
              <a:gd name="connsiteX0" fmla="*/ 0 w 3498980"/>
              <a:gd name="connsiteY0" fmla="*/ 0 h 4289749"/>
              <a:gd name="connsiteX1" fmla="*/ 3498980 w 3498980"/>
              <a:gd name="connsiteY1" fmla="*/ 0 h 4289749"/>
              <a:gd name="connsiteX2" fmla="*/ 3498980 w 3498980"/>
              <a:gd name="connsiteY2" fmla="*/ 4289749 h 4289749"/>
              <a:gd name="connsiteX3" fmla="*/ 0 w 3498980"/>
              <a:gd name="connsiteY3" fmla="*/ 4289749 h 4289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8980" h="4289749">
                <a:moveTo>
                  <a:pt x="0" y="0"/>
                </a:moveTo>
                <a:lnTo>
                  <a:pt x="3498980" y="0"/>
                </a:lnTo>
                <a:lnTo>
                  <a:pt x="3498980" y="4289749"/>
                </a:lnTo>
                <a:lnTo>
                  <a:pt x="0" y="428974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49208DD2-7750-2843-9CC1-6DFB9CB9B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518" y="2473569"/>
            <a:ext cx="3209731" cy="8003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80812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20864C20-F909-414C-9A50-2BBFB45A3E61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" y="2288334"/>
            <a:ext cx="3946849" cy="2281335"/>
          </a:xfrm>
          <a:custGeom>
            <a:avLst/>
            <a:gdLst>
              <a:gd name="connsiteX0" fmla="*/ 0 w 3946849"/>
              <a:gd name="connsiteY0" fmla="*/ 0 h 2281335"/>
              <a:gd name="connsiteX1" fmla="*/ 2806182 w 3946849"/>
              <a:gd name="connsiteY1" fmla="*/ 0 h 2281335"/>
              <a:gd name="connsiteX2" fmla="*/ 3946849 w 3946849"/>
              <a:gd name="connsiteY2" fmla="*/ 1140668 h 2281335"/>
              <a:gd name="connsiteX3" fmla="*/ 2806182 w 3946849"/>
              <a:gd name="connsiteY3" fmla="*/ 2281335 h 2281335"/>
              <a:gd name="connsiteX4" fmla="*/ 0 w 3946849"/>
              <a:gd name="connsiteY4" fmla="*/ 2281335 h 2281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46849" h="2281335">
                <a:moveTo>
                  <a:pt x="0" y="0"/>
                </a:moveTo>
                <a:lnTo>
                  <a:pt x="2806182" y="0"/>
                </a:lnTo>
                <a:cubicBezTo>
                  <a:pt x="3436156" y="0"/>
                  <a:pt x="3946849" y="510695"/>
                  <a:pt x="3946849" y="1140668"/>
                </a:cubicBezTo>
                <a:cubicBezTo>
                  <a:pt x="3946849" y="1770641"/>
                  <a:pt x="3436156" y="2281335"/>
                  <a:pt x="2806182" y="2281335"/>
                </a:cubicBezTo>
                <a:lnTo>
                  <a:pt x="0" y="228133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2369976"/>
            <a:ext cx="3669037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4492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388" y="2250830"/>
            <a:ext cx="3128963" cy="82044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99593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25885" y="2215662"/>
            <a:ext cx="2873968" cy="8128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36665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654" y="2860431"/>
            <a:ext cx="2041357" cy="11371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78484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6801" y="2039815"/>
            <a:ext cx="3419852" cy="7972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47674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955868"/>
            <a:ext cx="7315202" cy="4860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15429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B764B-5422-408E-9D04-54B83D1862AB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100D56-9CCF-C04F-8D78-7DBDD26CFAC8}"/>
              </a:ext>
            </a:extLst>
          </p:cNvPr>
          <p:cNvSpPr txBox="1"/>
          <p:nvPr userDrawn="1"/>
        </p:nvSpPr>
        <p:spPr>
          <a:xfrm>
            <a:off x="471487" y="344722"/>
            <a:ext cx="11636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tx1"/>
                </a:solidFill>
                <a:latin typeface="+mj-lt"/>
              </a:rPr>
              <a:t>Gumdent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89FBFD-FFC9-BE4C-B337-4DDDDBFD8B43}"/>
              </a:ext>
            </a:extLst>
          </p:cNvPr>
          <p:cNvSpPr txBox="1"/>
          <p:nvPr userDrawn="1"/>
        </p:nvSpPr>
        <p:spPr>
          <a:xfrm>
            <a:off x="7442334" y="389462"/>
            <a:ext cx="1428750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>
                <a:solidFill>
                  <a:schemeClr val="tx1"/>
                </a:solidFill>
              </a:rPr>
              <a:t>Dentist Presentation</a:t>
            </a: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8442E2E9-3559-284B-A352-FC3BDF23353E}"/>
              </a:ext>
            </a:extLst>
          </p:cNvPr>
          <p:cNvSpPr/>
          <p:nvPr userDrawn="1"/>
        </p:nvSpPr>
        <p:spPr bwMode="auto">
          <a:xfrm>
            <a:off x="405686" y="2775516"/>
            <a:ext cx="2713071" cy="3617429"/>
          </a:xfrm>
          <a:custGeom>
            <a:avLst/>
            <a:gdLst>
              <a:gd name="connsiteX0" fmla="*/ 4794083 w 4902424"/>
              <a:gd name="connsiteY0" fmla="*/ 4530068 h 4902426"/>
              <a:gd name="connsiteX1" fmla="*/ 4902424 w 4902424"/>
              <a:gd name="connsiteY1" fmla="*/ 4638409 h 4902426"/>
              <a:gd name="connsiteX2" fmla="*/ 4794083 w 4902424"/>
              <a:gd name="connsiteY2" fmla="*/ 4746750 h 4902426"/>
              <a:gd name="connsiteX3" fmla="*/ 4685742 w 4902424"/>
              <a:gd name="connsiteY3" fmla="*/ 4638409 h 4902426"/>
              <a:gd name="connsiteX4" fmla="*/ 4794083 w 4902424"/>
              <a:gd name="connsiteY4" fmla="*/ 4530068 h 4902426"/>
              <a:gd name="connsiteX5" fmla="*/ 3661566 w 4902424"/>
              <a:gd name="connsiteY5" fmla="*/ 4497257 h 4902426"/>
              <a:gd name="connsiteX6" fmla="*/ 3802718 w 4902424"/>
              <a:gd name="connsiteY6" fmla="*/ 4638409 h 4902426"/>
              <a:gd name="connsiteX7" fmla="*/ 3661566 w 4902424"/>
              <a:gd name="connsiteY7" fmla="*/ 4779561 h 4902426"/>
              <a:gd name="connsiteX8" fmla="*/ 3520414 w 4902424"/>
              <a:gd name="connsiteY8" fmla="*/ 4638409 h 4902426"/>
              <a:gd name="connsiteX9" fmla="*/ 3661566 w 4902424"/>
              <a:gd name="connsiteY9" fmla="*/ 4497257 h 4902426"/>
              <a:gd name="connsiteX10" fmla="*/ 2529049 w 4902424"/>
              <a:gd name="connsiteY10" fmla="*/ 4459329 h 4902426"/>
              <a:gd name="connsiteX11" fmla="*/ 2708129 w 4902424"/>
              <a:gd name="connsiteY11" fmla="*/ 4638409 h 4902426"/>
              <a:gd name="connsiteX12" fmla="*/ 2529049 w 4902424"/>
              <a:gd name="connsiteY12" fmla="*/ 4817489 h 4902426"/>
              <a:gd name="connsiteX13" fmla="*/ 2349969 w 4902424"/>
              <a:gd name="connsiteY13" fmla="*/ 4638409 h 4902426"/>
              <a:gd name="connsiteX14" fmla="*/ 2529049 w 4902424"/>
              <a:gd name="connsiteY14" fmla="*/ 4459329 h 4902426"/>
              <a:gd name="connsiteX15" fmla="*/ 1396534 w 4902424"/>
              <a:gd name="connsiteY15" fmla="*/ 4414639 h 4902426"/>
              <a:gd name="connsiteX16" fmla="*/ 1620302 w 4902424"/>
              <a:gd name="connsiteY16" fmla="*/ 4638409 h 4902426"/>
              <a:gd name="connsiteX17" fmla="*/ 1396534 w 4902424"/>
              <a:gd name="connsiteY17" fmla="*/ 4862179 h 4902426"/>
              <a:gd name="connsiteX18" fmla="*/ 1172764 w 4902424"/>
              <a:gd name="connsiteY18" fmla="*/ 4638409 h 4902426"/>
              <a:gd name="connsiteX19" fmla="*/ 1396534 w 4902424"/>
              <a:gd name="connsiteY19" fmla="*/ 4414639 h 4902426"/>
              <a:gd name="connsiteX20" fmla="*/ 264016 w 4902424"/>
              <a:gd name="connsiteY20" fmla="*/ 4374392 h 4902426"/>
              <a:gd name="connsiteX21" fmla="*/ 528034 w 4902424"/>
              <a:gd name="connsiteY21" fmla="*/ 4638409 h 4902426"/>
              <a:gd name="connsiteX22" fmla="*/ 264016 w 4902424"/>
              <a:gd name="connsiteY22" fmla="*/ 4902426 h 4902426"/>
              <a:gd name="connsiteX23" fmla="*/ 0 w 4902424"/>
              <a:gd name="connsiteY23" fmla="*/ 4638409 h 4902426"/>
              <a:gd name="connsiteX24" fmla="*/ 264016 w 4902424"/>
              <a:gd name="connsiteY24" fmla="*/ 4374392 h 4902426"/>
              <a:gd name="connsiteX25" fmla="*/ 4794083 w 4902424"/>
              <a:gd name="connsiteY25" fmla="*/ 3426275 h 4902426"/>
              <a:gd name="connsiteX26" fmla="*/ 4873700 w 4902424"/>
              <a:gd name="connsiteY26" fmla="*/ 3505892 h 4902426"/>
              <a:gd name="connsiteX27" fmla="*/ 4794083 w 4902424"/>
              <a:gd name="connsiteY27" fmla="*/ 3585509 h 4902426"/>
              <a:gd name="connsiteX28" fmla="*/ 4714466 w 4902424"/>
              <a:gd name="connsiteY28" fmla="*/ 3505892 h 4902426"/>
              <a:gd name="connsiteX29" fmla="*/ 4794083 w 4902424"/>
              <a:gd name="connsiteY29" fmla="*/ 3426275 h 4902426"/>
              <a:gd name="connsiteX30" fmla="*/ 3661566 w 4902424"/>
              <a:gd name="connsiteY30" fmla="*/ 3397551 h 4902426"/>
              <a:gd name="connsiteX31" fmla="*/ 3769907 w 4902424"/>
              <a:gd name="connsiteY31" fmla="*/ 3505892 h 4902426"/>
              <a:gd name="connsiteX32" fmla="*/ 3661566 w 4902424"/>
              <a:gd name="connsiteY32" fmla="*/ 3614233 h 4902426"/>
              <a:gd name="connsiteX33" fmla="*/ 3553225 w 4902424"/>
              <a:gd name="connsiteY33" fmla="*/ 3505892 h 4902426"/>
              <a:gd name="connsiteX34" fmla="*/ 3661566 w 4902424"/>
              <a:gd name="connsiteY34" fmla="*/ 3397551 h 4902426"/>
              <a:gd name="connsiteX35" fmla="*/ 2529049 w 4902424"/>
              <a:gd name="connsiteY35" fmla="*/ 3364740 h 4902426"/>
              <a:gd name="connsiteX36" fmla="*/ 2670201 w 4902424"/>
              <a:gd name="connsiteY36" fmla="*/ 3505892 h 4902426"/>
              <a:gd name="connsiteX37" fmla="*/ 2529049 w 4902424"/>
              <a:gd name="connsiteY37" fmla="*/ 3647044 h 4902426"/>
              <a:gd name="connsiteX38" fmla="*/ 2387897 w 4902424"/>
              <a:gd name="connsiteY38" fmla="*/ 3505892 h 4902426"/>
              <a:gd name="connsiteX39" fmla="*/ 2529049 w 4902424"/>
              <a:gd name="connsiteY39" fmla="*/ 3364740 h 4902426"/>
              <a:gd name="connsiteX40" fmla="*/ 1396534 w 4902424"/>
              <a:gd name="connsiteY40" fmla="*/ 3326812 h 4902426"/>
              <a:gd name="connsiteX41" fmla="*/ 1575612 w 4902424"/>
              <a:gd name="connsiteY41" fmla="*/ 3505892 h 4902426"/>
              <a:gd name="connsiteX42" fmla="*/ 1396534 w 4902424"/>
              <a:gd name="connsiteY42" fmla="*/ 3684972 h 4902426"/>
              <a:gd name="connsiteX43" fmla="*/ 1217454 w 4902424"/>
              <a:gd name="connsiteY43" fmla="*/ 3505892 h 4902426"/>
              <a:gd name="connsiteX44" fmla="*/ 1396534 w 4902424"/>
              <a:gd name="connsiteY44" fmla="*/ 3326812 h 4902426"/>
              <a:gd name="connsiteX45" fmla="*/ 264016 w 4902424"/>
              <a:gd name="connsiteY45" fmla="*/ 3282122 h 4902426"/>
              <a:gd name="connsiteX46" fmla="*/ 487786 w 4902424"/>
              <a:gd name="connsiteY46" fmla="*/ 3505892 h 4902426"/>
              <a:gd name="connsiteX47" fmla="*/ 264016 w 4902424"/>
              <a:gd name="connsiteY47" fmla="*/ 3729662 h 4902426"/>
              <a:gd name="connsiteX48" fmla="*/ 40246 w 4902424"/>
              <a:gd name="connsiteY48" fmla="*/ 3505892 h 4902426"/>
              <a:gd name="connsiteX49" fmla="*/ 264016 w 4902424"/>
              <a:gd name="connsiteY49" fmla="*/ 3282122 h 4902426"/>
              <a:gd name="connsiteX50" fmla="*/ 4794083 w 4902424"/>
              <a:gd name="connsiteY50" fmla="*/ 2324531 h 4902426"/>
              <a:gd name="connsiteX51" fmla="*/ 4842927 w 4902424"/>
              <a:gd name="connsiteY51" fmla="*/ 2373375 h 4902426"/>
              <a:gd name="connsiteX52" fmla="*/ 4794083 w 4902424"/>
              <a:gd name="connsiteY52" fmla="*/ 2422219 h 4902426"/>
              <a:gd name="connsiteX53" fmla="*/ 4745239 w 4902424"/>
              <a:gd name="connsiteY53" fmla="*/ 2373375 h 4902426"/>
              <a:gd name="connsiteX54" fmla="*/ 4794083 w 4902424"/>
              <a:gd name="connsiteY54" fmla="*/ 2324531 h 4902426"/>
              <a:gd name="connsiteX55" fmla="*/ 3661566 w 4902424"/>
              <a:gd name="connsiteY55" fmla="*/ 2293758 h 4902426"/>
              <a:gd name="connsiteX56" fmla="*/ 3741183 w 4902424"/>
              <a:gd name="connsiteY56" fmla="*/ 2373375 h 4902426"/>
              <a:gd name="connsiteX57" fmla="*/ 3661566 w 4902424"/>
              <a:gd name="connsiteY57" fmla="*/ 2452992 h 4902426"/>
              <a:gd name="connsiteX58" fmla="*/ 3581949 w 4902424"/>
              <a:gd name="connsiteY58" fmla="*/ 2373375 h 4902426"/>
              <a:gd name="connsiteX59" fmla="*/ 3661566 w 4902424"/>
              <a:gd name="connsiteY59" fmla="*/ 2293758 h 4902426"/>
              <a:gd name="connsiteX60" fmla="*/ 2529049 w 4902424"/>
              <a:gd name="connsiteY60" fmla="*/ 2265034 h 4902426"/>
              <a:gd name="connsiteX61" fmla="*/ 2637390 w 4902424"/>
              <a:gd name="connsiteY61" fmla="*/ 2373375 h 4902426"/>
              <a:gd name="connsiteX62" fmla="*/ 2529049 w 4902424"/>
              <a:gd name="connsiteY62" fmla="*/ 2481716 h 4902426"/>
              <a:gd name="connsiteX63" fmla="*/ 2420708 w 4902424"/>
              <a:gd name="connsiteY63" fmla="*/ 2373375 h 4902426"/>
              <a:gd name="connsiteX64" fmla="*/ 2529049 w 4902424"/>
              <a:gd name="connsiteY64" fmla="*/ 2265034 h 4902426"/>
              <a:gd name="connsiteX65" fmla="*/ 1396534 w 4902424"/>
              <a:gd name="connsiteY65" fmla="*/ 2232223 h 4902426"/>
              <a:gd name="connsiteX66" fmla="*/ 1537685 w 4902424"/>
              <a:gd name="connsiteY66" fmla="*/ 2373375 h 4902426"/>
              <a:gd name="connsiteX67" fmla="*/ 1396534 w 4902424"/>
              <a:gd name="connsiteY67" fmla="*/ 2514527 h 4902426"/>
              <a:gd name="connsiteX68" fmla="*/ 1255381 w 4902424"/>
              <a:gd name="connsiteY68" fmla="*/ 2373375 h 4902426"/>
              <a:gd name="connsiteX69" fmla="*/ 1396534 w 4902424"/>
              <a:gd name="connsiteY69" fmla="*/ 2232223 h 4902426"/>
              <a:gd name="connsiteX70" fmla="*/ 264016 w 4902424"/>
              <a:gd name="connsiteY70" fmla="*/ 2194295 h 4902426"/>
              <a:gd name="connsiteX71" fmla="*/ 443096 w 4902424"/>
              <a:gd name="connsiteY71" fmla="*/ 2373375 h 4902426"/>
              <a:gd name="connsiteX72" fmla="*/ 264016 w 4902424"/>
              <a:gd name="connsiteY72" fmla="*/ 2552455 h 4902426"/>
              <a:gd name="connsiteX73" fmla="*/ 84936 w 4902424"/>
              <a:gd name="connsiteY73" fmla="*/ 2373375 h 4902426"/>
              <a:gd name="connsiteX74" fmla="*/ 264016 w 4902424"/>
              <a:gd name="connsiteY74" fmla="*/ 2194295 h 4902426"/>
              <a:gd name="connsiteX75" fmla="*/ 4794083 w 4902424"/>
              <a:gd name="connsiteY75" fmla="*/ 1214239 h 4902426"/>
              <a:gd name="connsiteX76" fmla="*/ 4820702 w 4902424"/>
              <a:gd name="connsiteY76" fmla="*/ 1240858 h 4902426"/>
              <a:gd name="connsiteX77" fmla="*/ 4794083 w 4902424"/>
              <a:gd name="connsiteY77" fmla="*/ 1267477 h 4902426"/>
              <a:gd name="connsiteX78" fmla="*/ 4767464 w 4902424"/>
              <a:gd name="connsiteY78" fmla="*/ 1240858 h 4902426"/>
              <a:gd name="connsiteX79" fmla="*/ 4794083 w 4902424"/>
              <a:gd name="connsiteY79" fmla="*/ 1214239 h 4902426"/>
              <a:gd name="connsiteX80" fmla="*/ 3661566 w 4902424"/>
              <a:gd name="connsiteY80" fmla="*/ 1192014 h 4902426"/>
              <a:gd name="connsiteX81" fmla="*/ 3710410 w 4902424"/>
              <a:gd name="connsiteY81" fmla="*/ 1240858 h 4902426"/>
              <a:gd name="connsiteX82" fmla="*/ 3661566 w 4902424"/>
              <a:gd name="connsiteY82" fmla="*/ 1289702 h 4902426"/>
              <a:gd name="connsiteX83" fmla="*/ 3612722 w 4902424"/>
              <a:gd name="connsiteY83" fmla="*/ 1240858 h 4902426"/>
              <a:gd name="connsiteX84" fmla="*/ 3661566 w 4902424"/>
              <a:gd name="connsiteY84" fmla="*/ 1192014 h 4902426"/>
              <a:gd name="connsiteX85" fmla="*/ 2529049 w 4902424"/>
              <a:gd name="connsiteY85" fmla="*/ 1161241 h 4902426"/>
              <a:gd name="connsiteX86" fmla="*/ 2608666 w 4902424"/>
              <a:gd name="connsiteY86" fmla="*/ 1240858 h 4902426"/>
              <a:gd name="connsiteX87" fmla="*/ 2529049 w 4902424"/>
              <a:gd name="connsiteY87" fmla="*/ 1320475 h 4902426"/>
              <a:gd name="connsiteX88" fmla="*/ 2449432 w 4902424"/>
              <a:gd name="connsiteY88" fmla="*/ 1240858 h 4902426"/>
              <a:gd name="connsiteX89" fmla="*/ 2529049 w 4902424"/>
              <a:gd name="connsiteY89" fmla="*/ 1161241 h 4902426"/>
              <a:gd name="connsiteX90" fmla="*/ 1396533 w 4902424"/>
              <a:gd name="connsiteY90" fmla="*/ 1132517 h 4902426"/>
              <a:gd name="connsiteX91" fmla="*/ 1504874 w 4902424"/>
              <a:gd name="connsiteY91" fmla="*/ 1240858 h 4902426"/>
              <a:gd name="connsiteX92" fmla="*/ 1396533 w 4902424"/>
              <a:gd name="connsiteY92" fmla="*/ 1349199 h 4902426"/>
              <a:gd name="connsiteX93" fmla="*/ 1288192 w 4902424"/>
              <a:gd name="connsiteY93" fmla="*/ 1240858 h 4902426"/>
              <a:gd name="connsiteX94" fmla="*/ 1396533 w 4902424"/>
              <a:gd name="connsiteY94" fmla="*/ 1132517 h 4902426"/>
              <a:gd name="connsiteX95" fmla="*/ 264016 w 4902424"/>
              <a:gd name="connsiteY95" fmla="*/ 1099706 h 4902426"/>
              <a:gd name="connsiteX96" fmla="*/ 405168 w 4902424"/>
              <a:gd name="connsiteY96" fmla="*/ 1240858 h 4902426"/>
              <a:gd name="connsiteX97" fmla="*/ 264016 w 4902424"/>
              <a:gd name="connsiteY97" fmla="*/ 1382010 h 4902426"/>
              <a:gd name="connsiteX98" fmla="*/ 122864 w 4902424"/>
              <a:gd name="connsiteY98" fmla="*/ 1240858 h 4902426"/>
              <a:gd name="connsiteX99" fmla="*/ 264016 w 4902424"/>
              <a:gd name="connsiteY99" fmla="*/ 1099706 h 4902426"/>
              <a:gd name="connsiteX100" fmla="*/ 4794083 w 4902424"/>
              <a:gd name="connsiteY100" fmla="*/ 85481 h 4902426"/>
              <a:gd name="connsiteX101" fmla="*/ 4816943 w 4902424"/>
              <a:gd name="connsiteY101" fmla="*/ 108341 h 4902426"/>
              <a:gd name="connsiteX102" fmla="*/ 4794083 w 4902424"/>
              <a:gd name="connsiteY102" fmla="*/ 131202 h 4902426"/>
              <a:gd name="connsiteX103" fmla="*/ 4771223 w 4902424"/>
              <a:gd name="connsiteY103" fmla="*/ 108341 h 4902426"/>
              <a:gd name="connsiteX104" fmla="*/ 4794083 w 4902424"/>
              <a:gd name="connsiteY104" fmla="*/ 85481 h 4902426"/>
              <a:gd name="connsiteX105" fmla="*/ 3661566 w 4902424"/>
              <a:gd name="connsiteY105" fmla="*/ 81722 h 4902426"/>
              <a:gd name="connsiteX106" fmla="*/ 3688185 w 4902424"/>
              <a:gd name="connsiteY106" fmla="*/ 108341 h 4902426"/>
              <a:gd name="connsiteX107" fmla="*/ 3661566 w 4902424"/>
              <a:gd name="connsiteY107" fmla="*/ 134960 h 4902426"/>
              <a:gd name="connsiteX108" fmla="*/ 3634947 w 4902424"/>
              <a:gd name="connsiteY108" fmla="*/ 108341 h 4902426"/>
              <a:gd name="connsiteX109" fmla="*/ 3661566 w 4902424"/>
              <a:gd name="connsiteY109" fmla="*/ 81722 h 4902426"/>
              <a:gd name="connsiteX110" fmla="*/ 2529049 w 4902424"/>
              <a:gd name="connsiteY110" fmla="*/ 59497 h 4902426"/>
              <a:gd name="connsiteX111" fmla="*/ 2577893 w 4902424"/>
              <a:gd name="connsiteY111" fmla="*/ 108341 h 4902426"/>
              <a:gd name="connsiteX112" fmla="*/ 2529049 w 4902424"/>
              <a:gd name="connsiteY112" fmla="*/ 157185 h 4902426"/>
              <a:gd name="connsiteX113" fmla="*/ 2480205 w 4902424"/>
              <a:gd name="connsiteY113" fmla="*/ 108341 h 4902426"/>
              <a:gd name="connsiteX114" fmla="*/ 2529049 w 4902424"/>
              <a:gd name="connsiteY114" fmla="*/ 59497 h 4902426"/>
              <a:gd name="connsiteX115" fmla="*/ 1396532 w 4902424"/>
              <a:gd name="connsiteY115" fmla="*/ 28724 h 4902426"/>
              <a:gd name="connsiteX116" fmla="*/ 1476149 w 4902424"/>
              <a:gd name="connsiteY116" fmla="*/ 108341 h 4902426"/>
              <a:gd name="connsiteX117" fmla="*/ 1396532 w 4902424"/>
              <a:gd name="connsiteY117" fmla="*/ 187958 h 4902426"/>
              <a:gd name="connsiteX118" fmla="*/ 1316915 w 4902424"/>
              <a:gd name="connsiteY118" fmla="*/ 108341 h 4902426"/>
              <a:gd name="connsiteX119" fmla="*/ 1396532 w 4902424"/>
              <a:gd name="connsiteY119" fmla="*/ 28724 h 4902426"/>
              <a:gd name="connsiteX120" fmla="*/ 264015 w 4902424"/>
              <a:gd name="connsiteY120" fmla="*/ 0 h 4902426"/>
              <a:gd name="connsiteX121" fmla="*/ 372356 w 4902424"/>
              <a:gd name="connsiteY121" fmla="*/ 108341 h 4902426"/>
              <a:gd name="connsiteX122" fmla="*/ 264015 w 4902424"/>
              <a:gd name="connsiteY122" fmla="*/ 216682 h 4902426"/>
              <a:gd name="connsiteX123" fmla="*/ 155674 w 4902424"/>
              <a:gd name="connsiteY123" fmla="*/ 108341 h 4902426"/>
              <a:gd name="connsiteX124" fmla="*/ 264015 w 4902424"/>
              <a:gd name="connsiteY124" fmla="*/ 0 h 490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4902424" h="4902426">
                <a:moveTo>
                  <a:pt x="4794083" y="4530068"/>
                </a:moveTo>
                <a:cubicBezTo>
                  <a:pt x="4853918" y="4530068"/>
                  <a:pt x="4902424" y="4578574"/>
                  <a:pt x="4902424" y="4638409"/>
                </a:cubicBezTo>
                <a:cubicBezTo>
                  <a:pt x="4902424" y="4698244"/>
                  <a:pt x="4853918" y="4746750"/>
                  <a:pt x="4794083" y="4746750"/>
                </a:cubicBezTo>
                <a:cubicBezTo>
                  <a:pt x="4734248" y="4746750"/>
                  <a:pt x="4685742" y="4698244"/>
                  <a:pt x="4685742" y="4638409"/>
                </a:cubicBezTo>
                <a:cubicBezTo>
                  <a:pt x="4685742" y="4578574"/>
                  <a:pt x="4734248" y="4530068"/>
                  <a:pt x="4794083" y="4530068"/>
                </a:cubicBezTo>
                <a:close/>
                <a:moveTo>
                  <a:pt x="3661566" y="4497257"/>
                </a:moveTo>
                <a:cubicBezTo>
                  <a:pt x="3739522" y="4497257"/>
                  <a:pt x="3802718" y="4560453"/>
                  <a:pt x="3802718" y="4638409"/>
                </a:cubicBezTo>
                <a:cubicBezTo>
                  <a:pt x="3802718" y="4716365"/>
                  <a:pt x="3739522" y="4779561"/>
                  <a:pt x="3661566" y="4779561"/>
                </a:cubicBezTo>
                <a:cubicBezTo>
                  <a:pt x="3583610" y="4779561"/>
                  <a:pt x="3520414" y="4716365"/>
                  <a:pt x="3520414" y="4638409"/>
                </a:cubicBezTo>
                <a:cubicBezTo>
                  <a:pt x="3520414" y="4560453"/>
                  <a:pt x="3583610" y="4497257"/>
                  <a:pt x="3661566" y="4497257"/>
                </a:cubicBezTo>
                <a:close/>
                <a:moveTo>
                  <a:pt x="2529049" y="4459329"/>
                </a:moveTo>
                <a:cubicBezTo>
                  <a:pt x="2627952" y="4459329"/>
                  <a:pt x="2708129" y="4539506"/>
                  <a:pt x="2708129" y="4638409"/>
                </a:cubicBezTo>
                <a:cubicBezTo>
                  <a:pt x="2708129" y="4737312"/>
                  <a:pt x="2627952" y="4817489"/>
                  <a:pt x="2529049" y="4817489"/>
                </a:cubicBezTo>
                <a:cubicBezTo>
                  <a:pt x="2430146" y="4817489"/>
                  <a:pt x="2349969" y="4737312"/>
                  <a:pt x="2349969" y="4638409"/>
                </a:cubicBezTo>
                <a:cubicBezTo>
                  <a:pt x="2349969" y="4539506"/>
                  <a:pt x="2430146" y="4459329"/>
                  <a:pt x="2529049" y="4459329"/>
                </a:cubicBezTo>
                <a:close/>
                <a:moveTo>
                  <a:pt x="1396534" y="4414639"/>
                </a:moveTo>
                <a:cubicBezTo>
                  <a:pt x="1520119" y="4414639"/>
                  <a:pt x="1620302" y="4514824"/>
                  <a:pt x="1620302" y="4638409"/>
                </a:cubicBezTo>
                <a:cubicBezTo>
                  <a:pt x="1620302" y="4761994"/>
                  <a:pt x="1520119" y="4862179"/>
                  <a:pt x="1396534" y="4862179"/>
                </a:cubicBezTo>
                <a:cubicBezTo>
                  <a:pt x="1272949" y="4862179"/>
                  <a:pt x="1172764" y="4761994"/>
                  <a:pt x="1172764" y="4638409"/>
                </a:cubicBezTo>
                <a:cubicBezTo>
                  <a:pt x="1172764" y="4514824"/>
                  <a:pt x="1272949" y="4414639"/>
                  <a:pt x="1396534" y="4414639"/>
                </a:cubicBezTo>
                <a:close/>
                <a:moveTo>
                  <a:pt x="264016" y="4374392"/>
                </a:moveTo>
                <a:cubicBezTo>
                  <a:pt x="409830" y="4374392"/>
                  <a:pt x="528034" y="4492596"/>
                  <a:pt x="528034" y="4638409"/>
                </a:cubicBezTo>
                <a:cubicBezTo>
                  <a:pt x="528034" y="4784222"/>
                  <a:pt x="409830" y="4902426"/>
                  <a:pt x="264016" y="4902426"/>
                </a:cubicBezTo>
                <a:cubicBezTo>
                  <a:pt x="118204" y="4902426"/>
                  <a:pt x="0" y="4784222"/>
                  <a:pt x="0" y="4638409"/>
                </a:cubicBezTo>
                <a:cubicBezTo>
                  <a:pt x="0" y="4492596"/>
                  <a:pt x="118204" y="4374392"/>
                  <a:pt x="264016" y="4374392"/>
                </a:cubicBezTo>
                <a:close/>
                <a:moveTo>
                  <a:pt x="4794083" y="3426275"/>
                </a:moveTo>
                <a:cubicBezTo>
                  <a:pt x="4838054" y="3426275"/>
                  <a:pt x="4873700" y="3461921"/>
                  <a:pt x="4873700" y="3505892"/>
                </a:cubicBezTo>
                <a:cubicBezTo>
                  <a:pt x="4873700" y="3549863"/>
                  <a:pt x="4838054" y="3585509"/>
                  <a:pt x="4794083" y="3585509"/>
                </a:cubicBezTo>
                <a:cubicBezTo>
                  <a:pt x="4750112" y="3585509"/>
                  <a:pt x="4714466" y="3549863"/>
                  <a:pt x="4714466" y="3505892"/>
                </a:cubicBezTo>
                <a:cubicBezTo>
                  <a:pt x="4714466" y="3461921"/>
                  <a:pt x="4750112" y="3426275"/>
                  <a:pt x="4794083" y="3426275"/>
                </a:cubicBezTo>
                <a:close/>
                <a:moveTo>
                  <a:pt x="3661566" y="3397551"/>
                </a:moveTo>
                <a:cubicBezTo>
                  <a:pt x="3721401" y="3397551"/>
                  <a:pt x="3769907" y="3446057"/>
                  <a:pt x="3769907" y="3505892"/>
                </a:cubicBezTo>
                <a:cubicBezTo>
                  <a:pt x="3769907" y="3565727"/>
                  <a:pt x="3721401" y="3614233"/>
                  <a:pt x="3661566" y="3614233"/>
                </a:cubicBezTo>
                <a:cubicBezTo>
                  <a:pt x="3601731" y="3614233"/>
                  <a:pt x="3553225" y="3565727"/>
                  <a:pt x="3553225" y="3505892"/>
                </a:cubicBezTo>
                <a:cubicBezTo>
                  <a:pt x="3553225" y="3446057"/>
                  <a:pt x="3601731" y="3397551"/>
                  <a:pt x="3661566" y="3397551"/>
                </a:cubicBezTo>
                <a:close/>
                <a:moveTo>
                  <a:pt x="2529049" y="3364740"/>
                </a:moveTo>
                <a:cubicBezTo>
                  <a:pt x="2607005" y="3364740"/>
                  <a:pt x="2670201" y="3427936"/>
                  <a:pt x="2670201" y="3505892"/>
                </a:cubicBezTo>
                <a:cubicBezTo>
                  <a:pt x="2670201" y="3583848"/>
                  <a:pt x="2607005" y="3647044"/>
                  <a:pt x="2529049" y="3647044"/>
                </a:cubicBezTo>
                <a:cubicBezTo>
                  <a:pt x="2451093" y="3647044"/>
                  <a:pt x="2387897" y="3583848"/>
                  <a:pt x="2387897" y="3505892"/>
                </a:cubicBezTo>
                <a:cubicBezTo>
                  <a:pt x="2387897" y="3427936"/>
                  <a:pt x="2451093" y="3364740"/>
                  <a:pt x="2529049" y="3364740"/>
                </a:cubicBezTo>
                <a:close/>
                <a:moveTo>
                  <a:pt x="1396534" y="3326812"/>
                </a:moveTo>
                <a:cubicBezTo>
                  <a:pt x="1495437" y="3326812"/>
                  <a:pt x="1575612" y="3406989"/>
                  <a:pt x="1575612" y="3505892"/>
                </a:cubicBezTo>
                <a:cubicBezTo>
                  <a:pt x="1575612" y="3604795"/>
                  <a:pt x="1495437" y="3684972"/>
                  <a:pt x="1396534" y="3684972"/>
                </a:cubicBezTo>
                <a:cubicBezTo>
                  <a:pt x="1297631" y="3684972"/>
                  <a:pt x="1217454" y="3604795"/>
                  <a:pt x="1217454" y="3505892"/>
                </a:cubicBezTo>
                <a:cubicBezTo>
                  <a:pt x="1217454" y="3406989"/>
                  <a:pt x="1297631" y="3326812"/>
                  <a:pt x="1396534" y="3326812"/>
                </a:cubicBezTo>
                <a:close/>
                <a:moveTo>
                  <a:pt x="264016" y="3282122"/>
                </a:moveTo>
                <a:cubicBezTo>
                  <a:pt x="387602" y="3282122"/>
                  <a:pt x="487786" y="3382307"/>
                  <a:pt x="487786" y="3505892"/>
                </a:cubicBezTo>
                <a:cubicBezTo>
                  <a:pt x="487786" y="3629477"/>
                  <a:pt x="387602" y="3729662"/>
                  <a:pt x="264016" y="3729662"/>
                </a:cubicBezTo>
                <a:cubicBezTo>
                  <a:pt x="140431" y="3729662"/>
                  <a:pt x="40246" y="3629477"/>
                  <a:pt x="40246" y="3505892"/>
                </a:cubicBezTo>
                <a:cubicBezTo>
                  <a:pt x="40246" y="3382307"/>
                  <a:pt x="140431" y="3282122"/>
                  <a:pt x="264016" y="3282122"/>
                </a:cubicBezTo>
                <a:close/>
                <a:moveTo>
                  <a:pt x="4794083" y="2324531"/>
                </a:moveTo>
                <a:cubicBezTo>
                  <a:pt x="4821059" y="2324531"/>
                  <a:pt x="4842927" y="2346399"/>
                  <a:pt x="4842927" y="2373375"/>
                </a:cubicBezTo>
                <a:cubicBezTo>
                  <a:pt x="4842927" y="2400351"/>
                  <a:pt x="4821059" y="2422219"/>
                  <a:pt x="4794083" y="2422219"/>
                </a:cubicBezTo>
                <a:cubicBezTo>
                  <a:pt x="4767107" y="2422219"/>
                  <a:pt x="4745239" y="2400351"/>
                  <a:pt x="4745239" y="2373375"/>
                </a:cubicBezTo>
                <a:cubicBezTo>
                  <a:pt x="4745239" y="2346399"/>
                  <a:pt x="4767107" y="2324531"/>
                  <a:pt x="4794083" y="2324531"/>
                </a:cubicBezTo>
                <a:close/>
                <a:moveTo>
                  <a:pt x="3661566" y="2293758"/>
                </a:moveTo>
                <a:cubicBezTo>
                  <a:pt x="3705537" y="2293758"/>
                  <a:pt x="3741183" y="2329404"/>
                  <a:pt x="3741183" y="2373375"/>
                </a:cubicBezTo>
                <a:cubicBezTo>
                  <a:pt x="3741183" y="2417346"/>
                  <a:pt x="3705537" y="2452992"/>
                  <a:pt x="3661566" y="2452992"/>
                </a:cubicBezTo>
                <a:cubicBezTo>
                  <a:pt x="3617595" y="2452992"/>
                  <a:pt x="3581949" y="2417346"/>
                  <a:pt x="3581949" y="2373375"/>
                </a:cubicBezTo>
                <a:cubicBezTo>
                  <a:pt x="3581949" y="2329404"/>
                  <a:pt x="3617595" y="2293758"/>
                  <a:pt x="3661566" y="2293758"/>
                </a:cubicBezTo>
                <a:close/>
                <a:moveTo>
                  <a:pt x="2529049" y="2265034"/>
                </a:moveTo>
                <a:cubicBezTo>
                  <a:pt x="2588884" y="2265034"/>
                  <a:pt x="2637390" y="2313540"/>
                  <a:pt x="2637390" y="2373375"/>
                </a:cubicBezTo>
                <a:cubicBezTo>
                  <a:pt x="2637390" y="2433210"/>
                  <a:pt x="2588884" y="2481716"/>
                  <a:pt x="2529049" y="2481716"/>
                </a:cubicBezTo>
                <a:cubicBezTo>
                  <a:pt x="2469214" y="2481716"/>
                  <a:pt x="2420708" y="2433210"/>
                  <a:pt x="2420708" y="2373375"/>
                </a:cubicBezTo>
                <a:cubicBezTo>
                  <a:pt x="2420708" y="2313540"/>
                  <a:pt x="2469214" y="2265034"/>
                  <a:pt x="2529049" y="2265034"/>
                </a:cubicBezTo>
                <a:close/>
                <a:moveTo>
                  <a:pt x="1396534" y="2232223"/>
                </a:moveTo>
                <a:cubicBezTo>
                  <a:pt x="1474489" y="2232223"/>
                  <a:pt x="1537685" y="2295419"/>
                  <a:pt x="1537685" y="2373375"/>
                </a:cubicBezTo>
                <a:cubicBezTo>
                  <a:pt x="1537685" y="2451331"/>
                  <a:pt x="1474489" y="2514527"/>
                  <a:pt x="1396534" y="2514527"/>
                </a:cubicBezTo>
                <a:cubicBezTo>
                  <a:pt x="1318577" y="2514527"/>
                  <a:pt x="1255381" y="2451331"/>
                  <a:pt x="1255381" y="2373375"/>
                </a:cubicBezTo>
                <a:cubicBezTo>
                  <a:pt x="1255381" y="2295419"/>
                  <a:pt x="1318577" y="2232223"/>
                  <a:pt x="1396534" y="2232223"/>
                </a:cubicBezTo>
                <a:close/>
                <a:moveTo>
                  <a:pt x="264016" y="2194295"/>
                </a:moveTo>
                <a:cubicBezTo>
                  <a:pt x="362919" y="2194295"/>
                  <a:pt x="443096" y="2274472"/>
                  <a:pt x="443096" y="2373375"/>
                </a:cubicBezTo>
                <a:cubicBezTo>
                  <a:pt x="443096" y="2472278"/>
                  <a:pt x="362919" y="2552455"/>
                  <a:pt x="264016" y="2552455"/>
                </a:cubicBezTo>
                <a:cubicBezTo>
                  <a:pt x="165113" y="2552455"/>
                  <a:pt x="84936" y="2472278"/>
                  <a:pt x="84936" y="2373375"/>
                </a:cubicBezTo>
                <a:cubicBezTo>
                  <a:pt x="84936" y="2274472"/>
                  <a:pt x="165113" y="2194295"/>
                  <a:pt x="264016" y="2194295"/>
                </a:cubicBezTo>
                <a:close/>
                <a:moveTo>
                  <a:pt x="4794083" y="1214239"/>
                </a:moveTo>
                <a:cubicBezTo>
                  <a:pt x="4808784" y="1214239"/>
                  <a:pt x="4820702" y="1226157"/>
                  <a:pt x="4820702" y="1240858"/>
                </a:cubicBezTo>
                <a:cubicBezTo>
                  <a:pt x="4820702" y="1255559"/>
                  <a:pt x="4808784" y="1267477"/>
                  <a:pt x="4794083" y="1267477"/>
                </a:cubicBezTo>
                <a:cubicBezTo>
                  <a:pt x="4779382" y="1267477"/>
                  <a:pt x="4767464" y="1255559"/>
                  <a:pt x="4767464" y="1240858"/>
                </a:cubicBezTo>
                <a:cubicBezTo>
                  <a:pt x="4767464" y="1226157"/>
                  <a:pt x="4779382" y="1214239"/>
                  <a:pt x="4794083" y="1214239"/>
                </a:cubicBezTo>
                <a:close/>
                <a:moveTo>
                  <a:pt x="3661566" y="1192014"/>
                </a:moveTo>
                <a:cubicBezTo>
                  <a:pt x="3688542" y="1192014"/>
                  <a:pt x="3710410" y="1213882"/>
                  <a:pt x="3710410" y="1240858"/>
                </a:cubicBezTo>
                <a:cubicBezTo>
                  <a:pt x="3710410" y="1267834"/>
                  <a:pt x="3688542" y="1289702"/>
                  <a:pt x="3661566" y="1289702"/>
                </a:cubicBezTo>
                <a:cubicBezTo>
                  <a:pt x="3634590" y="1289702"/>
                  <a:pt x="3612722" y="1267834"/>
                  <a:pt x="3612722" y="1240858"/>
                </a:cubicBezTo>
                <a:cubicBezTo>
                  <a:pt x="3612722" y="1213882"/>
                  <a:pt x="3634590" y="1192014"/>
                  <a:pt x="3661566" y="1192014"/>
                </a:cubicBezTo>
                <a:close/>
                <a:moveTo>
                  <a:pt x="2529049" y="1161241"/>
                </a:moveTo>
                <a:cubicBezTo>
                  <a:pt x="2573020" y="1161241"/>
                  <a:pt x="2608666" y="1196887"/>
                  <a:pt x="2608666" y="1240858"/>
                </a:cubicBezTo>
                <a:cubicBezTo>
                  <a:pt x="2608666" y="1284829"/>
                  <a:pt x="2573020" y="1320475"/>
                  <a:pt x="2529049" y="1320475"/>
                </a:cubicBezTo>
                <a:cubicBezTo>
                  <a:pt x="2485078" y="1320475"/>
                  <a:pt x="2449432" y="1284829"/>
                  <a:pt x="2449432" y="1240858"/>
                </a:cubicBezTo>
                <a:cubicBezTo>
                  <a:pt x="2449432" y="1196887"/>
                  <a:pt x="2485078" y="1161241"/>
                  <a:pt x="2529049" y="1161241"/>
                </a:cubicBezTo>
                <a:close/>
                <a:moveTo>
                  <a:pt x="1396533" y="1132517"/>
                </a:moveTo>
                <a:cubicBezTo>
                  <a:pt x="1456368" y="1132517"/>
                  <a:pt x="1504874" y="1181023"/>
                  <a:pt x="1504874" y="1240858"/>
                </a:cubicBezTo>
                <a:cubicBezTo>
                  <a:pt x="1504874" y="1300693"/>
                  <a:pt x="1456368" y="1349199"/>
                  <a:pt x="1396533" y="1349199"/>
                </a:cubicBezTo>
                <a:cubicBezTo>
                  <a:pt x="1336698" y="1349199"/>
                  <a:pt x="1288192" y="1300693"/>
                  <a:pt x="1288192" y="1240858"/>
                </a:cubicBezTo>
                <a:cubicBezTo>
                  <a:pt x="1288192" y="1181023"/>
                  <a:pt x="1336698" y="1132517"/>
                  <a:pt x="1396533" y="1132517"/>
                </a:cubicBezTo>
                <a:close/>
                <a:moveTo>
                  <a:pt x="264016" y="1099706"/>
                </a:moveTo>
                <a:cubicBezTo>
                  <a:pt x="341972" y="1099706"/>
                  <a:pt x="405168" y="1162902"/>
                  <a:pt x="405168" y="1240858"/>
                </a:cubicBezTo>
                <a:cubicBezTo>
                  <a:pt x="405168" y="1318814"/>
                  <a:pt x="341972" y="1382010"/>
                  <a:pt x="264016" y="1382010"/>
                </a:cubicBezTo>
                <a:cubicBezTo>
                  <a:pt x="186060" y="1382010"/>
                  <a:pt x="122864" y="1318814"/>
                  <a:pt x="122864" y="1240858"/>
                </a:cubicBezTo>
                <a:cubicBezTo>
                  <a:pt x="122864" y="1162902"/>
                  <a:pt x="186060" y="1099706"/>
                  <a:pt x="264016" y="1099706"/>
                </a:cubicBezTo>
                <a:close/>
                <a:moveTo>
                  <a:pt x="4794083" y="85481"/>
                </a:moveTo>
                <a:cubicBezTo>
                  <a:pt x="4806708" y="85481"/>
                  <a:pt x="4816943" y="95717"/>
                  <a:pt x="4816943" y="108341"/>
                </a:cubicBezTo>
                <a:cubicBezTo>
                  <a:pt x="4816943" y="120966"/>
                  <a:pt x="4806708" y="131202"/>
                  <a:pt x="4794083" y="131202"/>
                </a:cubicBezTo>
                <a:cubicBezTo>
                  <a:pt x="4781458" y="131202"/>
                  <a:pt x="4771223" y="120966"/>
                  <a:pt x="4771223" y="108341"/>
                </a:cubicBezTo>
                <a:cubicBezTo>
                  <a:pt x="4771223" y="95717"/>
                  <a:pt x="4781458" y="85481"/>
                  <a:pt x="4794083" y="85481"/>
                </a:cubicBezTo>
                <a:close/>
                <a:moveTo>
                  <a:pt x="3661566" y="81722"/>
                </a:moveTo>
                <a:cubicBezTo>
                  <a:pt x="3676267" y="81722"/>
                  <a:pt x="3688185" y="93640"/>
                  <a:pt x="3688185" y="108341"/>
                </a:cubicBezTo>
                <a:cubicBezTo>
                  <a:pt x="3688185" y="123042"/>
                  <a:pt x="3676267" y="134960"/>
                  <a:pt x="3661566" y="134960"/>
                </a:cubicBezTo>
                <a:cubicBezTo>
                  <a:pt x="3646865" y="134960"/>
                  <a:pt x="3634947" y="123042"/>
                  <a:pt x="3634947" y="108341"/>
                </a:cubicBezTo>
                <a:cubicBezTo>
                  <a:pt x="3634947" y="93640"/>
                  <a:pt x="3646865" y="81722"/>
                  <a:pt x="3661566" y="81722"/>
                </a:cubicBezTo>
                <a:close/>
                <a:moveTo>
                  <a:pt x="2529049" y="59497"/>
                </a:moveTo>
                <a:cubicBezTo>
                  <a:pt x="2556025" y="59497"/>
                  <a:pt x="2577893" y="81365"/>
                  <a:pt x="2577893" y="108341"/>
                </a:cubicBezTo>
                <a:cubicBezTo>
                  <a:pt x="2577893" y="135317"/>
                  <a:pt x="2556025" y="157185"/>
                  <a:pt x="2529049" y="157185"/>
                </a:cubicBezTo>
                <a:cubicBezTo>
                  <a:pt x="2502073" y="157185"/>
                  <a:pt x="2480205" y="135317"/>
                  <a:pt x="2480205" y="108341"/>
                </a:cubicBezTo>
                <a:cubicBezTo>
                  <a:pt x="2480205" y="81365"/>
                  <a:pt x="2502073" y="59497"/>
                  <a:pt x="2529049" y="59497"/>
                </a:cubicBezTo>
                <a:close/>
                <a:moveTo>
                  <a:pt x="1396532" y="28724"/>
                </a:moveTo>
                <a:cubicBezTo>
                  <a:pt x="1440503" y="28724"/>
                  <a:pt x="1476149" y="64370"/>
                  <a:pt x="1476149" y="108341"/>
                </a:cubicBezTo>
                <a:cubicBezTo>
                  <a:pt x="1476149" y="152312"/>
                  <a:pt x="1440503" y="187958"/>
                  <a:pt x="1396532" y="187958"/>
                </a:cubicBezTo>
                <a:cubicBezTo>
                  <a:pt x="1352561" y="187958"/>
                  <a:pt x="1316915" y="152312"/>
                  <a:pt x="1316915" y="108341"/>
                </a:cubicBezTo>
                <a:cubicBezTo>
                  <a:pt x="1316915" y="64370"/>
                  <a:pt x="1352561" y="28724"/>
                  <a:pt x="1396532" y="28724"/>
                </a:cubicBezTo>
                <a:close/>
                <a:moveTo>
                  <a:pt x="264015" y="0"/>
                </a:moveTo>
                <a:cubicBezTo>
                  <a:pt x="323850" y="0"/>
                  <a:pt x="372356" y="48506"/>
                  <a:pt x="372356" y="108341"/>
                </a:cubicBezTo>
                <a:cubicBezTo>
                  <a:pt x="372356" y="168176"/>
                  <a:pt x="323850" y="216682"/>
                  <a:pt x="264015" y="216682"/>
                </a:cubicBezTo>
                <a:cubicBezTo>
                  <a:pt x="204180" y="216682"/>
                  <a:pt x="155674" y="168176"/>
                  <a:pt x="155674" y="108341"/>
                </a:cubicBezTo>
                <a:cubicBezTo>
                  <a:pt x="155674" y="48506"/>
                  <a:pt x="204180" y="0"/>
                  <a:pt x="264015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28650154-50C3-5044-BB78-9060896A29D0}"/>
              </a:ext>
            </a:extLst>
          </p:cNvPr>
          <p:cNvSpPr/>
          <p:nvPr userDrawn="1"/>
        </p:nvSpPr>
        <p:spPr bwMode="auto">
          <a:xfrm flipH="1">
            <a:off x="6025245" y="2775516"/>
            <a:ext cx="2713070" cy="3617429"/>
          </a:xfrm>
          <a:custGeom>
            <a:avLst/>
            <a:gdLst>
              <a:gd name="connsiteX0" fmla="*/ 4794083 w 4902424"/>
              <a:gd name="connsiteY0" fmla="*/ 4530068 h 4902426"/>
              <a:gd name="connsiteX1" fmla="*/ 4902424 w 4902424"/>
              <a:gd name="connsiteY1" fmla="*/ 4638409 h 4902426"/>
              <a:gd name="connsiteX2" fmla="*/ 4794083 w 4902424"/>
              <a:gd name="connsiteY2" fmla="*/ 4746750 h 4902426"/>
              <a:gd name="connsiteX3" fmla="*/ 4685742 w 4902424"/>
              <a:gd name="connsiteY3" fmla="*/ 4638409 h 4902426"/>
              <a:gd name="connsiteX4" fmla="*/ 4794083 w 4902424"/>
              <a:gd name="connsiteY4" fmla="*/ 4530068 h 4902426"/>
              <a:gd name="connsiteX5" fmla="*/ 3661566 w 4902424"/>
              <a:gd name="connsiteY5" fmla="*/ 4497257 h 4902426"/>
              <a:gd name="connsiteX6" fmla="*/ 3802718 w 4902424"/>
              <a:gd name="connsiteY6" fmla="*/ 4638409 h 4902426"/>
              <a:gd name="connsiteX7" fmla="*/ 3661566 w 4902424"/>
              <a:gd name="connsiteY7" fmla="*/ 4779561 h 4902426"/>
              <a:gd name="connsiteX8" fmla="*/ 3520414 w 4902424"/>
              <a:gd name="connsiteY8" fmla="*/ 4638409 h 4902426"/>
              <a:gd name="connsiteX9" fmla="*/ 3661566 w 4902424"/>
              <a:gd name="connsiteY9" fmla="*/ 4497257 h 4902426"/>
              <a:gd name="connsiteX10" fmla="*/ 2529049 w 4902424"/>
              <a:gd name="connsiteY10" fmla="*/ 4459329 h 4902426"/>
              <a:gd name="connsiteX11" fmla="*/ 2708129 w 4902424"/>
              <a:gd name="connsiteY11" fmla="*/ 4638409 h 4902426"/>
              <a:gd name="connsiteX12" fmla="*/ 2529049 w 4902424"/>
              <a:gd name="connsiteY12" fmla="*/ 4817489 h 4902426"/>
              <a:gd name="connsiteX13" fmla="*/ 2349969 w 4902424"/>
              <a:gd name="connsiteY13" fmla="*/ 4638409 h 4902426"/>
              <a:gd name="connsiteX14" fmla="*/ 2529049 w 4902424"/>
              <a:gd name="connsiteY14" fmla="*/ 4459329 h 4902426"/>
              <a:gd name="connsiteX15" fmla="*/ 1396534 w 4902424"/>
              <a:gd name="connsiteY15" fmla="*/ 4414639 h 4902426"/>
              <a:gd name="connsiteX16" fmla="*/ 1620302 w 4902424"/>
              <a:gd name="connsiteY16" fmla="*/ 4638409 h 4902426"/>
              <a:gd name="connsiteX17" fmla="*/ 1396534 w 4902424"/>
              <a:gd name="connsiteY17" fmla="*/ 4862179 h 4902426"/>
              <a:gd name="connsiteX18" fmla="*/ 1172764 w 4902424"/>
              <a:gd name="connsiteY18" fmla="*/ 4638409 h 4902426"/>
              <a:gd name="connsiteX19" fmla="*/ 1396534 w 4902424"/>
              <a:gd name="connsiteY19" fmla="*/ 4414639 h 4902426"/>
              <a:gd name="connsiteX20" fmla="*/ 264016 w 4902424"/>
              <a:gd name="connsiteY20" fmla="*/ 4374392 h 4902426"/>
              <a:gd name="connsiteX21" fmla="*/ 528034 w 4902424"/>
              <a:gd name="connsiteY21" fmla="*/ 4638409 h 4902426"/>
              <a:gd name="connsiteX22" fmla="*/ 264016 w 4902424"/>
              <a:gd name="connsiteY22" fmla="*/ 4902426 h 4902426"/>
              <a:gd name="connsiteX23" fmla="*/ 0 w 4902424"/>
              <a:gd name="connsiteY23" fmla="*/ 4638409 h 4902426"/>
              <a:gd name="connsiteX24" fmla="*/ 264016 w 4902424"/>
              <a:gd name="connsiteY24" fmla="*/ 4374392 h 4902426"/>
              <a:gd name="connsiteX25" fmla="*/ 4794083 w 4902424"/>
              <a:gd name="connsiteY25" fmla="*/ 3426275 h 4902426"/>
              <a:gd name="connsiteX26" fmla="*/ 4873700 w 4902424"/>
              <a:gd name="connsiteY26" fmla="*/ 3505892 h 4902426"/>
              <a:gd name="connsiteX27" fmla="*/ 4794083 w 4902424"/>
              <a:gd name="connsiteY27" fmla="*/ 3585509 h 4902426"/>
              <a:gd name="connsiteX28" fmla="*/ 4714466 w 4902424"/>
              <a:gd name="connsiteY28" fmla="*/ 3505892 h 4902426"/>
              <a:gd name="connsiteX29" fmla="*/ 4794083 w 4902424"/>
              <a:gd name="connsiteY29" fmla="*/ 3426275 h 4902426"/>
              <a:gd name="connsiteX30" fmla="*/ 3661566 w 4902424"/>
              <a:gd name="connsiteY30" fmla="*/ 3397551 h 4902426"/>
              <a:gd name="connsiteX31" fmla="*/ 3769907 w 4902424"/>
              <a:gd name="connsiteY31" fmla="*/ 3505892 h 4902426"/>
              <a:gd name="connsiteX32" fmla="*/ 3661566 w 4902424"/>
              <a:gd name="connsiteY32" fmla="*/ 3614233 h 4902426"/>
              <a:gd name="connsiteX33" fmla="*/ 3553225 w 4902424"/>
              <a:gd name="connsiteY33" fmla="*/ 3505892 h 4902426"/>
              <a:gd name="connsiteX34" fmla="*/ 3661566 w 4902424"/>
              <a:gd name="connsiteY34" fmla="*/ 3397551 h 4902426"/>
              <a:gd name="connsiteX35" fmla="*/ 2529049 w 4902424"/>
              <a:gd name="connsiteY35" fmla="*/ 3364740 h 4902426"/>
              <a:gd name="connsiteX36" fmla="*/ 2670201 w 4902424"/>
              <a:gd name="connsiteY36" fmla="*/ 3505892 h 4902426"/>
              <a:gd name="connsiteX37" fmla="*/ 2529049 w 4902424"/>
              <a:gd name="connsiteY37" fmla="*/ 3647044 h 4902426"/>
              <a:gd name="connsiteX38" fmla="*/ 2387897 w 4902424"/>
              <a:gd name="connsiteY38" fmla="*/ 3505892 h 4902426"/>
              <a:gd name="connsiteX39" fmla="*/ 2529049 w 4902424"/>
              <a:gd name="connsiteY39" fmla="*/ 3364740 h 4902426"/>
              <a:gd name="connsiteX40" fmla="*/ 1396534 w 4902424"/>
              <a:gd name="connsiteY40" fmla="*/ 3326812 h 4902426"/>
              <a:gd name="connsiteX41" fmla="*/ 1575612 w 4902424"/>
              <a:gd name="connsiteY41" fmla="*/ 3505892 h 4902426"/>
              <a:gd name="connsiteX42" fmla="*/ 1396534 w 4902424"/>
              <a:gd name="connsiteY42" fmla="*/ 3684972 h 4902426"/>
              <a:gd name="connsiteX43" fmla="*/ 1217454 w 4902424"/>
              <a:gd name="connsiteY43" fmla="*/ 3505892 h 4902426"/>
              <a:gd name="connsiteX44" fmla="*/ 1396534 w 4902424"/>
              <a:gd name="connsiteY44" fmla="*/ 3326812 h 4902426"/>
              <a:gd name="connsiteX45" fmla="*/ 264016 w 4902424"/>
              <a:gd name="connsiteY45" fmla="*/ 3282122 h 4902426"/>
              <a:gd name="connsiteX46" fmla="*/ 487786 w 4902424"/>
              <a:gd name="connsiteY46" fmla="*/ 3505892 h 4902426"/>
              <a:gd name="connsiteX47" fmla="*/ 264016 w 4902424"/>
              <a:gd name="connsiteY47" fmla="*/ 3729662 h 4902426"/>
              <a:gd name="connsiteX48" fmla="*/ 40246 w 4902424"/>
              <a:gd name="connsiteY48" fmla="*/ 3505892 h 4902426"/>
              <a:gd name="connsiteX49" fmla="*/ 264016 w 4902424"/>
              <a:gd name="connsiteY49" fmla="*/ 3282122 h 4902426"/>
              <a:gd name="connsiteX50" fmla="*/ 4794083 w 4902424"/>
              <a:gd name="connsiteY50" fmla="*/ 2324531 h 4902426"/>
              <a:gd name="connsiteX51" fmla="*/ 4842927 w 4902424"/>
              <a:gd name="connsiteY51" fmla="*/ 2373375 h 4902426"/>
              <a:gd name="connsiteX52" fmla="*/ 4794083 w 4902424"/>
              <a:gd name="connsiteY52" fmla="*/ 2422219 h 4902426"/>
              <a:gd name="connsiteX53" fmla="*/ 4745239 w 4902424"/>
              <a:gd name="connsiteY53" fmla="*/ 2373375 h 4902426"/>
              <a:gd name="connsiteX54" fmla="*/ 4794083 w 4902424"/>
              <a:gd name="connsiteY54" fmla="*/ 2324531 h 4902426"/>
              <a:gd name="connsiteX55" fmla="*/ 3661566 w 4902424"/>
              <a:gd name="connsiteY55" fmla="*/ 2293758 h 4902426"/>
              <a:gd name="connsiteX56" fmla="*/ 3741183 w 4902424"/>
              <a:gd name="connsiteY56" fmla="*/ 2373375 h 4902426"/>
              <a:gd name="connsiteX57" fmla="*/ 3661566 w 4902424"/>
              <a:gd name="connsiteY57" fmla="*/ 2452992 h 4902426"/>
              <a:gd name="connsiteX58" fmla="*/ 3581949 w 4902424"/>
              <a:gd name="connsiteY58" fmla="*/ 2373375 h 4902426"/>
              <a:gd name="connsiteX59" fmla="*/ 3661566 w 4902424"/>
              <a:gd name="connsiteY59" fmla="*/ 2293758 h 4902426"/>
              <a:gd name="connsiteX60" fmla="*/ 2529049 w 4902424"/>
              <a:gd name="connsiteY60" fmla="*/ 2265034 h 4902426"/>
              <a:gd name="connsiteX61" fmla="*/ 2637390 w 4902424"/>
              <a:gd name="connsiteY61" fmla="*/ 2373375 h 4902426"/>
              <a:gd name="connsiteX62" fmla="*/ 2529049 w 4902424"/>
              <a:gd name="connsiteY62" fmla="*/ 2481716 h 4902426"/>
              <a:gd name="connsiteX63" fmla="*/ 2420708 w 4902424"/>
              <a:gd name="connsiteY63" fmla="*/ 2373375 h 4902426"/>
              <a:gd name="connsiteX64" fmla="*/ 2529049 w 4902424"/>
              <a:gd name="connsiteY64" fmla="*/ 2265034 h 4902426"/>
              <a:gd name="connsiteX65" fmla="*/ 1396534 w 4902424"/>
              <a:gd name="connsiteY65" fmla="*/ 2232223 h 4902426"/>
              <a:gd name="connsiteX66" fmla="*/ 1537685 w 4902424"/>
              <a:gd name="connsiteY66" fmla="*/ 2373375 h 4902426"/>
              <a:gd name="connsiteX67" fmla="*/ 1396534 w 4902424"/>
              <a:gd name="connsiteY67" fmla="*/ 2514527 h 4902426"/>
              <a:gd name="connsiteX68" fmla="*/ 1255381 w 4902424"/>
              <a:gd name="connsiteY68" fmla="*/ 2373375 h 4902426"/>
              <a:gd name="connsiteX69" fmla="*/ 1396534 w 4902424"/>
              <a:gd name="connsiteY69" fmla="*/ 2232223 h 4902426"/>
              <a:gd name="connsiteX70" fmla="*/ 264016 w 4902424"/>
              <a:gd name="connsiteY70" fmla="*/ 2194295 h 4902426"/>
              <a:gd name="connsiteX71" fmla="*/ 443096 w 4902424"/>
              <a:gd name="connsiteY71" fmla="*/ 2373375 h 4902426"/>
              <a:gd name="connsiteX72" fmla="*/ 264016 w 4902424"/>
              <a:gd name="connsiteY72" fmla="*/ 2552455 h 4902426"/>
              <a:gd name="connsiteX73" fmla="*/ 84936 w 4902424"/>
              <a:gd name="connsiteY73" fmla="*/ 2373375 h 4902426"/>
              <a:gd name="connsiteX74" fmla="*/ 264016 w 4902424"/>
              <a:gd name="connsiteY74" fmla="*/ 2194295 h 4902426"/>
              <a:gd name="connsiteX75" fmla="*/ 4794083 w 4902424"/>
              <a:gd name="connsiteY75" fmla="*/ 1214239 h 4902426"/>
              <a:gd name="connsiteX76" fmla="*/ 4820702 w 4902424"/>
              <a:gd name="connsiteY76" fmla="*/ 1240858 h 4902426"/>
              <a:gd name="connsiteX77" fmla="*/ 4794083 w 4902424"/>
              <a:gd name="connsiteY77" fmla="*/ 1267477 h 4902426"/>
              <a:gd name="connsiteX78" fmla="*/ 4767464 w 4902424"/>
              <a:gd name="connsiteY78" fmla="*/ 1240858 h 4902426"/>
              <a:gd name="connsiteX79" fmla="*/ 4794083 w 4902424"/>
              <a:gd name="connsiteY79" fmla="*/ 1214239 h 4902426"/>
              <a:gd name="connsiteX80" fmla="*/ 3661566 w 4902424"/>
              <a:gd name="connsiteY80" fmla="*/ 1192014 h 4902426"/>
              <a:gd name="connsiteX81" fmla="*/ 3710410 w 4902424"/>
              <a:gd name="connsiteY81" fmla="*/ 1240858 h 4902426"/>
              <a:gd name="connsiteX82" fmla="*/ 3661566 w 4902424"/>
              <a:gd name="connsiteY82" fmla="*/ 1289702 h 4902426"/>
              <a:gd name="connsiteX83" fmla="*/ 3612722 w 4902424"/>
              <a:gd name="connsiteY83" fmla="*/ 1240858 h 4902426"/>
              <a:gd name="connsiteX84" fmla="*/ 3661566 w 4902424"/>
              <a:gd name="connsiteY84" fmla="*/ 1192014 h 4902426"/>
              <a:gd name="connsiteX85" fmla="*/ 2529049 w 4902424"/>
              <a:gd name="connsiteY85" fmla="*/ 1161241 h 4902426"/>
              <a:gd name="connsiteX86" fmla="*/ 2608666 w 4902424"/>
              <a:gd name="connsiteY86" fmla="*/ 1240858 h 4902426"/>
              <a:gd name="connsiteX87" fmla="*/ 2529049 w 4902424"/>
              <a:gd name="connsiteY87" fmla="*/ 1320475 h 4902426"/>
              <a:gd name="connsiteX88" fmla="*/ 2449432 w 4902424"/>
              <a:gd name="connsiteY88" fmla="*/ 1240858 h 4902426"/>
              <a:gd name="connsiteX89" fmla="*/ 2529049 w 4902424"/>
              <a:gd name="connsiteY89" fmla="*/ 1161241 h 4902426"/>
              <a:gd name="connsiteX90" fmla="*/ 1396533 w 4902424"/>
              <a:gd name="connsiteY90" fmla="*/ 1132517 h 4902426"/>
              <a:gd name="connsiteX91" fmla="*/ 1504874 w 4902424"/>
              <a:gd name="connsiteY91" fmla="*/ 1240858 h 4902426"/>
              <a:gd name="connsiteX92" fmla="*/ 1396533 w 4902424"/>
              <a:gd name="connsiteY92" fmla="*/ 1349199 h 4902426"/>
              <a:gd name="connsiteX93" fmla="*/ 1288192 w 4902424"/>
              <a:gd name="connsiteY93" fmla="*/ 1240858 h 4902426"/>
              <a:gd name="connsiteX94" fmla="*/ 1396533 w 4902424"/>
              <a:gd name="connsiteY94" fmla="*/ 1132517 h 4902426"/>
              <a:gd name="connsiteX95" fmla="*/ 264016 w 4902424"/>
              <a:gd name="connsiteY95" fmla="*/ 1099706 h 4902426"/>
              <a:gd name="connsiteX96" fmla="*/ 405168 w 4902424"/>
              <a:gd name="connsiteY96" fmla="*/ 1240858 h 4902426"/>
              <a:gd name="connsiteX97" fmla="*/ 264016 w 4902424"/>
              <a:gd name="connsiteY97" fmla="*/ 1382010 h 4902426"/>
              <a:gd name="connsiteX98" fmla="*/ 122864 w 4902424"/>
              <a:gd name="connsiteY98" fmla="*/ 1240858 h 4902426"/>
              <a:gd name="connsiteX99" fmla="*/ 264016 w 4902424"/>
              <a:gd name="connsiteY99" fmla="*/ 1099706 h 4902426"/>
              <a:gd name="connsiteX100" fmla="*/ 4794083 w 4902424"/>
              <a:gd name="connsiteY100" fmla="*/ 85481 h 4902426"/>
              <a:gd name="connsiteX101" fmla="*/ 4816943 w 4902424"/>
              <a:gd name="connsiteY101" fmla="*/ 108341 h 4902426"/>
              <a:gd name="connsiteX102" fmla="*/ 4794083 w 4902424"/>
              <a:gd name="connsiteY102" fmla="*/ 131202 h 4902426"/>
              <a:gd name="connsiteX103" fmla="*/ 4771223 w 4902424"/>
              <a:gd name="connsiteY103" fmla="*/ 108341 h 4902426"/>
              <a:gd name="connsiteX104" fmla="*/ 4794083 w 4902424"/>
              <a:gd name="connsiteY104" fmla="*/ 85481 h 4902426"/>
              <a:gd name="connsiteX105" fmla="*/ 3661566 w 4902424"/>
              <a:gd name="connsiteY105" fmla="*/ 81722 h 4902426"/>
              <a:gd name="connsiteX106" fmla="*/ 3688185 w 4902424"/>
              <a:gd name="connsiteY106" fmla="*/ 108341 h 4902426"/>
              <a:gd name="connsiteX107" fmla="*/ 3661566 w 4902424"/>
              <a:gd name="connsiteY107" fmla="*/ 134960 h 4902426"/>
              <a:gd name="connsiteX108" fmla="*/ 3634947 w 4902424"/>
              <a:gd name="connsiteY108" fmla="*/ 108341 h 4902426"/>
              <a:gd name="connsiteX109" fmla="*/ 3661566 w 4902424"/>
              <a:gd name="connsiteY109" fmla="*/ 81722 h 4902426"/>
              <a:gd name="connsiteX110" fmla="*/ 2529049 w 4902424"/>
              <a:gd name="connsiteY110" fmla="*/ 59497 h 4902426"/>
              <a:gd name="connsiteX111" fmla="*/ 2577893 w 4902424"/>
              <a:gd name="connsiteY111" fmla="*/ 108341 h 4902426"/>
              <a:gd name="connsiteX112" fmla="*/ 2529049 w 4902424"/>
              <a:gd name="connsiteY112" fmla="*/ 157185 h 4902426"/>
              <a:gd name="connsiteX113" fmla="*/ 2480205 w 4902424"/>
              <a:gd name="connsiteY113" fmla="*/ 108341 h 4902426"/>
              <a:gd name="connsiteX114" fmla="*/ 2529049 w 4902424"/>
              <a:gd name="connsiteY114" fmla="*/ 59497 h 4902426"/>
              <a:gd name="connsiteX115" fmla="*/ 1396532 w 4902424"/>
              <a:gd name="connsiteY115" fmla="*/ 28724 h 4902426"/>
              <a:gd name="connsiteX116" fmla="*/ 1476149 w 4902424"/>
              <a:gd name="connsiteY116" fmla="*/ 108341 h 4902426"/>
              <a:gd name="connsiteX117" fmla="*/ 1396532 w 4902424"/>
              <a:gd name="connsiteY117" fmla="*/ 187958 h 4902426"/>
              <a:gd name="connsiteX118" fmla="*/ 1316915 w 4902424"/>
              <a:gd name="connsiteY118" fmla="*/ 108341 h 4902426"/>
              <a:gd name="connsiteX119" fmla="*/ 1396532 w 4902424"/>
              <a:gd name="connsiteY119" fmla="*/ 28724 h 4902426"/>
              <a:gd name="connsiteX120" fmla="*/ 264015 w 4902424"/>
              <a:gd name="connsiteY120" fmla="*/ 0 h 4902426"/>
              <a:gd name="connsiteX121" fmla="*/ 372356 w 4902424"/>
              <a:gd name="connsiteY121" fmla="*/ 108341 h 4902426"/>
              <a:gd name="connsiteX122" fmla="*/ 264015 w 4902424"/>
              <a:gd name="connsiteY122" fmla="*/ 216682 h 4902426"/>
              <a:gd name="connsiteX123" fmla="*/ 155674 w 4902424"/>
              <a:gd name="connsiteY123" fmla="*/ 108341 h 4902426"/>
              <a:gd name="connsiteX124" fmla="*/ 264015 w 4902424"/>
              <a:gd name="connsiteY124" fmla="*/ 0 h 490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4902424" h="4902426">
                <a:moveTo>
                  <a:pt x="4794083" y="4530068"/>
                </a:moveTo>
                <a:cubicBezTo>
                  <a:pt x="4853918" y="4530068"/>
                  <a:pt x="4902424" y="4578574"/>
                  <a:pt x="4902424" y="4638409"/>
                </a:cubicBezTo>
                <a:cubicBezTo>
                  <a:pt x="4902424" y="4698244"/>
                  <a:pt x="4853918" y="4746750"/>
                  <a:pt x="4794083" y="4746750"/>
                </a:cubicBezTo>
                <a:cubicBezTo>
                  <a:pt x="4734248" y="4746750"/>
                  <a:pt x="4685742" y="4698244"/>
                  <a:pt x="4685742" y="4638409"/>
                </a:cubicBezTo>
                <a:cubicBezTo>
                  <a:pt x="4685742" y="4578574"/>
                  <a:pt x="4734248" y="4530068"/>
                  <a:pt x="4794083" y="4530068"/>
                </a:cubicBezTo>
                <a:close/>
                <a:moveTo>
                  <a:pt x="3661566" y="4497257"/>
                </a:moveTo>
                <a:cubicBezTo>
                  <a:pt x="3739522" y="4497257"/>
                  <a:pt x="3802718" y="4560453"/>
                  <a:pt x="3802718" y="4638409"/>
                </a:cubicBezTo>
                <a:cubicBezTo>
                  <a:pt x="3802718" y="4716365"/>
                  <a:pt x="3739522" y="4779561"/>
                  <a:pt x="3661566" y="4779561"/>
                </a:cubicBezTo>
                <a:cubicBezTo>
                  <a:pt x="3583610" y="4779561"/>
                  <a:pt x="3520414" y="4716365"/>
                  <a:pt x="3520414" y="4638409"/>
                </a:cubicBezTo>
                <a:cubicBezTo>
                  <a:pt x="3520414" y="4560453"/>
                  <a:pt x="3583610" y="4497257"/>
                  <a:pt x="3661566" y="4497257"/>
                </a:cubicBezTo>
                <a:close/>
                <a:moveTo>
                  <a:pt x="2529049" y="4459329"/>
                </a:moveTo>
                <a:cubicBezTo>
                  <a:pt x="2627952" y="4459329"/>
                  <a:pt x="2708129" y="4539506"/>
                  <a:pt x="2708129" y="4638409"/>
                </a:cubicBezTo>
                <a:cubicBezTo>
                  <a:pt x="2708129" y="4737312"/>
                  <a:pt x="2627952" y="4817489"/>
                  <a:pt x="2529049" y="4817489"/>
                </a:cubicBezTo>
                <a:cubicBezTo>
                  <a:pt x="2430146" y="4817489"/>
                  <a:pt x="2349969" y="4737312"/>
                  <a:pt x="2349969" y="4638409"/>
                </a:cubicBezTo>
                <a:cubicBezTo>
                  <a:pt x="2349969" y="4539506"/>
                  <a:pt x="2430146" y="4459329"/>
                  <a:pt x="2529049" y="4459329"/>
                </a:cubicBezTo>
                <a:close/>
                <a:moveTo>
                  <a:pt x="1396534" y="4414639"/>
                </a:moveTo>
                <a:cubicBezTo>
                  <a:pt x="1520119" y="4414639"/>
                  <a:pt x="1620302" y="4514824"/>
                  <a:pt x="1620302" y="4638409"/>
                </a:cubicBezTo>
                <a:cubicBezTo>
                  <a:pt x="1620302" y="4761994"/>
                  <a:pt x="1520119" y="4862179"/>
                  <a:pt x="1396534" y="4862179"/>
                </a:cubicBezTo>
                <a:cubicBezTo>
                  <a:pt x="1272949" y="4862179"/>
                  <a:pt x="1172764" y="4761994"/>
                  <a:pt x="1172764" y="4638409"/>
                </a:cubicBezTo>
                <a:cubicBezTo>
                  <a:pt x="1172764" y="4514824"/>
                  <a:pt x="1272949" y="4414639"/>
                  <a:pt x="1396534" y="4414639"/>
                </a:cubicBezTo>
                <a:close/>
                <a:moveTo>
                  <a:pt x="264016" y="4374392"/>
                </a:moveTo>
                <a:cubicBezTo>
                  <a:pt x="409830" y="4374392"/>
                  <a:pt x="528034" y="4492596"/>
                  <a:pt x="528034" y="4638409"/>
                </a:cubicBezTo>
                <a:cubicBezTo>
                  <a:pt x="528034" y="4784222"/>
                  <a:pt x="409830" y="4902426"/>
                  <a:pt x="264016" y="4902426"/>
                </a:cubicBezTo>
                <a:cubicBezTo>
                  <a:pt x="118204" y="4902426"/>
                  <a:pt x="0" y="4784222"/>
                  <a:pt x="0" y="4638409"/>
                </a:cubicBezTo>
                <a:cubicBezTo>
                  <a:pt x="0" y="4492596"/>
                  <a:pt x="118204" y="4374392"/>
                  <a:pt x="264016" y="4374392"/>
                </a:cubicBezTo>
                <a:close/>
                <a:moveTo>
                  <a:pt x="4794083" y="3426275"/>
                </a:moveTo>
                <a:cubicBezTo>
                  <a:pt x="4838054" y="3426275"/>
                  <a:pt x="4873700" y="3461921"/>
                  <a:pt x="4873700" y="3505892"/>
                </a:cubicBezTo>
                <a:cubicBezTo>
                  <a:pt x="4873700" y="3549863"/>
                  <a:pt x="4838054" y="3585509"/>
                  <a:pt x="4794083" y="3585509"/>
                </a:cubicBezTo>
                <a:cubicBezTo>
                  <a:pt x="4750112" y="3585509"/>
                  <a:pt x="4714466" y="3549863"/>
                  <a:pt x="4714466" y="3505892"/>
                </a:cubicBezTo>
                <a:cubicBezTo>
                  <a:pt x="4714466" y="3461921"/>
                  <a:pt x="4750112" y="3426275"/>
                  <a:pt x="4794083" y="3426275"/>
                </a:cubicBezTo>
                <a:close/>
                <a:moveTo>
                  <a:pt x="3661566" y="3397551"/>
                </a:moveTo>
                <a:cubicBezTo>
                  <a:pt x="3721401" y="3397551"/>
                  <a:pt x="3769907" y="3446057"/>
                  <a:pt x="3769907" y="3505892"/>
                </a:cubicBezTo>
                <a:cubicBezTo>
                  <a:pt x="3769907" y="3565727"/>
                  <a:pt x="3721401" y="3614233"/>
                  <a:pt x="3661566" y="3614233"/>
                </a:cubicBezTo>
                <a:cubicBezTo>
                  <a:pt x="3601731" y="3614233"/>
                  <a:pt x="3553225" y="3565727"/>
                  <a:pt x="3553225" y="3505892"/>
                </a:cubicBezTo>
                <a:cubicBezTo>
                  <a:pt x="3553225" y="3446057"/>
                  <a:pt x="3601731" y="3397551"/>
                  <a:pt x="3661566" y="3397551"/>
                </a:cubicBezTo>
                <a:close/>
                <a:moveTo>
                  <a:pt x="2529049" y="3364740"/>
                </a:moveTo>
                <a:cubicBezTo>
                  <a:pt x="2607005" y="3364740"/>
                  <a:pt x="2670201" y="3427936"/>
                  <a:pt x="2670201" y="3505892"/>
                </a:cubicBezTo>
                <a:cubicBezTo>
                  <a:pt x="2670201" y="3583848"/>
                  <a:pt x="2607005" y="3647044"/>
                  <a:pt x="2529049" y="3647044"/>
                </a:cubicBezTo>
                <a:cubicBezTo>
                  <a:pt x="2451093" y="3647044"/>
                  <a:pt x="2387897" y="3583848"/>
                  <a:pt x="2387897" y="3505892"/>
                </a:cubicBezTo>
                <a:cubicBezTo>
                  <a:pt x="2387897" y="3427936"/>
                  <a:pt x="2451093" y="3364740"/>
                  <a:pt x="2529049" y="3364740"/>
                </a:cubicBezTo>
                <a:close/>
                <a:moveTo>
                  <a:pt x="1396534" y="3326812"/>
                </a:moveTo>
                <a:cubicBezTo>
                  <a:pt x="1495437" y="3326812"/>
                  <a:pt x="1575612" y="3406989"/>
                  <a:pt x="1575612" y="3505892"/>
                </a:cubicBezTo>
                <a:cubicBezTo>
                  <a:pt x="1575612" y="3604795"/>
                  <a:pt x="1495437" y="3684972"/>
                  <a:pt x="1396534" y="3684972"/>
                </a:cubicBezTo>
                <a:cubicBezTo>
                  <a:pt x="1297631" y="3684972"/>
                  <a:pt x="1217454" y="3604795"/>
                  <a:pt x="1217454" y="3505892"/>
                </a:cubicBezTo>
                <a:cubicBezTo>
                  <a:pt x="1217454" y="3406989"/>
                  <a:pt x="1297631" y="3326812"/>
                  <a:pt x="1396534" y="3326812"/>
                </a:cubicBezTo>
                <a:close/>
                <a:moveTo>
                  <a:pt x="264016" y="3282122"/>
                </a:moveTo>
                <a:cubicBezTo>
                  <a:pt x="387602" y="3282122"/>
                  <a:pt x="487786" y="3382307"/>
                  <a:pt x="487786" y="3505892"/>
                </a:cubicBezTo>
                <a:cubicBezTo>
                  <a:pt x="487786" y="3629477"/>
                  <a:pt x="387602" y="3729662"/>
                  <a:pt x="264016" y="3729662"/>
                </a:cubicBezTo>
                <a:cubicBezTo>
                  <a:pt x="140431" y="3729662"/>
                  <a:pt x="40246" y="3629477"/>
                  <a:pt x="40246" y="3505892"/>
                </a:cubicBezTo>
                <a:cubicBezTo>
                  <a:pt x="40246" y="3382307"/>
                  <a:pt x="140431" y="3282122"/>
                  <a:pt x="264016" y="3282122"/>
                </a:cubicBezTo>
                <a:close/>
                <a:moveTo>
                  <a:pt x="4794083" y="2324531"/>
                </a:moveTo>
                <a:cubicBezTo>
                  <a:pt x="4821059" y="2324531"/>
                  <a:pt x="4842927" y="2346399"/>
                  <a:pt x="4842927" y="2373375"/>
                </a:cubicBezTo>
                <a:cubicBezTo>
                  <a:pt x="4842927" y="2400351"/>
                  <a:pt x="4821059" y="2422219"/>
                  <a:pt x="4794083" y="2422219"/>
                </a:cubicBezTo>
                <a:cubicBezTo>
                  <a:pt x="4767107" y="2422219"/>
                  <a:pt x="4745239" y="2400351"/>
                  <a:pt x="4745239" y="2373375"/>
                </a:cubicBezTo>
                <a:cubicBezTo>
                  <a:pt x="4745239" y="2346399"/>
                  <a:pt x="4767107" y="2324531"/>
                  <a:pt x="4794083" y="2324531"/>
                </a:cubicBezTo>
                <a:close/>
                <a:moveTo>
                  <a:pt x="3661566" y="2293758"/>
                </a:moveTo>
                <a:cubicBezTo>
                  <a:pt x="3705537" y="2293758"/>
                  <a:pt x="3741183" y="2329404"/>
                  <a:pt x="3741183" y="2373375"/>
                </a:cubicBezTo>
                <a:cubicBezTo>
                  <a:pt x="3741183" y="2417346"/>
                  <a:pt x="3705537" y="2452992"/>
                  <a:pt x="3661566" y="2452992"/>
                </a:cubicBezTo>
                <a:cubicBezTo>
                  <a:pt x="3617595" y="2452992"/>
                  <a:pt x="3581949" y="2417346"/>
                  <a:pt x="3581949" y="2373375"/>
                </a:cubicBezTo>
                <a:cubicBezTo>
                  <a:pt x="3581949" y="2329404"/>
                  <a:pt x="3617595" y="2293758"/>
                  <a:pt x="3661566" y="2293758"/>
                </a:cubicBezTo>
                <a:close/>
                <a:moveTo>
                  <a:pt x="2529049" y="2265034"/>
                </a:moveTo>
                <a:cubicBezTo>
                  <a:pt x="2588884" y="2265034"/>
                  <a:pt x="2637390" y="2313540"/>
                  <a:pt x="2637390" y="2373375"/>
                </a:cubicBezTo>
                <a:cubicBezTo>
                  <a:pt x="2637390" y="2433210"/>
                  <a:pt x="2588884" y="2481716"/>
                  <a:pt x="2529049" y="2481716"/>
                </a:cubicBezTo>
                <a:cubicBezTo>
                  <a:pt x="2469214" y="2481716"/>
                  <a:pt x="2420708" y="2433210"/>
                  <a:pt x="2420708" y="2373375"/>
                </a:cubicBezTo>
                <a:cubicBezTo>
                  <a:pt x="2420708" y="2313540"/>
                  <a:pt x="2469214" y="2265034"/>
                  <a:pt x="2529049" y="2265034"/>
                </a:cubicBezTo>
                <a:close/>
                <a:moveTo>
                  <a:pt x="1396534" y="2232223"/>
                </a:moveTo>
                <a:cubicBezTo>
                  <a:pt x="1474489" y="2232223"/>
                  <a:pt x="1537685" y="2295419"/>
                  <a:pt x="1537685" y="2373375"/>
                </a:cubicBezTo>
                <a:cubicBezTo>
                  <a:pt x="1537685" y="2451331"/>
                  <a:pt x="1474489" y="2514527"/>
                  <a:pt x="1396534" y="2514527"/>
                </a:cubicBezTo>
                <a:cubicBezTo>
                  <a:pt x="1318577" y="2514527"/>
                  <a:pt x="1255381" y="2451331"/>
                  <a:pt x="1255381" y="2373375"/>
                </a:cubicBezTo>
                <a:cubicBezTo>
                  <a:pt x="1255381" y="2295419"/>
                  <a:pt x="1318577" y="2232223"/>
                  <a:pt x="1396534" y="2232223"/>
                </a:cubicBezTo>
                <a:close/>
                <a:moveTo>
                  <a:pt x="264016" y="2194295"/>
                </a:moveTo>
                <a:cubicBezTo>
                  <a:pt x="362919" y="2194295"/>
                  <a:pt x="443096" y="2274472"/>
                  <a:pt x="443096" y="2373375"/>
                </a:cubicBezTo>
                <a:cubicBezTo>
                  <a:pt x="443096" y="2472278"/>
                  <a:pt x="362919" y="2552455"/>
                  <a:pt x="264016" y="2552455"/>
                </a:cubicBezTo>
                <a:cubicBezTo>
                  <a:pt x="165113" y="2552455"/>
                  <a:pt x="84936" y="2472278"/>
                  <a:pt x="84936" y="2373375"/>
                </a:cubicBezTo>
                <a:cubicBezTo>
                  <a:pt x="84936" y="2274472"/>
                  <a:pt x="165113" y="2194295"/>
                  <a:pt x="264016" y="2194295"/>
                </a:cubicBezTo>
                <a:close/>
                <a:moveTo>
                  <a:pt x="4794083" y="1214239"/>
                </a:moveTo>
                <a:cubicBezTo>
                  <a:pt x="4808784" y="1214239"/>
                  <a:pt x="4820702" y="1226157"/>
                  <a:pt x="4820702" y="1240858"/>
                </a:cubicBezTo>
                <a:cubicBezTo>
                  <a:pt x="4820702" y="1255559"/>
                  <a:pt x="4808784" y="1267477"/>
                  <a:pt x="4794083" y="1267477"/>
                </a:cubicBezTo>
                <a:cubicBezTo>
                  <a:pt x="4779382" y="1267477"/>
                  <a:pt x="4767464" y="1255559"/>
                  <a:pt x="4767464" y="1240858"/>
                </a:cubicBezTo>
                <a:cubicBezTo>
                  <a:pt x="4767464" y="1226157"/>
                  <a:pt x="4779382" y="1214239"/>
                  <a:pt x="4794083" y="1214239"/>
                </a:cubicBezTo>
                <a:close/>
                <a:moveTo>
                  <a:pt x="3661566" y="1192014"/>
                </a:moveTo>
                <a:cubicBezTo>
                  <a:pt x="3688542" y="1192014"/>
                  <a:pt x="3710410" y="1213882"/>
                  <a:pt x="3710410" y="1240858"/>
                </a:cubicBezTo>
                <a:cubicBezTo>
                  <a:pt x="3710410" y="1267834"/>
                  <a:pt x="3688542" y="1289702"/>
                  <a:pt x="3661566" y="1289702"/>
                </a:cubicBezTo>
                <a:cubicBezTo>
                  <a:pt x="3634590" y="1289702"/>
                  <a:pt x="3612722" y="1267834"/>
                  <a:pt x="3612722" y="1240858"/>
                </a:cubicBezTo>
                <a:cubicBezTo>
                  <a:pt x="3612722" y="1213882"/>
                  <a:pt x="3634590" y="1192014"/>
                  <a:pt x="3661566" y="1192014"/>
                </a:cubicBezTo>
                <a:close/>
                <a:moveTo>
                  <a:pt x="2529049" y="1161241"/>
                </a:moveTo>
                <a:cubicBezTo>
                  <a:pt x="2573020" y="1161241"/>
                  <a:pt x="2608666" y="1196887"/>
                  <a:pt x="2608666" y="1240858"/>
                </a:cubicBezTo>
                <a:cubicBezTo>
                  <a:pt x="2608666" y="1284829"/>
                  <a:pt x="2573020" y="1320475"/>
                  <a:pt x="2529049" y="1320475"/>
                </a:cubicBezTo>
                <a:cubicBezTo>
                  <a:pt x="2485078" y="1320475"/>
                  <a:pt x="2449432" y="1284829"/>
                  <a:pt x="2449432" y="1240858"/>
                </a:cubicBezTo>
                <a:cubicBezTo>
                  <a:pt x="2449432" y="1196887"/>
                  <a:pt x="2485078" y="1161241"/>
                  <a:pt x="2529049" y="1161241"/>
                </a:cubicBezTo>
                <a:close/>
                <a:moveTo>
                  <a:pt x="1396533" y="1132517"/>
                </a:moveTo>
                <a:cubicBezTo>
                  <a:pt x="1456368" y="1132517"/>
                  <a:pt x="1504874" y="1181023"/>
                  <a:pt x="1504874" y="1240858"/>
                </a:cubicBezTo>
                <a:cubicBezTo>
                  <a:pt x="1504874" y="1300693"/>
                  <a:pt x="1456368" y="1349199"/>
                  <a:pt x="1396533" y="1349199"/>
                </a:cubicBezTo>
                <a:cubicBezTo>
                  <a:pt x="1336698" y="1349199"/>
                  <a:pt x="1288192" y="1300693"/>
                  <a:pt x="1288192" y="1240858"/>
                </a:cubicBezTo>
                <a:cubicBezTo>
                  <a:pt x="1288192" y="1181023"/>
                  <a:pt x="1336698" y="1132517"/>
                  <a:pt x="1396533" y="1132517"/>
                </a:cubicBezTo>
                <a:close/>
                <a:moveTo>
                  <a:pt x="264016" y="1099706"/>
                </a:moveTo>
                <a:cubicBezTo>
                  <a:pt x="341972" y="1099706"/>
                  <a:pt x="405168" y="1162902"/>
                  <a:pt x="405168" y="1240858"/>
                </a:cubicBezTo>
                <a:cubicBezTo>
                  <a:pt x="405168" y="1318814"/>
                  <a:pt x="341972" y="1382010"/>
                  <a:pt x="264016" y="1382010"/>
                </a:cubicBezTo>
                <a:cubicBezTo>
                  <a:pt x="186060" y="1382010"/>
                  <a:pt x="122864" y="1318814"/>
                  <a:pt x="122864" y="1240858"/>
                </a:cubicBezTo>
                <a:cubicBezTo>
                  <a:pt x="122864" y="1162902"/>
                  <a:pt x="186060" y="1099706"/>
                  <a:pt x="264016" y="1099706"/>
                </a:cubicBezTo>
                <a:close/>
                <a:moveTo>
                  <a:pt x="4794083" y="85481"/>
                </a:moveTo>
                <a:cubicBezTo>
                  <a:pt x="4806708" y="85481"/>
                  <a:pt x="4816943" y="95717"/>
                  <a:pt x="4816943" y="108341"/>
                </a:cubicBezTo>
                <a:cubicBezTo>
                  <a:pt x="4816943" y="120966"/>
                  <a:pt x="4806708" y="131202"/>
                  <a:pt x="4794083" y="131202"/>
                </a:cubicBezTo>
                <a:cubicBezTo>
                  <a:pt x="4781458" y="131202"/>
                  <a:pt x="4771223" y="120966"/>
                  <a:pt x="4771223" y="108341"/>
                </a:cubicBezTo>
                <a:cubicBezTo>
                  <a:pt x="4771223" y="95717"/>
                  <a:pt x="4781458" y="85481"/>
                  <a:pt x="4794083" y="85481"/>
                </a:cubicBezTo>
                <a:close/>
                <a:moveTo>
                  <a:pt x="3661566" y="81722"/>
                </a:moveTo>
                <a:cubicBezTo>
                  <a:pt x="3676267" y="81722"/>
                  <a:pt x="3688185" y="93640"/>
                  <a:pt x="3688185" y="108341"/>
                </a:cubicBezTo>
                <a:cubicBezTo>
                  <a:pt x="3688185" y="123042"/>
                  <a:pt x="3676267" y="134960"/>
                  <a:pt x="3661566" y="134960"/>
                </a:cubicBezTo>
                <a:cubicBezTo>
                  <a:pt x="3646865" y="134960"/>
                  <a:pt x="3634947" y="123042"/>
                  <a:pt x="3634947" y="108341"/>
                </a:cubicBezTo>
                <a:cubicBezTo>
                  <a:pt x="3634947" y="93640"/>
                  <a:pt x="3646865" y="81722"/>
                  <a:pt x="3661566" y="81722"/>
                </a:cubicBezTo>
                <a:close/>
                <a:moveTo>
                  <a:pt x="2529049" y="59497"/>
                </a:moveTo>
                <a:cubicBezTo>
                  <a:pt x="2556025" y="59497"/>
                  <a:pt x="2577893" y="81365"/>
                  <a:pt x="2577893" y="108341"/>
                </a:cubicBezTo>
                <a:cubicBezTo>
                  <a:pt x="2577893" y="135317"/>
                  <a:pt x="2556025" y="157185"/>
                  <a:pt x="2529049" y="157185"/>
                </a:cubicBezTo>
                <a:cubicBezTo>
                  <a:pt x="2502073" y="157185"/>
                  <a:pt x="2480205" y="135317"/>
                  <a:pt x="2480205" y="108341"/>
                </a:cubicBezTo>
                <a:cubicBezTo>
                  <a:pt x="2480205" y="81365"/>
                  <a:pt x="2502073" y="59497"/>
                  <a:pt x="2529049" y="59497"/>
                </a:cubicBezTo>
                <a:close/>
                <a:moveTo>
                  <a:pt x="1396532" y="28724"/>
                </a:moveTo>
                <a:cubicBezTo>
                  <a:pt x="1440503" y="28724"/>
                  <a:pt x="1476149" y="64370"/>
                  <a:pt x="1476149" y="108341"/>
                </a:cubicBezTo>
                <a:cubicBezTo>
                  <a:pt x="1476149" y="152312"/>
                  <a:pt x="1440503" y="187958"/>
                  <a:pt x="1396532" y="187958"/>
                </a:cubicBezTo>
                <a:cubicBezTo>
                  <a:pt x="1352561" y="187958"/>
                  <a:pt x="1316915" y="152312"/>
                  <a:pt x="1316915" y="108341"/>
                </a:cubicBezTo>
                <a:cubicBezTo>
                  <a:pt x="1316915" y="64370"/>
                  <a:pt x="1352561" y="28724"/>
                  <a:pt x="1396532" y="28724"/>
                </a:cubicBezTo>
                <a:close/>
                <a:moveTo>
                  <a:pt x="264015" y="0"/>
                </a:moveTo>
                <a:cubicBezTo>
                  <a:pt x="323850" y="0"/>
                  <a:pt x="372356" y="48506"/>
                  <a:pt x="372356" y="108341"/>
                </a:cubicBezTo>
                <a:cubicBezTo>
                  <a:pt x="372356" y="168176"/>
                  <a:pt x="323850" y="216682"/>
                  <a:pt x="264015" y="216682"/>
                </a:cubicBezTo>
                <a:cubicBezTo>
                  <a:pt x="204180" y="216682"/>
                  <a:pt x="155674" y="168176"/>
                  <a:pt x="155674" y="108341"/>
                </a:cubicBezTo>
                <a:cubicBezTo>
                  <a:pt x="155674" y="48506"/>
                  <a:pt x="204180" y="0"/>
                  <a:pt x="264015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238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62" r:id="rId3"/>
    <p:sldLayoutId id="2147483661" r:id="rId4"/>
    <p:sldLayoutId id="2147483656" r:id="rId5"/>
    <p:sldLayoutId id="2147483657" r:id="rId6"/>
    <p:sldLayoutId id="2147483659" r:id="rId7"/>
    <p:sldLayoutId id="2147483658" r:id="rId8"/>
    <p:sldLayoutId id="2147483660" r:id="rId9"/>
    <p:sldLayoutId id="2147483663" r:id="rId10"/>
    <p:sldLayoutId id="2147483664" r:id="rId11"/>
    <p:sldLayoutId id="2147483665" r:id="rId12"/>
    <p:sldLayoutId id="2147483666" r:id="rId13"/>
    <p:sldLayoutId id="2147483667" r:id="rId14"/>
    <p:sldLayoutId id="2147483668" r:id="rId15"/>
    <p:sldLayoutId id="2147483669" r:id="rId16"/>
    <p:sldLayoutId id="2147483670" r:id="rId17"/>
    <p:sldLayoutId id="2147483671" r:id="rId18"/>
    <p:sldLayoutId id="2147483672" r:id="rId19"/>
    <p:sldLayoutId id="2147483673" r:id="rId20"/>
    <p:sldLayoutId id="2147483674" r:id="rId21"/>
    <p:sldLayoutId id="2147483675" r:id="rId22"/>
    <p:sldLayoutId id="2147483676" r:id="rId2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EA6AFF30-96DA-3246-81D1-8A7201914858}"/>
              </a:ext>
            </a:extLst>
          </p:cNvPr>
          <p:cNvSpPr/>
          <p:nvPr/>
        </p:nvSpPr>
        <p:spPr>
          <a:xfrm>
            <a:off x="93479" y="3035674"/>
            <a:ext cx="5730744" cy="3822326"/>
          </a:xfrm>
          <a:custGeom>
            <a:avLst/>
            <a:gdLst>
              <a:gd name="connsiteX0" fmla="*/ 7447267 w 7468994"/>
              <a:gd name="connsiteY0" fmla="*/ 4981714 h 4981713"/>
              <a:gd name="connsiteX1" fmla="*/ 125082 w 7468994"/>
              <a:gd name="connsiteY1" fmla="*/ 4981714 h 4981713"/>
              <a:gd name="connsiteX2" fmla="*/ 214681 w 7468994"/>
              <a:gd name="connsiteY2" fmla="*/ 3981462 h 4981713"/>
              <a:gd name="connsiteX3" fmla="*/ 778688 w 7468994"/>
              <a:gd name="connsiteY3" fmla="*/ 3505847 h 4981713"/>
              <a:gd name="connsiteX4" fmla="*/ 979220 w 7468994"/>
              <a:gd name="connsiteY4" fmla="*/ 2658757 h 4981713"/>
              <a:gd name="connsiteX5" fmla="*/ 883399 w 7468994"/>
              <a:gd name="connsiteY5" fmla="*/ 1777631 h 4981713"/>
              <a:gd name="connsiteX6" fmla="*/ 1296086 w 7468994"/>
              <a:gd name="connsiteY6" fmla="*/ 1011440 h 4981713"/>
              <a:gd name="connsiteX7" fmla="*/ 2361171 w 7468994"/>
              <a:gd name="connsiteY7" fmla="*/ 784173 h 4981713"/>
              <a:gd name="connsiteX8" fmla="*/ 3134791 w 7468994"/>
              <a:gd name="connsiteY8" fmla="*/ 256171 h 4981713"/>
              <a:gd name="connsiteX9" fmla="*/ 4030459 w 7468994"/>
              <a:gd name="connsiteY9" fmla="*/ 43573 h 4981713"/>
              <a:gd name="connsiteX10" fmla="*/ 4428922 w 7468994"/>
              <a:gd name="connsiteY10" fmla="*/ 661428 h 4981713"/>
              <a:gd name="connsiteX11" fmla="*/ 4370883 w 7468994"/>
              <a:gd name="connsiteY11" fmla="*/ 1409331 h 4981713"/>
              <a:gd name="connsiteX12" fmla="*/ 4616247 w 7468994"/>
              <a:gd name="connsiteY12" fmla="*/ 2102052 h 4981713"/>
              <a:gd name="connsiteX13" fmla="*/ 5366118 w 7468994"/>
              <a:gd name="connsiteY13" fmla="*/ 2299410 h 4981713"/>
              <a:gd name="connsiteX14" fmla="*/ 6156757 w 7468994"/>
              <a:gd name="connsiteY14" fmla="*/ 2372943 h 4981713"/>
              <a:gd name="connsiteX15" fmla="*/ 6663614 w 7468994"/>
              <a:gd name="connsiteY15" fmla="*/ 3300424 h 4981713"/>
              <a:gd name="connsiteX16" fmla="*/ 6478257 w 7468994"/>
              <a:gd name="connsiteY16" fmla="*/ 4007878 h 4981713"/>
              <a:gd name="connsiteX17" fmla="*/ 6827952 w 7468994"/>
              <a:gd name="connsiteY17" fmla="*/ 4299597 h 4981713"/>
              <a:gd name="connsiteX18" fmla="*/ 7255624 w 7468994"/>
              <a:gd name="connsiteY18" fmla="*/ 4510480 h 4981713"/>
              <a:gd name="connsiteX19" fmla="*/ 7447267 w 7468994"/>
              <a:gd name="connsiteY19" fmla="*/ 4981714 h 4981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468994" h="4981713">
                <a:moveTo>
                  <a:pt x="7447267" y="4981714"/>
                </a:moveTo>
                <a:lnTo>
                  <a:pt x="125082" y="4981714"/>
                </a:lnTo>
                <a:cubicBezTo>
                  <a:pt x="-71450" y="4683391"/>
                  <a:pt x="-32525" y="4247781"/>
                  <a:pt x="214681" y="3981462"/>
                </a:cubicBezTo>
                <a:cubicBezTo>
                  <a:pt x="380162" y="3803217"/>
                  <a:pt x="622414" y="3690695"/>
                  <a:pt x="778688" y="3505847"/>
                </a:cubicBezTo>
                <a:cubicBezTo>
                  <a:pt x="977633" y="3270516"/>
                  <a:pt x="1007605" y="2953079"/>
                  <a:pt x="979220" y="2658757"/>
                </a:cubicBezTo>
                <a:cubicBezTo>
                  <a:pt x="950836" y="2364434"/>
                  <a:pt x="872096" y="2072906"/>
                  <a:pt x="883399" y="1777631"/>
                </a:cubicBezTo>
                <a:cubicBezTo>
                  <a:pt x="894702" y="1482356"/>
                  <a:pt x="1017130" y="1168221"/>
                  <a:pt x="1296086" y="1011440"/>
                </a:cubicBezTo>
                <a:cubicBezTo>
                  <a:pt x="1607490" y="836370"/>
                  <a:pt x="2018144" y="902283"/>
                  <a:pt x="2361171" y="784173"/>
                </a:cubicBezTo>
                <a:cubicBezTo>
                  <a:pt x="2665463" y="679462"/>
                  <a:pt x="2884157" y="443115"/>
                  <a:pt x="3134791" y="256171"/>
                </a:cubicBezTo>
                <a:cubicBezTo>
                  <a:pt x="3385426" y="69227"/>
                  <a:pt x="3733152" y="-76125"/>
                  <a:pt x="4030459" y="43573"/>
                </a:cubicBezTo>
                <a:cubicBezTo>
                  <a:pt x="4284777" y="145998"/>
                  <a:pt x="4410507" y="411809"/>
                  <a:pt x="4428922" y="661428"/>
                </a:cubicBezTo>
                <a:cubicBezTo>
                  <a:pt x="4447337" y="911046"/>
                  <a:pt x="4382821" y="1159331"/>
                  <a:pt x="4370883" y="1409331"/>
                </a:cubicBezTo>
                <a:cubicBezTo>
                  <a:pt x="4358945" y="1659330"/>
                  <a:pt x="4411903" y="1931872"/>
                  <a:pt x="4616247" y="2102052"/>
                </a:cubicBezTo>
                <a:cubicBezTo>
                  <a:pt x="4811764" y="2264930"/>
                  <a:pt x="5099418" y="2297124"/>
                  <a:pt x="5366118" y="2299410"/>
                </a:cubicBezTo>
                <a:cubicBezTo>
                  <a:pt x="5632818" y="2301633"/>
                  <a:pt x="5909297" y="2283472"/>
                  <a:pt x="6156757" y="2372943"/>
                </a:cubicBezTo>
                <a:cubicBezTo>
                  <a:pt x="6546520" y="2513786"/>
                  <a:pt x="6778041" y="2937522"/>
                  <a:pt x="6663614" y="3300424"/>
                </a:cubicBezTo>
                <a:cubicBezTo>
                  <a:pt x="6588429" y="3538930"/>
                  <a:pt x="6384722" y="3774579"/>
                  <a:pt x="6478257" y="4007878"/>
                </a:cubicBezTo>
                <a:cubicBezTo>
                  <a:pt x="6533566" y="4145800"/>
                  <a:pt x="6680886" y="4235843"/>
                  <a:pt x="6827952" y="4299597"/>
                </a:cubicBezTo>
                <a:cubicBezTo>
                  <a:pt x="6975018" y="4363351"/>
                  <a:pt x="7134022" y="4412627"/>
                  <a:pt x="7255624" y="4510480"/>
                </a:cubicBezTo>
                <a:cubicBezTo>
                  <a:pt x="7377164" y="4608334"/>
                  <a:pt x="7525309" y="4852873"/>
                  <a:pt x="7447267" y="4981714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61E0F9-EE50-2245-8F08-69112BD2C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Gumdent</a:t>
            </a:r>
            <a:r>
              <a:rPr lang="en-US">
                <a:solidFill>
                  <a:schemeClr val="accent3"/>
                </a:solidFill>
              </a:rPr>
              <a:t>.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1E571E1-E9A0-6640-B929-C83F38963475}"/>
              </a:ext>
            </a:extLst>
          </p:cNvPr>
          <p:cNvGrpSpPr/>
          <p:nvPr/>
        </p:nvGrpSpPr>
        <p:grpSpPr>
          <a:xfrm>
            <a:off x="1119818" y="3035674"/>
            <a:ext cx="559677" cy="786653"/>
            <a:chOff x="4452185" y="2354139"/>
            <a:chExt cx="2004084" cy="2816835"/>
          </a:xfrm>
        </p:grpSpPr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036685BF-8232-5E43-929C-2ADA9EC53650}"/>
                </a:ext>
              </a:extLst>
            </p:cNvPr>
            <p:cNvSpPr/>
            <p:nvPr/>
          </p:nvSpPr>
          <p:spPr>
            <a:xfrm>
              <a:off x="4452185" y="2354139"/>
              <a:ext cx="2004084" cy="2816835"/>
            </a:xfrm>
            <a:custGeom>
              <a:avLst/>
              <a:gdLst>
                <a:gd name="connsiteX0" fmla="*/ 2655868 w 2796977"/>
                <a:gd name="connsiteY0" fmla="*/ 1373895 h 3931284"/>
                <a:gd name="connsiteX1" fmla="*/ 2622214 w 2796977"/>
                <a:gd name="connsiteY1" fmla="*/ 1411043 h 3931284"/>
                <a:gd name="connsiteX2" fmla="*/ 2300015 w 2796977"/>
                <a:gd name="connsiteY2" fmla="*/ 2224986 h 3931284"/>
                <a:gd name="connsiteX3" fmla="*/ 2318683 w 2796977"/>
                <a:gd name="connsiteY3" fmla="*/ 2578681 h 3931284"/>
                <a:gd name="connsiteX4" fmla="*/ 2319445 w 2796977"/>
                <a:gd name="connsiteY4" fmla="*/ 2878020 h 3931284"/>
                <a:gd name="connsiteX5" fmla="*/ 1812842 w 2796977"/>
                <a:gd name="connsiteY5" fmla="*/ 3931167 h 3931284"/>
                <a:gd name="connsiteX6" fmla="*/ 1704003 w 2796977"/>
                <a:gd name="connsiteY6" fmla="*/ 3768417 h 3931284"/>
                <a:gd name="connsiteX7" fmla="*/ 1721339 w 2796977"/>
                <a:gd name="connsiteY7" fmla="*/ 3585791 h 3931284"/>
                <a:gd name="connsiteX8" fmla="*/ 1707559 w 2796977"/>
                <a:gd name="connsiteY8" fmla="*/ 2756354 h 3931284"/>
                <a:gd name="connsiteX9" fmla="*/ 1398505 w 2796977"/>
                <a:gd name="connsiteY9" fmla="*/ 2320807 h 3931284"/>
                <a:gd name="connsiteX10" fmla="*/ 1089450 w 2796977"/>
                <a:gd name="connsiteY10" fmla="*/ 2756354 h 3931284"/>
                <a:gd name="connsiteX11" fmla="*/ 1075734 w 2796977"/>
                <a:gd name="connsiteY11" fmla="*/ 3585791 h 3931284"/>
                <a:gd name="connsiteX12" fmla="*/ 1093133 w 2796977"/>
                <a:gd name="connsiteY12" fmla="*/ 3766956 h 3931284"/>
                <a:gd name="connsiteX13" fmla="*/ 984167 w 2796977"/>
                <a:gd name="connsiteY13" fmla="*/ 3931167 h 3931284"/>
                <a:gd name="connsiteX14" fmla="*/ 478262 w 2796977"/>
                <a:gd name="connsiteY14" fmla="*/ 2578617 h 3931284"/>
                <a:gd name="connsiteX15" fmla="*/ 174796 w 2796977"/>
                <a:gd name="connsiteY15" fmla="*/ 1410979 h 3931284"/>
                <a:gd name="connsiteX16" fmla="*/ 143808 w 2796977"/>
                <a:gd name="connsiteY16" fmla="*/ 1377070 h 3931284"/>
                <a:gd name="connsiteX17" fmla="*/ 22968 w 2796977"/>
                <a:gd name="connsiteY17" fmla="*/ 718258 h 3931284"/>
                <a:gd name="connsiteX18" fmla="*/ 499154 w 2796977"/>
                <a:gd name="connsiteY18" fmla="*/ 73 h 3931284"/>
                <a:gd name="connsiteX19" fmla="*/ 1126026 w 2796977"/>
                <a:gd name="connsiteY19" fmla="*/ 356943 h 3931284"/>
                <a:gd name="connsiteX20" fmla="*/ 1398505 w 2796977"/>
                <a:gd name="connsiteY20" fmla="*/ 423300 h 3931284"/>
                <a:gd name="connsiteX21" fmla="*/ 2297855 w 2796977"/>
                <a:gd name="connsiteY21" fmla="*/ 73 h 3931284"/>
                <a:gd name="connsiteX22" fmla="*/ 2655868 w 2796977"/>
                <a:gd name="connsiteY22" fmla="*/ 1373895 h 3931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796977" h="3931284">
                  <a:moveTo>
                    <a:pt x="2655868" y="1373895"/>
                  </a:moveTo>
                  <a:cubicBezTo>
                    <a:pt x="2645264" y="1386595"/>
                    <a:pt x="2634088" y="1398978"/>
                    <a:pt x="2622214" y="1411043"/>
                  </a:cubicBezTo>
                  <a:cubicBezTo>
                    <a:pt x="2380659" y="1654946"/>
                    <a:pt x="2312206" y="1979812"/>
                    <a:pt x="2300015" y="2224986"/>
                  </a:cubicBezTo>
                  <a:cubicBezTo>
                    <a:pt x="2289728" y="2429646"/>
                    <a:pt x="2318683" y="2578681"/>
                    <a:pt x="2318683" y="2578681"/>
                  </a:cubicBezTo>
                  <a:cubicBezTo>
                    <a:pt x="2318683" y="2578681"/>
                    <a:pt x="2325732" y="2703839"/>
                    <a:pt x="2319445" y="2878020"/>
                  </a:cubicBezTo>
                  <a:cubicBezTo>
                    <a:pt x="2304903" y="3279467"/>
                    <a:pt x="2219433" y="3941391"/>
                    <a:pt x="1812842" y="3931167"/>
                  </a:cubicBezTo>
                  <a:cubicBezTo>
                    <a:pt x="1812842" y="3931167"/>
                    <a:pt x="1715306" y="3925389"/>
                    <a:pt x="1704003" y="3768417"/>
                  </a:cubicBezTo>
                  <a:cubicBezTo>
                    <a:pt x="1700638" y="3721998"/>
                    <a:pt x="1704829" y="3662372"/>
                    <a:pt x="1721339" y="3585791"/>
                  </a:cubicBezTo>
                  <a:cubicBezTo>
                    <a:pt x="1760645" y="3403228"/>
                    <a:pt x="1767122" y="3045088"/>
                    <a:pt x="1707559" y="2756354"/>
                  </a:cubicBezTo>
                  <a:cubicBezTo>
                    <a:pt x="1657648" y="2514165"/>
                    <a:pt x="1561128" y="2320807"/>
                    <a:pt x="1398505" y="2320807"/>
                  </a:cubicBezTo>
                  <a:cubicBezTo>
                    <a:pt x="1235881" y="2320807"/>
                    <a:pt x="1139424" y="2514165"/>
                    <a:pt x="1089450" y="2756354"/>
                  </a:cubicBezTo>
                  <a:cubicBezTo>
                    <a:pt x="1029887" y="3045088"/>
                    <a:pt x="1036428" y="3403228"/>
                    <a:pt x="1075734" y="3585791"/>
                  </a:cubicBezTo>
                  <a:cubicBezTo>
                    <a:pt x="1092054" y="3661610"/>
                    <a:pt x="1096308" y="3720792"/>
                    <a:pt x="1093133" y="3766956"/>
                  </a:cubicBezTo>
                  <a:cubicBezTo>
                    <a:pt x="1082338" y="3925325"/>
                    <a:pt x="984167" y="3931167"/>
                    <a:pt x="984167" y="3931167"/>
                  </a:cubicBezTo>
                  <a:cubicBezTo>
                    <a:pt x="401174" y="3945772"/>
                    <a:pt x="478262" y="2578617"/>
                    <a:pt x="478262" y="2578617"/>
                  </a:cubicBezTo>
                  <a:cubicBezTo>
                    <a:pt x="478262" y="2578617"/>
                    <a:pt x="618026" y="1858591"/>
                    <a:pt x="174796" y="1410979"/>
                  </a:cubicBezTo>
                  <a:cubicBezTo>
                    <a:pt x="163874" y="1399994"/>
                    <a:pt x="153587" y="1388627"/>
                    <a:pt x="143808" y="1377070"/>
                  </a:cubicBezTo>
                  <a:cubicBezTo>
                    <a:pt x="-5290" y="1199715"/>
                    <a:pt x="-24340" y="953525"/>
                    <a:pt x="22968" y="718258"/>
                  </a:cubicBezTo>
                  <a:cubicBezTo>
                    <a:pt x="98660" y="342274"/>
                    <a:pt x="344024" y="-5769"/>
                    <a:pt x="499154" y="73"/>
                  </a:cubicBezTo>
                  <a:cubicBezTo>
                    <a:pt x="685463" y="7058"/>
                    <a:pt x="897617" y="238896"/>
                    <a:pt x="1126026" y="356943"/>
                  </a:cubicBezTo>
                  <a:cubicBezTo>
                    <a:pt x="1214609" y="402790"/>
                    <a:pt x="1305604" y="431492"/>
                    <a:pt x="1398505" y="423300"/>
                  </a:cubicBezTo>
                  <a:cubicBezTo>
                    <a:pt x="1730927" y="452510"/>
                    <a:pt x="2039283" y="9788"/>
                    <a:pt x="2297855" y="73"/>
                  </a:cubicBezTo>
                  <a:cubicBezTo>
                    <a:pt x="2549378" y="-9389"/>
                    <a:pt x="3038328" y="911869"/>
                    <a:pt x="2655868" y="137389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4D0617C4-A4B0-CF4E-BE7E-1F3FBF9E12B5}"/>
                </a:ext>
              </a:extLst>
            </p:cNvPr>
            <p:cNvSpPr/>
            <p:nvPr/>
          </p:nvSpPr>
          <p:spPr>
            <a:xfrm>
              <a:off x="4555180" y="3340834"/>
              <a:ext cx="680208" cy="1830139"/>
            </a:xfrm>
            <a:custGeom>
              <a:avLst/>
              <a:gdLst>
                <a:gd name="connsiteX0" fmla="*/ 949325 w 949325"/>
                <a:gd name="connsiteY0" fmla="*/ 2389886 h 2554213"/>
                <a:gd name="connsiteX1" fmla="*/ 840359 w 949325"/>
                <a:gd name="connsiteY1" fmla="*/ 2554097 h 2554213"/>
                <a:gd name="connsiteX2" fmla="*/ 334455 w 949325"/>
                <a:gd name="connsiteY2" fmla="*/ 1201547 h 2554213"/>
                <a:gd name="connsiteX3" fmla="*/ 30988 w 949325"/>
                <a:gd name="connsiteY3" fmla="*/ 33909 h 2554213"/>
                <a:gd name="connsiteX4" fmla="*/ 0 w 949325"/>
                <a:gd name="connsiteY4" fmla="*/ 0 h 2554213"/>
                <a:gd name="connsiteX5" fmla="*/ 354394 w 949325"/>
                <a:gd name="connsiteY5" fmla="*/ 470535 h 2554213"/>
                <a:gd name="connsiteX6" fmla="*/ 421449 w 949325"/>
                <a:gd name="connsiteY6" fmla="*/ 1392619 h 2554213"/>
                <a:gd name="connsiteX7" fmla="*/ 600266 w 949325"/>
                <a:gd name="connsiteY7" fmla="*/ 2290953 h 2554213"/>
                <a:gd name="connsiteX8" fmla="*/ 781876 w 949325"/>
                <a:gd name="connsiteY8" fmla="*/ 2433257 h 2554213"/>
                <a:gd name="connsiteX9" fmla="*/ 949325 w 949325"/>
                <a:gd name="connsiteY9" fmla="*/ 2389886 h 2554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9325" h="2554213">
                  <a:moveTo>
                    <a:pt x="949325" y="2389886"/>
                  </a:moveTo>
                  <a:cubicBezTo>
                    <a:pt x="938530" y="2548255"/>
                    <a:pt x="840359" y="2554097"/>
                    <a:pt x="840359" y="2554097"/>
                  </a:cubicBezTo>
                  <a:cubicBezTo>
                    <a:pt x="257366" y="2568702"/>
                    <a:pt x="334455" y="1201547"/>
                    <a:pt x="334455" y="1201547"/>
                  </a:cubicBezTo>
                  <a:cubicBezTo>
                    <a:pt x="334455" y="1201547"/>
                    <a:pt x="474218" y="481521"/>
                    <a:pt x="30988" y="33909"/>
                  </a:cubicBezTo>
                  <a:cubicBezTo>
                    <a:pt x="20066" y="22923"/>
                    <a:pt x="9779" y="11557"/>
                    <a:pt x="0" y="0"/>
                  </a:cubicBezTo>
                  <a:cubicBezTo>
                    <a:pt x="160020" y="120650"/>
                    <a:pt x="285242" y="285305"/>
                    <a:pt x="354394" y="470535"/>
                  </a:cubicBezTo>
                  <a:cubicBezTo>
                    <a:pt x="463169" y="762191"/>
                    <a:pt x="433451" y="1082548"/>
                    <a:pt x="421449" y="1392619"/>
                  </a:cubicBezTo>
                  <a:cubicBezTo>
                    <a:pt x="409448" y="1702689"/>
                    <a:pt x="422720" y="2033079"/>
                    <a:pt x="600266" y="2290953"/>
                  </a:cubicBezTo>
                  <a:cubicBezTo>
                    <a:pt x="644589" y="2355406"/>
                    <a:pt x="703961" y="2416937"/>
                    <a:pt x="781876" y="2433257"/>
                  </a:cubicBezTo>
                  <a:cubicBezTo>
                    <a:pt x="840486" y="2445449"/>
                    <a:pt x="904558" y="2428558"/>
                    <a:pt x="949325" y="238988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1915525A-0C12-1B45-8999-F369242D88CB}"/>
                </a:ext>
              </a:extLst>
            </p:cNvPr>
            <p:cNvSpPr/>
            <p:nvPr/>
          </p:nvSpPr>
          <p:spPr>
            <a:xfrm>
              <a:off x="5673087" y="3338423"/>
              <a:ext cx="682027" cy="1832505"/>
            </a:xfrm>
            <a:custGeom>
              <a:avLst/>
              <a:gdLst>
                <a:gd name="connsiteX0" fmla="*/ 596011 w 951864"/>
                <a:gd name="connsiteY0" fmla="*/ 851217 h 2557515"/>
                <a:gd name="connsiteX1" fmla="*/ 614680 w 951864"/>
                <a:gd name="connsiteY1" fmla="*/ 1204913 h 2557515"/>
                <a:gd name="connsiteX2" fmla="*/ 615442 w 951864"/>
                <a:gd name="connsiteY2" fmla="*/ 1504251 h 2557515"/>
                <a:gd name="connsiteX3" fmla="*/ 108839 w 951864"/>
                <a:gd name="connsiteY3" fmla="*/ 2557399 h 2557515"/>
                <a:gd name="connsiteX4" fmla="*/ 0 w 951864"/>
                <a:gd name="connsiteY4" fmla="*/ 2394649 h 2557515"/>
                <a:gd name="connsiteX5" fmla="*/ 165735 w 951864"/>
                <a:gd name="connsiteY5" fmla="*/ 2436432 h 2557515"/>
                <a:gd name="connsiteX6" fmla="*/ 347345 w 951864"/>
                <a:gd name="connsiteY6" fmla="*/ 2294128 h 2557515"/>
                <a:gd name="connsiteX7" fmla="*/ 526098 w 951864"/>
                <a:gd name="connsiteY7" fmla="*/ 1395794 h 2557515"/>
                <a:gd name="connsiteX8" fmla="*/ 593217 w 951864"/>
                <a:gd name="connsiteY8" fmla="*/ 473710 h 2557515"/>
                <a:gd name="connsiteX9" fmla="*/ 951865 w 951864"/>
                <a:gd name="connsiteY9" fmla="*/ 0 h 2557515"/>
                <a:gd name="connsiteX10" fmla="*/ 918210 w 951864"/>
                <a:gd name="connsiteY10" fmla="*/ 37147 h 2557515"/>
                <a:gd name="connsiteX11" fmla="*/ 596011 w 951864"/>
                <a:gd name="connsiteY11" fmla="*/ 851217 h 2557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1864" h="2557515">
                  <a:moveTo>
                    <a:pt x="596011" y="851217"/>
                  </a:moveTo>
                  <a:cubicBezTo>
                    <a:pt x="585724" y="1055878"/>
                    <a:pt x="614680" y="1204913"/>
                    <a:pt x="614680" y="1204913"/>
                  </a:cubicBezTo>
                  <a:cubicBezTo>
                    <a:pt x="614680" y="1204913"/>
                    <a:pt x="621728" y="1330071"/>
                    <a:pt x="615442" y="1504251"/>
                  </a:cubicBezTo>
                  <a:cubicBezTo>
                    <a:pt x="600900" y="1905698"/>
                    <a:pt x="515429" y="2567622"/>
                    <a:pt x="108839" y="2557399"/>
                  </a:cubicBezTo>
                  <a:cubicBezTo>
                    <a:pt x="108839" y="2557399"/>
                    <a:pt x="11303" y="2551620"/>
                    <a:pt x="0" y="2394649"/>
                  </a:cubicBezTo>
                  <a:cubicBezTo>
                    <a:pt x="44641" y="2432240"/>
                    <a:pt x="107886" y="2448560"/>
                    <a:pt x="165735" y="2436432"/>
                  </a:cubicBezTo>
                  <a:cubicBezTo>
                    <a:pt x="243713" y="2420112"/>
                    <a:pt x="303022" y="2358581"/>
                    <a:pt x="347345" y="2294128"/>
                  </a:cubicBezTo>
                  <a:cubicBezTo>
                    <a:pt x="524827" y="2036254"/>
                    <a:pt x="538099" y="1705927"/>
                    <a:pt x="526098" y="1395794"/>
                  </a:cubicBezTo>
                  <a:cubicBezTo>
                    <a:pt x="514096" y="1085723"/>
                    <a:pt x="484378" y="765365"/>
                    <a:pt x="593217" y="473710"/>
                  </a:cubicBezTo>
                  <a:cubicBezTo>
                    <a:pt x="662940" y="286829"/>
                    <a:pt x="789750" y="120967"/>
                    <a:pt x="951865" y="0"/>
                  </a:cubicBezTo>
                  <a:cubicBezTo>
                    <a:pt x="941261" y="12700"/>
                    <a:pt x="930085" y="25082"/>
                    <a:pt x="918210" y="37147"/>
                  </a:cubicBezTo>
                  <a:cubicBezTo>
                    <a:pt x="676656" y="281241"/>
                    <a:pt x="608203" y="606107"/>
                    <a:pt x="596011" y="8512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DF82D019-4BFC-3043-9DE6-041FD9AA6BF4}"/>
                </a:ext>
              </a:extLst>
            </p:cNvPr>
            <p:cNvSpPr/>
            <p:nvPr/>
          </p:nvSpPr>
          <p:spPr>
            <a:xfrm>
              <a:off x="5232398" y="3947835"/>
              <a:ext cx="443260" cy="381280"/>
            </a:xfrm>
            <a:custGeom>
              <a:avLst/>
              <a:gdLst>
                <a:gd name="connsiteX0" fmla="*/ 618599 w 618631"/>
                <a:gd name="connsiteY0" fmla="*/ 532130 h 532129"/>
                <a:gd name="connsiteX1" fmla="*/ 618599 w 618631"/>
                <a:gd name="connsiteY1" fmla="*/ 532130 h 532129"/>
                <a:gd name="connsiteX2" fmla="*/ 309481 w 618631"/>
                <a:gd name="connsiteY2" fmla="*/ 96583 h 532129"/>
                <a:gd name="connsiteX3" fmla="*/ 427 w 618631"/>
                <a:gd name="connsiteY3" fmla="*/ 532130 h 532129"/>
                <a:gd name="connsiteX4" fmla="*/ 302115 w 618631"/>
                <a:gd name="connsiteY4" fmla="*/ 0 h 532129"/>
                <a:gd name="connsiteX5" fmla="*/ 618599 w 618631"/>
                <a:gd name="connsiteY5" fmla="*/ 532130 h 532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631" h="532129">
                  <a:moveTo>
                    <a:pt x="618599" y="532130"/>
                  </a:moveTo>
                  <a:lnTo>
                    <a:pt x="618599" y="532130"/>
                  </a:lnTo>
                  <a:cubicBezTo>
                    <a:pt x="568625" y="289941"/>
                    <a:pt x="472168" y="96583"/>
                    <a:pt x="309481" y="96583"/>
                  </a:cubicBezTo>
                  <a:cubicBezTo>
                    <a:pt x="146794" y="96583"/>
                    <a:pt x="50401" y="289941"/>
                    <a:pt x="427" y="532130"/>
                  </a:cubicBezTo>
                  <a:cubicBezTo>
                    <a:pt x="427" y="532130"/>
                    <a:pt x="-24275" y="0"/>
                    <a:pt x="302115" y="0"/>
                  </a:cubicBezTo>
                  <a:cubicBezTo>
                    <a:pt x="628505" y="0"/>
                    <a:pt x="618599" y="532130"/>
                    <a:pt x="618599" y="53213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E0B3414A-78DA-C04B-ABDF-32ACABD2C321}"/>
              </a:ext>
            </a:extLst>
          </p:cNvPr>
          <p:cNvSpPr txBox="1"/>
          <p:nvPr/>
        </p:nvSpPr>
        <p:spPr>
          <a:xfrm>
            <a:off x="5105811" y="3186178"/>
            <a:ext cx="288960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 dirty="0"/>
              <a:t>Philip gave a cry of personal disgust and pain.</a:t>
            </a:r>
          </a:p>
          <a:p>
            <a:pPr algn="just">
              <a:lnSpc>
                <a:spcPct val="150000"/>
              </a:lnSpc>
            </a:pPr>
            <a:r>
              <a:rPr lang="en-ID" sz="900" b="1" dirty="0"/>
              <a:t>He shuddered all over, and edged</a:t>
            </a:r>
            <a:endParaRPr lang="en-US" sz="900" b="1" dirty="0">
              <a:solidFill>
                <a:schemeClr val="tx2"/>
              </a:solidFill>
            </a:endParaRPr>
          </a:p>
        </p:txBody>
      </p:sp>
      <p:sp>
        <p:nvSpPr>
          <p:cNvPr id="38" name="Freeform 37">
            <a:extLst>
              <a:ext uri="{FF2B5EF4-FFF2-40B4-BE49-F238E27FC236}">
                <a16:creationId xmlns:a16="http://schemas.microsoft.com/office/drawing/2014/main" id="{7C3C314E-EA97-AC44-9EBE-2625B1506B56}"/>
              </a:ext>
            </a:extLst>
          </p:cNvPr>
          <p:cNvSpPr/>
          <p:nvPr/>
        </p:nvSpPr>
        <p:spPr>
          <a:xfrm>
            <a:off x="2880166" y="2505926"/>
            <a:ext cx="288018" cy="288018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9" name="Freeform 38">
            <a:extLst>
              <a:ext uri="{FF2B5EF4-FFF2-40B4-BE49-F238E27FC236}">
                <a16:creationId xmlns:a16="http://schemas.microsoft.com/office/drawing/2014/main" id="{330237BF-5390-A940-AC80-961292225CE5}"/>
              </a:ext>
            </a:extLst>
          </p:cNvPr>
          <p:cNvSpPr/>
          <p:nvPr/>
        </p:nvSpPr>
        <p:spPr>
          <a:xfrm>
            <a:off x="4593595" y="4980071"/>
            <a:ext cx="443283" cy="44328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C90955FF-3B15-ED45-97F1-75BE065FDE4B}"/>
              </a:ext>
            </a:extLst>
          </p:cNvPr>
          <p:cNvSpPr/>
          <p:nvPr/>
        </p:nvSpPr>
        <p:spPr>
          <a:xfrm>
            <a:off x="2730871" y="2190718"/>
            <a:ext cx="146957" cy="146957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288689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  <p:bldP spid="37" grpId="0"/>
          <p:bldP spid="38" grpId="0" animBg="1"/>
          <p:bldP spid="39" grpId="0" animBg="1"/>
          <p:bldP spid="4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  <p:bldP spid="37" grpId="0"/>
          <p:bldP spid="38" grpId="0" animBg="1"/>
          <p:bldP spid="39" grpId="0" animBg="1"/>
          <p:bldP spid="40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Title 222">
            <a:extLst>
              <a:ext uri="{FF2B5EF4-FFF2-40B4-BE49-F238E27FC236}">
                <a16:creationId xmlns:a16="http://schemas.microsoft.com/office/drawing/2014/main" id="{7C36C5D6-6974-1346-B78D-9BB740D64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We Can Do?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882E8DEE-AEE9-654B-9140-9650CA14A6E8}"/>
              </a:ext>
            </a:extLst>
          </p:cNvPr>
          <p:cNvSpPr txBox="1"/>
          <p:nvPr/>
        </p:nvSpPr>
        <p:spPr>
          <a:xfrm>
            <a:off x="914399" y="452003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EB42E1A7-995A-3D4B-BBAE-D06BBCDA8401}"/>
              </a:ext>
            </a:extLst>
          </p:cNvPr>
          <p:cNvSpPr txBox="1"/>
          <p:nvPr/>
        </p:nvSpPr>
        <p:spPr>
          <a:xfrm>
            <a:off x="914400" y="433249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A498226E-4B99-EF4C-94D1-6ADA7E6F14ED}"/>
              </a:ext>
            </a:extLst>
          </p:cNvPr>
          <p:cNvSpPr txBox="1"/>
          <p:nvPr/>
        </p:nvSpPr>
        <p:spPr>
          <a:xfrm>
            <a:off x="3497194" y="452003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96E75E95-8642-A349-8AF8-0EE6894A644C}"/>
              </a:ext>
            </a:extLst>
          </p:cNvPr>
          <p:cNvSpPr txBox="1"/>
          <p:nvPr/>
        </p:nvSpPr>
        <p:spPr>
          <a:xfrm>
            <a:off x="3497195" y="433249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Two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03A28F7E-53A1-2E4D-A106-D71A8A751EEF}"/>
              </a:ext>
            </a:extLst>
          </p:cNvPr>
          <p:cNvSpPr txBox="1"/>
          <p:nvPr/>
        </p:nvSpPr>
        <p:spPr>
          <a:xfrm>
            <a:off x="6079990" y="452003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C1502D93-CCFC-DD49-966F-D556D4C44D61}"/>
              </a:ext>
            </a:extLst>
          </p:cNvPr>
          <p:cNvSpPr txBox="1"/>
          <p:nvPr/>
        </p:nvSpPr>
        <p:spPr>
          <a:xfrm>
            <a:off x="6079991" y="433249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Three</a:t>
            </a:r>
            <a:endParaRPr lang="en-US" sz="1050" b="1">
              <a:solidFill>
                <a:schemeClr val="tx2"/>
              </a:solidFill>
            </a:endParaRPr>
          </a:p>
        </p:txBody>
      </p: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D91BBA27-EEA8-1649-8FAB-443F86527F80}"/>
              </a:ext>
            </a:extLst>
          </p:cNvPr>
          <p:cNvGrpSpPr/>
          <p:nvPr/>
        </p:nvGrpSpPr>
        <p:grpSpPr>
          <a:xfrm>
            <a:off x="3728419" y="2769079"/>
            <a:ext cx="1687163" cy="1154146"/>
            <a:chOff x="5036185" y="1892361"/>
            <a:chExt cx="2249551" cy="1538861"/>
          </a:xfrm>
        </p:grpSpPr>
        <p:sp>
          <p:nvSpPr>
            <p:cNvPr id="241" name="Freeform 240">
              <a:extLst>
                <a:ext uri="{FF2B5EF4-FFF2-40B4-BE49-F238E27FC236}">
                  <a16:creationId xmlns:a16="http://schemas.microsoft.com/office/drawing/2014/main" id="{2C402605-9B33-5A4D-8FDB-0ACBAAC35521}"/>
                </a:ext>
              </a:extLst>
            </p:cNvPr>
            <p:cNvSpPr/>
            <p:nvPr/>
          </p:nvSpPr>
          <p:spPr>
            <a:xfrm>
              <a:off x="7119175" y="2724594"/>
              <a:ext cx="148844" cy="148844"/>
            </a:xfrm>
            <a:custGeom>
              <a:avLst/>
              <a:gdLst>
                <a:gd name="connsiteX0" fmla="*/ 148844 w 148844"/>
                <a:gd name="connsiteY0" fmla="*/ 74422 h 148844"/>
                <a:gd name="connsiteX1" fmla="*/ 74422 w 148844"/>
                <a:gd name="connsiteY1" fmla="*/ 148844 h 148844"/>
                <a:gd name="connsiteX2" fmla="*/ 0 w 148844"/>
                <a:gd name="connsiteY2" fmla="*/ 74422 h 148844"/>
                <a:gd name="connsiteX3" fmla="*/ 74422 w 148844"/>
                <a:gd name="connsiteY3" fmla="*/ 0 h 148844"/>
                <a:gd name="connsiteX4" fmla="*/ 148844 w 148844"/>
                <a:gd name="connsiteY4" fmla="*/ 74422 h 148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844" h="148844">
                  <a:moveTo>
                    <a:pt x="148844" y="74422"/>
                  </a:moveTo>
                  <a:cubicBezTo>
                    <a:pt x="148844" y="115524"/>
                    <a:pt x="115524" y="148844"/>
                    <a:pt x="74422" y="148844"/>
                  </a:cubicBezTo>
                  <a:cubicBezTo>
                    <a:pt x="33320" y="148844"/>
                    <a:pt x="0" y="115524"/>
                    <a:pt x="0" y="74422"/>
                  </a:cubicBezTo>
                  <a:cubicBezTo>
                    <a:pt x="0" y="33320"/>
                    <a:pt x="33320" y="0"/>
                    <a:pt x="74422" y="0"/>
                  </a:cubicBezTo>
                  <a:cubicBezTo>
                    <a:pt x="115524" y="0"/>
                    <a:pt x="148844" y="33320"/>
                    <a:pt x="148844" y="7442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2" name="Freeform 241">
              <a:extLst>
                <a:ext uri="{FF2B5EF4-FFF2-40B4-BE49-F238E27FC236}">
                  <a16:creationId xmlns:a16="http://schemas.microsoft.com/office/drawing/2014/main" id="{E7BEE48A-9BD8-5C4A-AEFB-025B35891DC2}"/>
                </a:ext>
              </a:extLst>
            </p:cNvPr>
            <p:cNvSpPr/>
            <p:nvPr/>
          </p:nvSpPr>
          <p:spPr>
            <a:xfrm>
              <a:off x="5625211" y="1909508"/>
              <a:ext cx="240792" cy="240791"/>
            </a:xfrm>
            <a:custGeom>
              <a:avLst/>
              <a:gdLst>
                <a:gd name="connsiteX0" fmla="*/ 240792 w 240792"/>
                <a:gd name="connsiteY0" fmla="*/ 120396 h 240791"/>
                <a:gd name="connsiteX1" fmla="*/ 120396 w 240792"/>
                <a:gd name="connsiteY1" fmla="*/ 240792 h 240791"/>
                <a:gd name="connsiteX2" fmla="*/ 0 w 240792"/>
                <a:gd name="connsiteY2" fmla="*/ 120396 h 240791"/>
                <a:gd name="connsiteX3" fmla="*/ 120396 w 240792"/>
                <a:gd name="connsiteY3" fmla="*/ 0 h 240791"/>
                <a:gd name="connsiteX4" fmla="*/ 240792 w 240792"/>
                <a:gd name="connsiteY4" fmla="*/ 120396 h 240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792" h="240791">
                  <a:moveTo>
                    <a:pt x="240792" y="120396"/>
                  </a:moveTo>
                  <a:cubicBezTo>
                    <a:pt x="240792" y="186889"/>
                    <a:pt x="186889" y="240792"/>
                    <a:pt x="120396" y="240792"/>
                  </a:cubicBezTo>
                  <a:cubicBezTo>
                    <a:pt x="53903" y="240792"/>
                    <a:pt x="0" y="186889"/>
                    <a:pt x="0" y="120396"/>
                  </a:cubicBezTo>
                  <a:cubicBezTo>
                    <a:pt x="0" y="53903"/>
                    <a:pt x="53903" y="0"/>
                    <a:pt x="120396" y="0"/>
                  </a:cubicBezTo>
                  <a:cubicBezTo>
                    <a:pt x="186889" y="0"/>
                    <a:pt x="240792" y="53903"/>
                    <a:pt x="240792" y="12039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3" name="Freeform 242">
              <a:extLst>
                <a:ext uri="{FF2B5EF4-FFF2-40B4-BE49-F238E27FC236}">
                  <a16:creationId xmlns:a16="http://schemas.microsoft.com/office/drawing/2014/main" id="{58FD5642-5107-8747-9B8E-24164DDC6DC4}"/>
                </a:ext>
              </a:extLst>
            </p:cNvPr>
            <p:cNvSpPr/>
            <p:nvPr/>
          </p:nvSpPr>
          <p:spPr>
            <a:xfrm>
              <a:off x="7206932" y="2449131"/>
              <a:ext cx="61086" cy="61087"/>
            </a:xfrm>
            <a:custGeom>
              <a:avLst/>
              <a:gdLst>
                <a:gd name="connsiteX0" fmla="*/ 61087 w 61086"/>
                <a:gd name="connsiteY0" fmla="*/ 30544 h 61087"/>
                <a:gd name="connsiteX1" fmla="*/ 30543 w 61086"/>
                <a:gd name="connsiteY1" fmla="*/ 61087 h 61087"/>
                <a:gd name="connsiteX2" fmla="*/ -1 w 61086"/>
                <a:gd name="connsiteY2" fmla="*/ 30544 h 61087"/>
                <a:gd name="connsiteX3" fmla="*/ 30543 w 61086"/>
                <a:gd name="connsiteY3" fmla="*/ 0 h 61087"/>
                <a:gd name="connsiteX4" fmla="*/ 61087 w 61086"/>
                <a:gd name="connsiteY4" fmla="*/ 30544 h 61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086" h="61087">
                  <a:moveTo>
                    <a:pt x="61087" y="30544"/>
                  </a:moveTo>
                  <a:cubicBezTo>
                    <a:pt x="61087" y="47412"/>
                    <a:pt x="47412" y="61087"/>
                    <a:pt x="30543" y="61087"/>
                  </a:cubicBezTo>
                  <a:cubicBezTo>
                    <a:pt x="13674" y="61087"/>
                    <a:pt x="-1" y="47412"/>
                    <a:pt x="-1" y="30544"/>
                  </a:cubicBezTo>
                  <a:cubicBezTo>
                    <a:pt x="-1" y="13675"/>
                    <a:pt x="13674" y="0"/>
                    <a:pt x="30543" y="0"/>
                  </a:cubicBezTo>
                  <a:cubicBezTo>
                    <a:pt x="47412" y="0"/>
                    <a:pt x="61087" y="13675"/>
                    <a:pt x="61087" y="3054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4" name="Freeform 243">
              <a:extLst>
                <a:ext uri="{FF2B5EF4-FFF2-40B4-BE49-F238E27FC236}">
                  <a16:creationId xmlns:a16="http://schemas.microsoft.com/office/drawing/2014/main" id="{F2E83A00-C950-BC44-BF39-A56D62C07872}"/>
                </a:ext>
              </a:extLst>
            </p:cNvPr>
            <p:cNvSpPr/>
            <p:nvPr/>
          </p:nvSpPr>
          <p:spPr>
            <a:xfrm>
              <a:off x="5070693" y="1892361"/>
              <a:ext cx="2140972" cy="1503999"/>
            </a:xfrm>
            <a:custGeom>
              <a:avLst/>
              <a:gdLst>
                <a:gd name="connsiteX0" fmla="*/ 2069563 w 2140972"/>
                <a:gd name="connsiteY0" fmla="*/ 1504000 h 1503999"/>
                <a:gd name="connsiteX1" fmla="*/ 2138398 w 2140972"/>
                <a:gd name="connsiteY1" fmla="*/ 1248920 h 1503999"/>
                <a:gd name="connsiteX2" fmla="*/ 2061182 w 2140972"/>
                <a:gd name="connsiteY2" fmla="*/ 988126 h 1503999"/>
                <a:gd name="connsiteX3" fmla="*/ 1993173 w 2140972"/>
                <a:gd name="connsiteY3" fmla="*/ 725045 h 1503999"/>
                <a:gd name="connsiteX4" fmla="*/ 2033686 w 2140972"/>
                <a:gd name="connsiteY4" fmla="*/ 458155 h 1503999"/>
                <a:gd name="connsiteX5" fmla="*/ 2051529 w 2140972"/>
                <a:gd name="connsiteY5" fmla="*/ 190058 h 1503999"/>
                <a:gd name="connsiteX6" fmla="*/ 1885540 w 2140972"/>
                <a:gd name="connsiteY6" fmla="*/ 2606 h 1503999"/>
                <a:gd name="connsiteX7" fmla="*/ 1702978 w 2140972"/>
                <a:gd name="connsiteY7" fmla="*/ 56581 h 1503999"/>
                <a:gd name="connsiteX8" fmla="*/ 1545053 w 2140972"/>
                <a:gd name="connsiteY8" fmla="*/ 174881 h 1503999"/>
                <a:gd name="connsiteX9" fmla="*/ 1359189 w 2140972"/>
                <a:gd name="connsiteY9" fmla="*/ 205298 h 1503999"/>
                <a:gd name="connsiteX10" fmla="*/ 1154275 w 2140972"/>
                <a:gd name="connsiteY10" fmla="*/ 46103 h 1503999"/>
                <a:gd name="connsiteX11" fmla="*/ 930373 w 2140972"/>
                <a:gd name="connsiteY11" fmla="*/ 119954 h 1503999"/>
                <a:gd name="connsiteX12" fmla="*/ 833409 w 2140972"/>
                <a:gd name="connsiteY12" fmla="*/ 278513 h 1503999"/>
                <a:gd name="connsiteX13" fmla="*/ 743366 w 2140972"/>
                <a:gd name="connsiteY13" fmla="*/ 335346 h 1503999"/>
                <a:gd name="connsiteX14" fmla="*/ 553501 w 2140972"/>
                <a:gd name="connsiteY14" fmla="*/ 420563 h 1503999"/>
                <a:gd name="connsiteX15" fmla="*/ 443773 w 2140972"/>
                <a:gd name="connsiteY15" fmla="*/ 587250 h 1503999"/>
                <a:gd name="connsiteX16" fmla="*/ 345729 w 2140972"/>
                <a:gd name="connsiteY16" fmla="*/ 646115 h 1503999"/>
                <a:gd name="connsiteX17" fmla="*/ 37309 w 2140972"/>
                <a:gd name="connsiteY17" fmla="*/ 1009589 h 1503999"/>
                <a:gd name="connsiteX18" fmla="*/ 51026 w 2140972"/>
                <a:gd name="connsiteY18" fmla="*/ 1495364 h 1503999"/>
                <a:gd name="connsiteX19" fmla="*/ 2069563 w 2140972"/>
                <a:gd name="connsiteY19" fmla="*/ 1504000 h 1503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0972" h="1503999">
                  <a:moveTo>
                    <a:pt x="2069563" y="1504000"/>
                  </a:moveTo>
                  <a:cubicBezTo>
                    <a:pt x="2130206" y="1438341"/>
                    <a:pt x="2148367" y="1339598"/>
                    <a:pt x="2138398" y="1248920"/>
                  </a:cubicBezTo>
                  <a:cubicBezTo>
                    <a:pt x="2128428" y="1158179"/>
                    <a:pt x="2093884" y="1072771"/>
                    <a:pt x="2061182" y="988126"/>
                  </a:cubicBezTo>
                  <a:cubicBezTo>
                    <a:pt x="2028479" y="903480"/>
                    <a:pt x="1996793" y="816295"/>
                    <a:pt x="1993173" y="725045"/>
                  </a:cubicBezTo>
                  <a:cubicBezTo>
                    <a:pt x="1989553" y="634748"/>
                    <a:pt x="2013557" y="546102"/>
                    <a:pt x="2033686" y="458155"/>
                  </a:cubicBezTo>
                  <a:cubicBezTo>
                    <a:pt x="2053815" y="370207"/>
                    <a:pt x="2070199" y="278323"/>
                    <a:pt x="2051529" y="190058"/>
                  </a:cubicBezTo>
                  <a:cubicBezTo>
                    <a:pt x="2032861" y="101793"/>
                    <a:pt x="1970694" y="17846"/>
                    <a:pt x="1885540" y="2606"/>
                  </a:cubicBezTo>
                  <a:cubicBezTo>
                    <a:pt x="1821660" y="-8888"/>
                    <a:pt x="1757016" y="19179"/>
                    <a:pt x="1702978" y="56581"/>
                  </a:cubicBezTo>
                  <a:cubicBezTo>
                    <a:pt x="1648939" y="93982"/>
                    <a:pt x="1601187" y="140972"/>
                    <a:pt x="1545053" y="174881"/>
                  </a:cubicBezTo>
                  <a:cubicBezTo>
                    <a:pt x="1488920" y="208790"/>
                    <a:pt x="1420022" y="228602"/>
                    <a:pt x="1359189" y="205298"/>
                  </a:cubicBezTo>
                  <a:cubicBezTo>
                    <a:pt x="1278671" y="174500"/>
                    <a:pt x="1234284" y="78361"/>
                    <a:pt x="1154275" y="46103"/>
                  </a:cubicBezTo>
                  <a:cubicBezTo>
                    <a:pt x="1076551" y="14798"/>
                    <a:pt x="985872" y="55057"/>
                    <a:pt x="930373" y="119954"/>
                  </a:cubicBezTo>
                  <a:cubicBezTo>
                    <a:pt x="890750" y="166309"/>
                    <a:pt x="858365" y="220982"/>
                    <a:pt x="833409" y="278513"/>
                  </a:cubicBezTo>
                  <a:cubicBezTo>
                    <a:pt x="817915" y="314200"/>
                    <a:pt x="782291" y="337314"/>
                    <a:pt x="743366" y="335346"/>
                  </a:cubicBezTo>
                  <a:cubicBezTo>
                    <a:pt x="672246" y="331726"/>
                    <a:pt x="599158" y="362905"/>
                    <a:pt x="553501" y="420563"/>
                  </a:cubicBezTo>
                  <a:cubicBezTo>
                    <a:pt x="512163" y="472696"/>
                    <a:pt x="492478" y="542673"/>
                    <a:pt x="443773" y="587250"/>
                  </a:cubicBezTo>
                  <a:cubicBezTo>
                    <a:pt x="415325" y="613285"/>
                    <a:pt x="379511" y="628335"/>
                    <a:pt x="345729" y="646115"/>
                  </a:cubicBezTo>
                  <a:cubicBezTo>
                    <a:pt x="204124" y="720854"/>
                    <a:pt x="91475" y="853633"/>
                    <a:pt x="37309" y="1009589"/>
                  </a:cubicBezTo>
                  <a:cubicBezTo>
                    <a:pt x="-16856" y="1165545"/>
                    <a:pt x="-11840" y="1343027"/>
                    <a:pt x="51026" y="1495364"/>
                  </a:cubicBezTo>
                  <a:lnTo>
                    <a:pt x="2069563" y="1504000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5" name="Freeform 244">
              <a:extLst>
                <a:ext uri="{FF2B5EF4-FFF2-40B4-BE49-F238E27FC236}">
                  <a16:creationId xmlns:a16="http://schemas.microsoft.com/office/drawing/2014/main" id="{1F86ED1F-5CFC-0542-A6DA-8EAC0FBD76A3}"/>
                </a:ext>
              </a:extLst>
            </p:cNvPr>
            <p:cNvSpPr/>
            <p:nvPr/>
          </p:nvSpPr>
          <p:spPr>
            <a:xfrm>
              <a:off x="5036185" y="3339147"/>
              <a:ext cx="2249551" cy="92075"/>
            </a:xfrm>
            <a:custGeom>
              <a:avLst/>
              <a:gdLst>
                <a:gd name="connsiteX0" fmla="*/ 2249551 w 2249551"/>
                <a:gd name="connsiteY0" fmla="*/ 46037 h 92075"/>
                <a:gd name="connsiteX1" fmla="*/ 1124775 w 2249551"/>
                <a:gd name="connsiteY1" fmla="*/ 92075 h 92075"/>
                <a:gd name="connsiteX2" fmla="*/ 0 w 2249551"/>
                <a:gd name="connsiteY2" fmla="*/ 46037 h 92075"/>
                <a:gd name="connsiteX3" fmla="*/ 1124775 w 2249551"/>
                <a:gd name="connsiteY3" fmla="*/ 0 h 92075"/>
                <a:gd name="connsiteX4" fmla="*/ 2249551 w 2249551"/>
                <a:gd name="connsiteY4" fmla="*/ 46037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1" h="92075">
                  <a:moveTo>
                    <a:pt x="2249551" y="46037"/>
                  </a:moveTo>
                  <a:cubicBezTo>
                    <a:pt x="2249551" y="71463"/>
                    <a:pt x="1745972" y="92075"/>
                    <a:pt x="1124775" y="92075"/>
                  </a:cubicBezTo>
                  <a:cubicBezTo>
                    <a:pt x="503579" y="92075"/>
                    <a:pt x="0" y="71463"/>
                    <a:pt x="0" y="46037"/>
                  </a:cubicBezTo>
                  <a:cubicBezTo>
                    <a:pt x="0" y="20611"/>
                    <a:pt x="503579" y="0"/>
                    <a:pt x="1124775" y="0"/>
                  </a:cubicBezTo>
                  <a:cubicBezTo>
                    <a:pt x="1745972" y="0"/>
                    <a:pt x="2249551" y="20611"/>
                    <a:pt x="2249551" y="46037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6" name="Freeform 245">
              <a:extLst>
                <a:ext uri="{FF2B5EF4-FFF2-40B4-BE49-F238E27FC236}">
                  <a16:creationId xmlns:a16="http://schemas.microsoft.com/office/drawing/2014/main" id="{977B3AD0-071E-9C43-A13F-3985D81F0FDA}"/>
                </a:ext>
              </a:extLst>
            </p:cNvPr>
            <p:cNvSpPr/>
            <p:nvPr/>
          </p:nvSpPr>
          <p:spPr>
            <a:xfrm>
              <a:off x="5214239" y="2585466"/>
              <a:ext cx="477329" cy="586358"/>
            </a:xfrm>
            <a:custGeom>
              <a:avLst/>
              <a:gdLst>
                <a:gd name="connsiteX0" fmla="*/ 477329 w 477329"/>
                <a:gd name="connsiteY0" fmla="*/ 376999 h 586358"/>
                <a:gd name="connsiteX1" fmla="*/ 477329 w 477329"/>
                <a:gd name="connsiteY1" fmla="*/ 380048 h 586358"/>
                <a:gd name="connsiteX2" fmla="*/ 476631 w 477329"/>
                <a:gd name="connsiteY2" fmla="*/ 406654 h 586358"/>
                <a:gd name="connsiteX3" fmla="*/ 469646 w 477329"/>
                <a:gd name="connsiteY3" fmla="*/ 455549 h 586358"/>
                <a:gd name="connsiteX4" fmla="*/ 250063 w 477329"/>
                <a:gd name="connsiteY4" fmla="*/ 586359 h 586358"/>
                <a:gd name="connsiteX5" fmla="*/ 238696 w 477329"/>
                <a:gd name="connsiteY5" fmla="*/ 586105 h 586358"/>
                <a:gd name="connsiteX6" fmla="*/ 227330 w 477329"/>
                <a:gd name="connsiteY6" fmla="*/ 586359 h 586358"/>
                <a:gd name="connsiteX7" fmla="*/ 7747 w 477329"/>
                <a:gd name="connsiteY7" fmla="*/ 455549 h 586358"/>
                <a:gd name="connsiteX8" fmla="*/ 952 w 477329"/>
                <a:gd name="connsiteY8" fmla="*/ 410210 h 586358"/>
                <a:gd name="connsiteX9" fmla="*/ 0 w 477329"/>
                <a:gd name="connsiteY9" fmla="*/ 377825 h 586358"/>
                <a:gd name="connsiteX10" fmla="*/ 0 w 477329"/>
                <a:gd name="connsiteY10" fmla="*/ 377825 h 586358"/>
                <a:gd name="connsiteX11" fmla="*/ 46291 w 477329"/>
                <a:gd name="connsiteY11" fmla="*/ 25717 h 586358"/>
                <a:gd name="connsiteX12" fmla="*/ 206502 w 477329"/>
                <a:gd name="connsiteY12" fmla="*/ 2349 h 586358"/>
                <a:gd name="connsiteX13" fmla="*/ 238696 w 477329"/>
                <a:gd name="connsiteY13" fmla="*/ 0 h 586358"/>
                <a:gd name="connsiteX14" fmla="*/ 270891 w 477329"/>
                <a:gd name="connsiteY14" fmla="*/ 2349 h 586358"/>
                <a:gd name="connsiteX15" fmla="*/ 431102 w 477329"/>
                <a:gd name="connsiteY15" fmla="*/ 25717 h 586358"/>
                <a:gd name="connsiteX16" fmla="*/ 477329 w 477329"/>
                <a:gd name="connsiteY16" fmla="*/ 376999 h 586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77329" h="586358">
                  <a:moveTo>
                    <a:pt x="477329" y="376999"/>
                  </a:moveTo>
                  <a:cubicBezTo>
                    <a:pt x="477329" y="378016"/>
                    <a:pt x="477329" y="379032"/>
                    <a:pt x="477329" y="380048"/>
                  </a:cubicBezTo>
                  <a:cubicBezTo>
                    <a:pt x="477329" y="389319"/>
                    <a:pt x="477076" y="398208"/>
                    <a:pt x="476631" y="406654"/>
                  </a:cubicBezTo>
                  <a:cubicBezTo>
                    <a:pt x="475552" y="425450"/>
                    <a:pt x="473329" y="442087"/>
                    <a:pt x="469646" y="455549"/>
                  </a:cubicBezTo>
                  <a:cubicBezTo>
                    <a:pt x="439293" y="565341"/>
                    <a:pt x="250063" y="586359"/>
                    <a:pt x="250063" y="586359"/>
                  </a:cubicBezTo>
                  <a:cubicBezTo>
                    <a:pt x="250063" y="586359"/>
                    <a:pt x="245935" y="586359"/>
                    <a:pt x="238696" y="586105"/>
                  </a:cubicBezTo>
                  <a:cubicBezTo>
                    <a:pt x="231458" y="586359"/>
                    <a:pt x="227330" y="586359"/>
                    <a:pt x="227330" y="586359"/>
                  </a:cubicBezTo>
                  <a:cubicBezTo>
                    <a:pt x="227330" y="586359"/>
                    <a:pt x="38100" y="565341"/>
                    <a:pt x="7747" y="455549"/>
                  </a:cubicBezTo>
                  <a:cubicBezTo>
                    <a:pt x="4254" y="442913"/>
                    <a:pt x="2095" y="427545"/>
                    <a:pt x="952" y="410210"/>
                  </a:cubicBezTo>
                  <a:cubicBezTo>
                    <a:pt x="317" y="400050"/>
                    <a:pt x="0" y="389192"/>
                    <a:pt x="0" y="377825"/>
                  </a:cubicBezTo>
                  <a:lnTo>
                    <a:pt x="0" y="377825"/>
                  </a:lnTo>
                  <a:cubicBezTo>
                    <a:pt x="190" y="239776"/>
                    <a:pt x="46291" y="25717"/>
                    <a:pt x="46291" y="25717"/>
                  </a:cubicBezTo>
                  <a:lnTo>
                    <a:pt x="206502" y="2349"/>
                  </a:lnTo>
                  <a:cubicBezTo>
                    <a:pt x="217170" y="762"/>
                    <a:pt x="227902" y="0"/>
                    <a:pt x="238696" y="0"/>
                  </a:cubicBezTo>
                  <a:cubicBezTo>
                    <a:pt x="249428" y="0"/>
                    <a:pt x="260223" y="762"/>
                    <a:pt x="270891" y="2349"/>
                  </a:cubicBezTo>
                  <a:lnTo>
                    <a:pt x="431102" y="25717"/>
                  </a:lnTo>
                  <a:cubicBezTo>
                    <a:pt x="431038" y="25654"/>
                    <a:pt x="476948" y="238951"/>
                    <a:pt x="477329" y="3769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7" name="Freeform 246">
              <a:extLst>
                <a:ext uri="{FF2B5EF4-FFF2-40B4-BE49-F238E27FC236}">
                  <a16:creationId xmlns:a16="http://schemas.microsoft.com/office/drawing/2014/main" id="{8ABDE21C-6672-244D-AA72-B4B67A28CA9F}"/>
                </a:ext>
              </a:extLst>
            </p:cNvPr>
            <p:cNvSpPr/>
            <p:nvPr/>
          </p:nvSpPr>
          <p:spPr>
            <a:xfrm>
              <a:off x="6168834" y="2585402"/>
              <a:ext cx="477297" cy="586358"/>
            </a:xfrm>
            <a:custGeom>
              <a:avLst/>
              <a:gdLst>
                <a:gd name="connsiteX0" fmla="*/ 476504 w 477297"/>
                <a:gd name="connsiteY0" fmla="*/ 407797 h 586358"/>
                <a:gd name="connsiteX1" fmla="*/ 469583 w 477297"/>
                <a:gd name="connsiteY1" fmla="*/ 455549 h 586358"/>
                <a:gd name="connsiteX2" fmla="*/ 250000 w 477297"/>
                <a:gd name="connsiteY2" fmla="*/ 586359 h 586358"/>
                <a:gd name="connsiteX3" fmla="*/ 238633 w 477297"/>
                <a:gd name="connsiteY3" fmla="*/ 586105 h 586358"/>
                <a:gd name="connsiteX4" fmla="*/ 227267 w 477297"/>
                <a:gd name="connsiteY4" fmla="*/ 586359 h 586358"/>
                <a:gd name="connsiteX5" fmla="*/ 7684 w 477297"/>
                <a:gd name="connsiteY5" fmla="*/ 455549 h 586358"/>
                <a:gd name="connsiteX6" fmla="*/ 699 w 477297"/>
                <a:gd name="connsiteY6" fmla="*/ 406654 h 586358"/>
                <a:gd name="connsiteX7" fmla="*/ 0 w 477297"/>
                <a:gd name="connsiteY7" fmla="*/ 380048 h 586358"/>
                <a:gd name="connsiteX8" fmla="*/ 0 w 477297"/>
                <a:gd name="connsiteY8" fmla="*/ 376999 h 586358"/>
                <a:gd name="connsiteX9" fmla="*/ 46292 w 477297"/>
                <a:gd name="connsiteY9" fmla="*/ 25718 h 586358"/>
                <a:gd name="connsiteX10" fmla="*/ 206502 w 477297"/>
                <a:gd name="connsiteY10" fmla="*/ 2349 h 586358"/>
                <a:gd name="connsiteX11" fmla="*/ 238697 w 477297"/>
                <a:gd name="connsiteY11" fmla="*/ 0 h 586358"/>
                <a:gd name="connsiteX12" fmla="*/ 270891 w 477297"/>
                <a:gd name="connsiteY12" fmla="*/ 2349 h 586358"/>
                <a:gd name="connsiteX13" fmla="*/ 431102 w 477297"/>
                <a:gd name="connsiteY13" fmla="*/ 25718 h 586358"/>
                <a:gd name="connsiteX14" fmla="*/ 476504 w 477297"/>
                <a:gd name="connsiteY14" fmla="*/ 407797 h 586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77297" h="586358">
                  <a:moveTo>
                    <a:pt x="476504" y="407797"/>
                  </a:moveTo>
                  <a:cubicBezTo>
                    <a:pt x="475424" y="426149"/>
                    <a:pt x="473202" y="442341"/>
                    <a:pt x="469583" y="455549"/>
                  </a:cubicBezTo>
                  <a:cubicBezTo>
                    <a:pt x="439230" y="565341"/>
                    <a:pt x="250000" y="586359"/>
                    <a:pt x="250000" y="586359"/>
                  </a:cubicBezTo>
                  <a:cubicBezTo>
                    <a:pt x="250000" y="586359"/>
                    <a:pt x="245872" y="586359"/>
                    <a:pt x="238633" y="586105"/>
                  </a:cubicBezTo>
                  <a:cubicBezTo>
                    <a:pt x="231394" y="586359"/>
                    <a:pt x="227267" y="586359"/>
                    <a:pt x="227267" y="586359"/>
                  </a:cubicBezTo>
                  <a:cubicBezTo>
                    <a:pt x="227267" y="586359"/>
                    <a:pt x="38037" y="565341"/>
                    <a:pt x="7684" y="455549"/>
                  </a:cubicBezTo>
                  <a:cubicBezTo>
                    <a:pt x="3937" y="442087"/>
                    <a:pt x="1715" y="425514"/>
                    <a:pt x="699" y="406654"/>
                  </a:cubicBezTo>
                  <a:cubicBezTo>
                    <a:pt x="254" y="398208"/>
                    <a:pt x="0" y="389319"/>
                    <a:pt x="0" y="380048"/>
                  </a:cubicBezTo>
                  <a:lnTo>
                    <a:pt x="0" y="376999"/>
                  </a:lnTo>
                  <a:cubicBezTo>
                    <a:pt x="318" y="238951"/>
                    <a:pt x="46292" y="25718"/>
                    <a:pt x="46292" y="25718"/>
                  </a:cubicBezTo>
                  <a:lnTo>
                    <a:pt x="206502" y="2349"/>
                  </a:lnTo>
                  <a:cubicBezTo>
                    <a:pt x="217170" y="762"/>
                    <a:pt x="227902" y="0"/>
                    <a:pt x="238697" y="0"/>
                  </a:cubicBezTo>
                  <a:cubicBezTo>
                    <a:pt x="249492" y="0"/>
                    <a:pt x="260223" y="762"/>
                    <a:pt x="270891" y="2349"/>
                  </a:cubicBezTo>
                  <a:lnTo>
                    <a:pt x="431102" y="25718"/>
                  </a:lnTo>
                  <a:cubicBezTo>
                    <a:pt x="431038" y="25718"/>
                    <a:pt x="484378" y="273495"/>
                    <a:pt x="476504" y="40779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8" name="Freeform 247">
              <a:extLst>
                <a:ext uri="{FF2B5EF4-FFF2-40B4-BE49-F238E27FC236}">
                  <a16:creationId xmlns:a16="http://schemas.microsoft.com/office/drawing/2014/main" id="{3D500EFC-E606-B64C-B5E1-03F11E3B2AB8}"/>
                </a:ext>
              </a:extLst>
            </p:cNvPr>
            <p:cNvSpPr/>
            <p:nvPr/>
          </p:nvSpPr>
          <p:spPr>
            <a:xfrm>
              <a:off x="5178805" y="2992056"/>
              <a:ext cx="1511363" cy="381889"/>
            </a:xfrm>
            <a:custGeom>
              <a:avLst/>
              <a:gdLst>
                <a:gd name="connsiteX0" fmla="*/ 1511363 w 1511363"/>
                <a:gd name="connsiteY0" fmla="*/ 56007 h 381889"/>
                <a:gd name="connsiteX1" fmla="*/ 1511363 w 1511363"/>
                <a:gd name="connsiteY1" fmla="*/ 266192 h 381889"/>
                <a:gd name="connsiteX2" fmla="*/ 1395666 w 1511363"/>
                <a:gd name="connsiteY2" fmla="*/ 381889 h 381889"/>
                <a:gd name="connsiteX3" fmla="*/ 115634 w 1511363"/>
                <a:gd name="connsiteY3" fmla="*/ 381889 h 381889"/>
                <a:gd name="connsiteX4" fmla="*/ 0 w 1511363"/>
                <a:gd name="connsiteY4" fmla="*/ 266192 h 381889"/>
                <a:gd name="connsiteX5" fmla="*/ 0 w 1511363"/>
                <a:gd name="connsiteY5" fmla="*/ 56007 h 381889"/>
                <a:gd name="connsiteX6" fmla="*/ 36385 w 1511363"/>
                <a:gd name="connsiteY6" fmla="*/ 3556 h 381889"/>
                <a:gd name="connsiteX7" fmla="*/ 43180 w 1511363"/>
                <a:gd name="connsiteY7" fmla="*/ 48895 h 381889"/>
                <a:gd name="connsiteX8" fmla="*/ 262763 w 1511363"/>
                <a:gd name="connsiteY8" fmla="*/ 179705 h 381889"/>
                <a:gd name="connsiteX9" fmla="*/ 274129 w 1511363"/>
                <a:gd name="connsiteY9" fmla="*/ 179451 h 381889"/>
                <a:gd name="connsiteX10" fmla="*/ 285496 w 1511363"/>
                <a:gd name="connsiteY10" fmla="*/ 179705 h 381889"/>
                <a:gd name="connsiteX11" fmla="*/ 505079 w 1511363"/>
                <a:gd name="connsiteY11" fmla="*/ 48895 h 381889"/>
                <a:gd name="connsiteX12" fmla="*/ 512064 w 1511363"/>
                <a:gd name="connsiteY12" fmla="*/ 0 h 381889"/>
                <a:gd name="connsiteX13" fmla="*/ 513461 w 1511363"/>
                <a:gd name="connsiteY13" fmla="*/ 0 h 381889"/>
                <a:gd name="connsiteX14" fmla="*/ 520446 w 1511363"/>
                <a:gd name="connsiteY14" fmla="*/ 48895 h 381889"/>
                <a:gd name="connsiteX15" fmla="*/ 740029 w 1511363"/>
                <a:gd name="connsiteY15" fmla="*/ 179705 h 381889"/>
                <a:gd name="connsiteX16" fmla="*/ 751396 w 1511363"/>
                <a:gd name="connsiteY16" fmla="*/ 179451 h 381889"/>
                <a:gd name="connsiteX17" fmla="*/ 762762 w 1511363"/>
                <a:gd name="connsiteY17" fmla="*/ 179705 h 381889"/>
                <a:gd name="connsiteX18" fmla="*/ 982345 w 1511363"/>
                <a:gd name="connsiteY18" fmla="*/ 48895 h 381889"/>
                <a:gd name="connsiteX19" fmla="*/ 989330 w 1511363"/>
                <a:gd name="connsiteY19" fmla="*/ 0 h 381889"/>
                <a:gd name="connsiteX20" fmla="*/ 990727 w 1511363"/>
                <a:gd name="connsiteY20" fmla="*/ 0 h 381889"/>
                <a:gd name="connsiteX21" fmla="*/ 997712 w 1511363"/>
                <a:gd name="connsiteY21" fmla="*/ 48895 h 381889"/>
                <a:gd name="connsiteX22" fmla="*/ 1217295 w 1511363"/>
                <a:gd name="connsiteY22" fmla="*/ 179705 h 381889"/>
                <a:gd name="connsiteX23" fmla="*/ 1228662 w 1511363"/>
                <a:gd name="connsiteY23" fmla="*/ 179451 h 381889"/>
                <a:gd name="connsiteX24" fmla="*/ 1240028 w 1511363"/>
                <a:gd name="connsiteY24" fmla="*/ 179705 h 381889"/>
                <a:gd name="connsiteX25" fmla="*/ 1459611 w 1511363"/>
                <a:gd name="connsiteY25" fmla="*/ 48895 h 381889"/>
                <a:gd name="connsiteX26" fmla="*/ 1466533 w 1511363"/>
                <a:gd name="connsiteY26" fmla="*/ 1143 h 381889"/>
                <a:gd name="connsiteX27" fmla="*/ 1511363 w 1511363"/>
                <a:gd name="connsiteY27" fmla="*/ 56007 h 381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511363" h="381889">
                  <a:moveTo>
                    <a:pt x="1511363" y="56007"/>
                  </a:moveTo>
                  <a:lnTo>
                    <a:pt x="1511363" y="266192"/>
                  </a:lnTo>
                  <a:cubicBezTo>
                    <a:pt x="1511363" y="330073"/>
                    <a:pt x="1459548" y="381889"/>
                    <a:pt x="1395666" y="381889"/>
                  </a:cubicBezTo>
                  <a:lnTo>
                    <a:pt x="115634" y="381889"/>
                  </a:lnTo>
                  <a:cubicBezTo>
                    <a:pt x="51753" y="381889"/>
                    <a:pt x="0" y="330073"/>
                    <a:pt x="0" y="266192"/>
                  </a:cubicBezTo>
                  <a:lnTo>
                    <a:pt x="0" y="56007"/>
                  </a:lnTo>
                  <a:cubicBezTo>
                    <a:pt x="0" y="31940"/>
                    <a:pt x="15113" y="11493"/>
                    <a:pt x="36385" y="3556"/>
                  </a:cubicBezTo>
                  <a:cubicBezTo>
                    <a:pt x="37528" y="20892"/>
                    <a:pt x="39688" y="36322"/>
                    <a:pt x="43180" y="48895"/>
                  </a:cubicBezTo>
                  <a:cubicBezTo>
                    <a:pt x="73533" y="158686"/>
                    <a:pt x="262763" y="179705"/>
                    <a:pt x="262763" y="179705"/>
                  </a:cubicBezTo>
                  <a:cubicBezTo>
                    <a:pt x="262763" y="179705"/>
                    <a:pt x="266891" y="179705"/>
                    <a:pt x="274129" y="179451"/>
                  </a:cubicBezTo>
                  <a:cubicBezTo>
                    <a:pt x="281369" y="179705"/>
                    <a:pt x="285496" y="179705"/>
                    <a:pt x="285496" y="179705"/>
                  </a:cubicBezTo>
                  <a:cubicBezTo>
                    <a:pt x="285496" y="179705"/>
                    <a:pt x="474726" y="158686"/>
                    <a:pt x="505079" y="48895"/>
                  </a:cubicBezTo>
                  <a:cubicBezTo>
                    <a:pt x="508826" y="35433"/>
                    <a:pt x="511048" y="18860"/>
                    <a:pt x="512064" y="0"/>
                  </a:cubicBezTo>
                  <a:lnTo>
                    <a:pt x="513461" y="0"/>
                  </a:lnTo>
                  <a:cubicBezTo>
                    <a:pt x="514541" y="18796"/>
                    <a:pt x="516763" y="35433"/>
                    <a:pt x="520446" y="48895"/>
                  </a:cubicBezTo>
                  <a:cubicBezTo>
                    <a:pt x="550799" y="158686"/>
                    <a:pt x="740029" y="179705"/>
                    <a:pt x="740029" y="179705"/>
                  </a:cubicBezTo>
                  <a:cubicBezTo>
                    <a:pt x="740029" y="179705"/>
                    <a:pt x="744157" y="179705"/>
                    <a:pt x="751396" y="179451"/>
                  </a:cubicBezTo>
                  <a:cubicBezTo>
                    <a:pt x="758635" y="179705"/>
                    <a:pt x="762762" y="179705"/>
                    <a:pt x="762762" y="179705"/>
                  </a:cubicBezTo>
                  <a:cubicBezTo>
                    <a:pt x="762762" y="179705"/>
                    <a:pt x="951992" y="158686"/>
                    <a:pt x="982345" y="48895"/>
                  </a:cubicBezTo>
                  <a:cubicBezTo>
                    <a:pt x="986091" y="35433"/>
                    <a:pt x="988314" y="18860"/>
                    <a:pt x="989330" y="0"/>
                  </a:cubicBezTo>
                  <a:lnTo>
                    <a:pt x="990727" y="0"/>
                  </a:lnTo>
                  <a:cubicBezTo>
                    <a:pt x="991807" y="18796"/>
                    <a:pt x="994029" y="35433"/>
                    <a:pt x="997712" y="48895"/>
                  </a:cubicBezTo>
                  <a:cubicBezTo>
                    <a:pt x="1028065" y="158686"/>
                    <a:pt x="1217295" y="179705"/>
                    <a:pt x="1217295" y="179705"/>
                  </a:cubicBezTo>
                  <a:cubicBezTo>
                    <a:pt x="1217295" y="179705"/>
                    <a:pt x="1221422" y="179705"/>
                    <a:pt x="1228662" y="179451"/>
                  </a:cubicBezTo>
                  <a:cubicBezTo>
                    <a:pt x="1235901" y="179705"/>
                    <a:pt x="1240028" y="179705"/>
                    <a:pt x="1240028" y="179705"/>
                  </a:cubicBezTo>
                  <a:cubicBezTo>
                    <a:pt x="1240028" y="179705"/>
                    <a:pt x="1429258" y="158686"/>
                    <a:pt x="1459611" y="48895"/>
                  </a:cubicBezTo>
                  <a:cubicBezTo>
                    <a:pt x="1463231" y="35687"/>
                    <a:pt x="1465453" y="19495"/>
                    <a:pt x="1466533" y="1143"/>
                  </a:cubicBezTo>
                  <a:cubicBezTo>
                    <a:pt x="1492123" y="6350"/>
                    <a:pt x="1511363" y="28956"/>
                    <a:pt x="1511363" y="56007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9" name="Freeform 248">
              <a:extLst>
                <a:ext uri="{FF2B5EF4-FFF2-40B4-BE49-F238E27FC236}">
                  <a16:creationId xmlns:a16="http://schemas.microsoft.com/office/drawing/2014/main" id="{ADCCCAAC-A1F7-2B4C-BE02-5A3C5658A4F9}"/>
                </a:ext>
              </a:extLst>
            </p:cNvPr>
            <p:cNvSpPr/>
            <p:nvPr/>
          </p:nvSpPr>
          <p:spPr>
            <a:xfrm>
              <a:off x="5825990" y="1955406"/>
              <a:ext cx="734869" cy="734792"/>
            </a:xfrm>
            <a:custGeom>
              <a:avLst/>
              <a:gdLst>
                <a:gd name="connsiteX0" fmla="*/ 703079 w 734869"/>
                <a:gd name="connsiteY0" fmla="*/ 386537 h 734792"/>
                <a:gd name="connsiteX1" fmla="*/ 586112 w 734869"/>
                <a:gd name="connsiteY1" fmla="*/ 480390 h 734792"/>
                <a:gd name="connsiteX2" fmla="*/ 576651 w 734869"/>
                <a:gd name="connsiteY2" fmla="*/ 481025 h 734792"/>
                <a:gd name="connsiteX3" fmla="*/ 552013 w 734869"/>
                <a:gd name="connsiteY3" fmla="*/ 483120 h 734792"/>
                <a:gd name="connsiteX4" fmla="*/ 470987 w 734869"/>
                <a:gd name="connsiteY4" fmla="*/ 513410 h 734792"/>
                <a:gd name="connsiteX5" fmla="*/ 461716 w 734869"/>
                <a:gd name="connsiteY5" fmla="*/ 519252 h 734792"/>
                <a:gd name="connsiteX6" fmla="*/ 443047 w 734869"/>
                <a:gd name="connsiteY6" fmla="*/ 532650 h 734792"/>
                <a:gd name="connsiteX7" fmla="*/ 443047 w 734869"/>
                <a:gd name="connsiteY7" fmla="*/ 532650 h 734792"/>
                <a:gd name="connsiteX8" fmla="*/ 423743 w 734869"/>
                <a:gd name="connsiteY8" fmla="*/ 548906 h 734792"/>
                <a:gd name="connsiteX9" fmla="*/ 378213 w 734869"/>
                <a:gd name="connsiteY9" fmla="*/ 599325 h 734792"/>
                <a:gd name="connsiteX10" fmla="*/ 337700 w 734869"/>
                <a:gd name="connsiteY10" fmla="*/ 640029 h 734792"/>
                <a:gd name="connsiteX11" fmla="*/ 133675 w 734869"/>
                <a:gd name="connsiteY11" fmla="*/ 721373 h 734792"/>
                <a:gd name="connsiteX12" fmla="*/ 128023 w 734869"/>
                <a:gd name="connsiteY12" fmla="*/ 716102 h 734792"/>
                <a:gd name="connsiteX13" fmla="*/ 135770 w 734869"/>
                <a:gd name="connsiteY13" fmla="*/ 679653 h 734792"/>
                <a:gd name="connsiteX14" fmla="*/ 162821 w 734869"/>
                <a:gd name="connsiteY14" fmla="*/ 657174 h 734792"/>
                <a:gd name="connsiteX15" fmla="*/ 273502 w 734869"/>
                <a:gd name="connsiteY15" fmla="*/ 542874 h 734792"/>
                <a:gd name="connsiteX16" fmla="*/ 291790 w 734869"/>
                <a:gd name="connsiteY16" fmla="*/ 443052 h 734792"/>
                <a:gd name="connsiteX17" fmla="*/ 285884 w 734869"/>
                <a:gd name="connsiteY17" fmla="*/ 438289 h 734792"/>
                <a:gd name="connsiteX18" fmla="*/ 191968 w 734869"/>
                <a:gd name="connsiteY18" fmla="*/ 461403 h 734792"/>
                <a:gd name="connsiteX19" fmla="*/ 77668 w 734869"/>
                <a:gd name="connsiteY19" fmla="*/ 572084 h 734792"/>
                <a:gd name="connsiteX20" fmla="*/ 55379 w 734869"/>
                <a:gd name="connsiteY20" fmla="*/ 598945 h 734792"/>
                <a:gd name="connsiteX21" fmla="*/ 18740 w 734869"/>
                <a:gd name="connsiteY21" fmla="*/ 606818 h 734792"/>
                <a:gd name="connsiteX22" fmla="*/ 135453 w 734869"/>
                <a:gd name="connsiteY22" fmla="*/ 356628 h 734792"/>
                <a:gd name="connsiteX23" fmla="*/ 253817 w 734869"/>
                <a:gd name="connsiteY23" fmla="*/ 158254 h 734792"/>
                <a:gd name="connsiteX24" fmla="*/ 254325 w 734869"/>
                <a:gd name="connsiteY24" fmla="*/ 149555 h 734792"/>
                <a:gd name="connsiteX25" fmla="*/ 327731 w 734869"/>
                <a:gd name="connsiteY25" fmla="*/ 44272 h 734792"/>
                <a:gd name="connsiteX26" fmla="*/ 487941 w 734869"/>
                <a:gd name="connsiteY26" fmla="*/ 9664 h 734792"/>
                <a:gd name="connsiteX27" fmla="*/ 546298 w 734869"/>
                <a:gd name="connsiteY27" fmla="*/ 108724 h 734792"/>
                <a:gd name="connsiteX28" fmla="*/ 573222 w 734869"/>
                <a:gd name="connsiteY28" fmla="*/ 153683 h 734792"/>
                <a:gd name="connsiteX29" fmla="*/ 725178 w 734869"/>
                <a:gd name="connsiteY29" fmla="*/ 246900 h 734792"/>
                <a:gd name="connsiteX30" fmla="*/ 703079 w 734869"/>
                <a:gd name="connsiteY30" fmla="*/ 386537 h 734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734869" h="734792">
                  <a:moveTo>
                    <a:pt x="703079" y="386537"/>
                  </a:moveTo>
                  <a:cubicBezTo>
                    <a:pt x="677362" y="433400"/>
                    <a:pt x="637039" y="474929"/>
                    <a:pt x="586112" y="480390"/>
                  </a:cubicBezTo>
                  <a:cubicBezTo>
                    <a:pt x="583001" y="480708"/>
                    <a:pt x="579826" y="480961"/>
                    <a:pt x="576651" y="481025"/>
                  </a:cubicBezTo>
                  <a:cubicBezTo>
                    <a:pt x="568269" y="481215"/>
                    <a:pt x="560014" y="481914"/>
                    <a:pt x="552013" y="483120"/>
                  </a:cubicBezTo>
                  <a:cubicBezTo>
                    <a:pt x="521723" y="487692"/>
                    <a:pt x="494482" y="499249"/>
                    <a:pt x="470987" y="513410"/>
                  </a:cubicBezTo>
                  <a:cubicBezTo>
                    <a:pt x="467812" y="515315"/>
                    <a:pt x="464700" y="517283"/>
                    <a:pt x="461716" y="519252"/>
                  </a:cubicBezTo>
                  <a:cubicBezTo>
                    <a:pt x="455175" y="523570"/>
                    <a:pt x="448889" y="528078"/>
                    <a:pt x="443047" y="532650"/>
                  </a:cubicBezTo>
                  <a:lnTo>
                    <a:pt x="443047" y="532650"/>
                  </a:lnTo>
                  <a:cubicBezTo>
                    <a:pt x="436125" y="538048"/>
                    <a:pt x="429648" y="543509"/>
                    <a:pt x="423743" y="548906"/>
                  </a:cubicBezTo>
                  <a:cubicBezTo>
                    <a:pt x="394660" y="575323"/>
                    <a:pt x="378213" y="599325"/>
                    <a:pt x="378213" y="599325"/>
                  </a:cubicBezTo>
                  <a:cubicBezTo>
                    <a:pt x="378213" y="599325"/>
                    <a:pt x="362148" y="617233"/>
                    <a:pt x="337700" y="640029"/>
                  </a:cubicBezTo>
                  <a:cubicBezTo>
                    <a:pt x="283281" y="690702"/>
                    <a:pt x="187332" y="765568"/>
                    <a:pt x="133675" y="721373"/>
                  </a:cubicBezTo>
                  <a:cubicBezTo>
                    <a:pt x="131706" y="719785"/>
                    <a:pt x="129865" y="718007"/>
                    <a:pt x="128023" y="716102"/>
                  </a:cubicBezTo>
                  <a:cubicBezTo>
                    <a:pt x="128023" y="716102"/>
                    <a:pt x="115958" y="702449"/>
                    <a:pt x="135770" y="679653"/>
                  </a:cubicBezTo>
                  <a:cubicBezTo>
                    <a:pt x="141612" y="672922"/>
                    <a:pt x="150248" y="665365"/>
                    <a:pt x="162821" y="657174"/>
                  </a:cubicBezTo>
                  <a:cubicBezTo>
                    <a:pt x="192730" y="637616"/>
                    <a:pt x="242196" y="589864"/>
                    <a:pt x="273502" y="542874"/>
                  </a:cubicBezTo>
                  <a:cubicBezTo>
                    <a:pt x="299791" y="503440"/>
                    <a:pt x="313253" y="464451"/>
                    <a:pt x="291790" y="443052"/>
                  </a:cubicBezTo>
                  <a:cubicBezTo>
                    <a:pt x="289948" y="441211"/>
                    <a:pt x="287980" y="439623"/>
                    <a:pt x="285884" y="438289"/>
                  </a:cubicBezTo>
                  <a:cubicBezTo>
                    <a:pt x="263659" y="424065"/>
                    <a:pt x="228036" y="437400"/>
                    <a:pt x="191968" y="461403"/>
                  </a:cubicBezTo>
                  <a:cubicBezTo>
                    <a:pt x="144978" y="492709"/>
                    <a:pt x="97226" y="542175"/>
                    <a:pt x="77668" y="572084"/>
                  </a:cubicBezTo>
                  <a:cubicBezTo>
                    <a:pt x="69540" y="584530"/>
                    <a:pt x="62047" y="593102"/>
                    <a:pt x="55379" y="598945"/>
                  </a:cubicBezTo>
                  <a:cubicBezTo>
                    <a:pt x="32456" y="619011"/>
                    <a:pt x="18740" y="606818"/>
                    <a:pt x="18740" y="606818"/>
                  </a:cubicBezTo>
                  <a:cubicBezTo>
                    <a:pt x="-60127" y="531889"/>
                    <a:pt x="135453" y="356628"/>
                    <a:pt x="135453" y="356628"/>
                  </a:cubicBezTo>
                  <a:cubicBezTo>
                    <a:pt x="135453" y="356628"/>
                    <a:pt x="251531" y="277380"/>
                    <a:pt x="253817" y="158254"/>
                  </a:cubicBezTo>
                  <a:cubicBezTo>
                    <a:pt x="253880" y="155333"/>
                    <a:pt x="254071" y="152412"/>
                    <a:pt x="254325" y="149555"/>
                  </a:cubicBezTo>
                  <a:cubicBezTo>
                    <a:pt x="258706" y="105803"/>
                    <a:pt x="289631" y="69926"/>
                    <a:pt x="327731" y="44272"/>
                  </a:cubicBezTo>
                  <a:cubicBezTo>
                    <a:pt x="388691" y="3251"/>
                    <a:pt x="468256" y="-11608"/>
                    <a:pt x="487941" y="9664"/>
                  </a:cubicBezTo>
                  <a:cubicBezTo>
                    <a:pt x="511563" y="35191"/>
                    <a:pt x="532201" y="62560"/>
                    <a:pt x="546298" y="108724"/>
                  </a:cubicBezTo>
                  <a:cubicBezTo>
                    <a:pt x="551759" y="126631"/>
                    <a:pt x="559887" y="142506"/>
                    <a:pt x="573222" y="153683"/>
                  </a:cubicBezTo>
                  <a:cubicBezTo>
                    <a:pt x="613100" y="201498"/>
                    <a:pt x="689744" y="214134"/>
                    <a:pt x="725178" y="246900"/>
                  </a:cubicBezTo>
                  <a:cubicBezTo>
                    <a:pt x="744164" y="264363"/>
                    <a:pt x="734448" y="329387"/>
                    <a:pt x="703079" y="38653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0" name="Freeform 249">
              <a:extLst>
                <a:ext uri="{FF2B5EF4-FFF2-40B4-BE49-F238E27FC236}">
                  <a16:creationId xmlns:a16="http://schemas.microsoft.com/office/drawing/2014/main" id="{7E45D0C6-E057-FA40-B42F-9FEC5A1772DC}"/>
                </a:ext>
              </a:extLst>
            </p:cNvPr>
            <p:cNvSpPr/>
            <p:nvPr/>
          </p:nvSpPr>
          <p:spPr>
            <a:xfrm>
              <a:off x="6090602" y="2367279"/>
              <a:ext cx="206375" cy="120777"/>
            </a:xfrm>
            <a:custGeom>
              <a:avLst/>
              <a:gdLst>
                <a:gd name="connsiteX0" fmla="*/ 206375 w 206375"/>
                <a:gd name="connsiteY0" fmla="*/ 101537 h 120777"/>
                <a:gd name="connsiteX1" fmla="*/ 197104 w 206375"/>
                <a:gd name="connsiteY1" fmla="*/ 107379 h 120777"/>
                <a:gd name="connsiteX2" fmla="*/ 178435 w 206375"/>
                <a:gd name="connsiteY2" fmla="*/ 120777 h 120777"/>
                <a:gd name="connsiteX3" fmla="*/ 178435 w 206375"/>
                <a:gd name="connsiteY3" fmla="*/ 120777 h 120777"/>
                <a:gd name="connsiteX4" fmla="*/ 22098 w 206375"/>
                <a:gd name="connsiteY4" fmla="*/ 25083 h 120777"/>
                <a:gd name="connsiteX5" fmla="*/ 8382 w 206375"/>
                <a:gd name="connsiteY5" fmla="*/ 16701 h 120777"/>
                <a:gd name="connsiteX6" fmla="*/ 0 w 206375"/>
                <a:gd name="connsiteY6" fmla="*/ 0 h 120777"/>
                <a:gd name="connsiteX7" fmla="*/ 206375 w 206375"/>
                <a:gd name="connsiteY7" fmla="*/ 101537 h 120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375" h="120777">
                  <a:moveTo>
                    <a:pt x="206375" y="101537"/>
                  </a:moveTo>
                  <a:cubicBezTo>
                    <a:pt x="203200" y="103442"/>
                    <a:pt x="200088" y="105410"/>
                    <a:pt x="197104" y="107379"/>
                  </a:cubicBezTo>
                  <a:cubicBezTo>
                    <a:pt x="190563" y="111697"/>
                    <a:pt x="184277" y="116205"/>
                    <a:pt x="178435" y="120777"/>
                  </a:cubicBezTo>
                  <a:lnTo>
                    <a:pt x="178435" y="120777"/>
                  </a:lnTo>
                  <a:lnTo>
                    <a:pt x="22098" y="25083"/>
                  </a:lnTo>
                  <a:lnTo>
                    <a:pt x="8382" y="16701"/>
                  </a:lnTo>
                  <a:lnTo>
                    <a:pt x="0" y="0"/>
                  </a:lnTo>
                  <a:lnTo>
                    <a:pt x="206375" y="101537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1" name="Freeform 250">
              <a:extLst>
                <a:ext uri="{FF2B5EF4-FFF2-40B4-BE49-F238E27FC236}">
                  <a16:creationId xmlns:a16="http://schemas.microsoft.com/office/drawing/2014/main" id="{E7ED0D84-693A-2B49-9F39-20B03DFEFD3B}"/>
                </a:ext>
              </a:extLst>
            </p:cNvPr>
            <p:cNvSpPr/>
            <p:nvPr/>
          </p:nvSpPr>
          <p:spPr>
            <a:xfrm>
              <a:off x="5959665" y="2341943"/>
              <a:ext cx="569404" cy="348255"/>
            </a:xfrm>
            <a:custGeom>
              <a:avLst/>
              <a:gdLst>
                <a:gd name="connsiteX0" fmla="*/ 569404 w 569404"/>
                <a:gd name="connsiteY0" fmla="*/ 0 h 348255"/>
                <a:gd name="connsiteX1" fmla="*/ 452438 w 569404"/>
                <a:gd name="connsiteY1" fmla="*/ 93853 h 348255"/>
                <a:gd name="connsiteX2" fmla="*/ 442976 w 569404"/>
                <a:gd name="connsiteY2" fmla="*/ 94488 h 348255"/>
                <a:gd name="connsiteX3" fmla="*/ 418338 w 569404"/>
                <a:gd name="connsiteY3" fmla="*/ 96583 h 348255"/>
                <a:gd name="connsiteX4" fmla="*/ 337312 w 569404"/>
                <a:gd name="connsiteY4" fmla="*/ 126873 h 348255"/>
                <a:gd name="connsiteX5" fmla="*/ 328041 w 569404"/>
                <a:gd name="connsiteY5" fmla="*/ 132715 h 348255"/>
                <a:gd name="connsiteX6" fmla="*/ 309372 w 569404"/>
                <a:gd name="connsiteY6" fmla="*/ 146114 h 348255"/>
                <a:gd name="connsiteX7" fmla="*/ 309372 w 569404"/>
                <a:gd name="connsiteY7" fmla="*/ 146114 h 348255"/>
                <a:gd name="connsiteX8" fmla="*/ 290068 w 569404"/>
                <a:gd name="connsiteY8" fmla="*/ 162370 h 348255"/>
                <a:gd name="connsiteX9" fmla="*/ 244538 w 569404"/>
                <a:gd name="connsiteY9" fmla="*/ 212789 h 348255"/>
                <a:gd name="connsiteX10" fmla="*/ 204025 w 569404"/>
                <a:gd name="connsiteY10" fmla="*/ 253492 h 348255"/>
                <a:gd name="connsiteX11" fmla="*/ 0 w 569404"/>
                <a:gd name="connsiteY11" fmla="*/ 334836 h 348255"/>
                <a:gd name="connsiteX12" fmla="*/ 128079 w 569404"/>
                <a:gd name="connsiteY12" fmla="*/ 292608 h 348255"/>
                <a:gd name="connsiteX13" fmla="*/ 243395 w 569404"/>
                <a:gd name="connsiteY13" fmla="*/ 180467 h 348255"/>
                <a:gd name="connsiteX14" fmla="*/ 369570 w 569404"/>
                <a:gd name="connsiteY14" fmla="*/ 82105 h 348255"/>
                <a:gd name="connsiteX15" fmla="*/ 483489 w 569404"/>
                <a:gd name="connsiteY15" fmla="*/ 48577 h 348255"/>
                <a:gd name="connsiteX16" fmla="*/ 569404 w 569404"/>
                <a:gd name="connsiteY16" fmla="*/ 0 h 348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69404" h="348255">
                  <a:moveTo>
                    <a:pt x="569404" y="0"/>
                  </a:moveTo>
                  <a:cubicBezTo>
                    <a:pt x="543687" y="46863"/>
                    <a:pt x="503364" y="88392"/>
                    <a:pt x="452438" y="93853"/>
                  </a:cubicBezTo>
                  <a:cubicBezTo>
                    <a:pt x="449326" y="94171"/>
                    <a:pt x="446151" y="94424"/>
                    <a:pt x="442976" y="94488"/>
                  </a:cubicBezTo>
                  <a:cubicBezTo>
                    <a:pt x="434594" y="94679"/>
                    <a:pt x="426339" y="95377"/>
                    <a:pt x="418338" y="96583"/>
                  </a:cubicBezTo>
                  <a:cubicBezTo>
                    <a:pt x="388048" y="101155"/>
                    <a:pt x="360807" y="112713"/>
                    <a:pt x="337312" y="126873"/>
                  </a:cubicBezTo>
                  <a:cubicBezTo>
                    <a:pt x="334137" y="128778"/>
                    <a:pt x="331025" y="130746"/>
                    <a:pt x="328041" y="132715"/>
                  </a:cubicBezTo>
                  <a:cubicBezTo>
                    <a:pt x="321500" y="137033"/>
                    <a:pt x="315214" y="141542"/>
                    <a:pt x="309372" y="146114"/>
                  </a:cubicBezTo>
                  <a:lnTo>
                    <a:pt x="309372" y="146114"/>
                  </a:lnTo>
                  <a:cubicBezTo>
                    <a:pt x="302450" y="151511"/>
                    <a:pt x="295973" y="156972"/>
                    <a:pt x="290068" y="162370"/>
                  </a:cubicBezTo>
                  <a:cubicBezTo>
                    <a:pt x="260985" y="188786"/>
                    <a:pt x="244538" y="212789"/>
                    <a:pt x="244538" y="212789"/>
                  </a:cubicBezTo>
                  <a:cubicBezTo>
                    <a:pt x="244538" y="212789"/>
                    <a:pt x="228473" y="230696"/>
                    <a:pt x="204025" y="253492"/>
                  </a:cubicBezTo>
                  <a:cubicBezTo>
                    <a:pt x="149606" y="304165"/>
                    <a:pt x="53657" y="379032"/>
                    <a:pt x="0" y="334836"/>
                  </a:cubicBezTo>
                  <a:cubicBezTo>
                    <a:pt x="45085" y="337185"/>
                    <a:pt x="90741" y="319024"/>
                    <a:pt x="128079" y="292608"/>
                  </a:cubicBezTo>
                  <a:cubicBezTo>
                    <a:pt x="171894" y="261557"/>
                    <a:pt x="206819" y="219774"/>
                    <a:pt x="243395" y="180467"/>
                  </a:cubicBezTo>
                  <a:cubicBezTo>
                    <a:pt x="279971" y="141097"/>
                    <a:pt x="319976" y="102933"/>
                    <a:pt x="369570" y="82105"/>
                  </a:cubicBezTo>
                  <a:cubicBezTo>
                    <a:pt x="406082" y="66739"/>
                    <a:pt x="446088" y="61595"/>
                    <a:pt x="483489" y="48577"/>
                  </a:cubicBezTo>
                  <a:cubicBezTo>
                    <a:pt x="514731" y="37592"/>
                    <a:pt x="543878" y="21018"/>
                    <a:pt x="569404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2" name="Freeform 251">
              <a:extLst>
                <a:ext uri="{FF2B5EF4-FFF2-40B4-BE49-F238E27FC236}">
                  <a16:creationId xmlns:a16="http://schemas.microsoft.com/office/drawing/2014/main" id="{E603B17C-F6BE-2D4A-A4F4-6BBBEF0C8142}"/>
                </a:ext>
              </a:extLst>
            </p:cNvPr>
            <p:cNvSpPr/>
            <p:nvPr/>
          </p:nvSpPr>
          <p:spPr>
            <a:xfrm>
              <a:off x="6078156" y="2302319"/>
              <a:ext cx="331660" cy="210883"/>
            </a:xfrm>
            <a:custGeom>
              <a:avLst/>
              <a:gdLst>
                <a:gd name="connsiteX0" fmla="*/ 331660 w 331660"/>
                <a:gd name="connsiteY0" fmla="*/ 167005 h 210883"/>
                <a:gd name="connsiteX1" fmla="*/ 309690 w 331660"/>
                <a:gd name="connsiteY1" fmla="*/ 210883 h 210883"/>
                <a:gd name="connsiteX2" fmla="*/ 274066 w 331660"/>
                <a:gd name="connsiteY2" fmla="*/ 207454 h 210883"/>
                <a:gd name="connsiteX3" fmla="*/ 209550 w 331660"/>
                <a:gd name="connsiteY3" fmla="*/ 172339 h 210883"/>
                <a:gd name="connsiteX4" fmla="*/ 12446 w 331660"/>
                <a:gd name="connsiteY4" fmla="*/ 64960 h 210883"/>
                <a:gd name="connsiteX5" fmla="*/ 0 w 331660"/>
                <a:gd name="connsiteY5" fmla="*/ 43942 h 210883"/>
                <a:gd name="connsiteX6" fmla="*/ 28003 w 331660"/>
                <a:gd name="connsiteY6" fmla="*/ 0 h 210883"/>
                <a:gd name="connsiteX7" fmla="*/ 49784 w 331660"/>
                <a:gd name="connsiteY7" fmla="*/ 0 h 210883"/>
                <a:gd name="connsiteX8" fmla="*/ 299847 w 331660"/>
                <a:gd name="connsiteY8" fmla="*/ 136207 h 210883"/>
                <a:gd name="connsiteX9" fmla="*/ 311404 w 331660"/>
                <a:gd name="connsiteY9" fmla="*/ 142494 h 210883"/>
                <a:gd name="connsiteX10" fmla="*/ 324422 w 331660"/>
                <a:gd name="connsiteY10" fmla="*/ 158242 h 210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1660" h="210883">
                  <a:moveTo>
                    <a:pt x="331660" y="167005"/>
                  </a:moveTo>
                  <a:lnTo>
                    <a:pt x="309690" y="210883"/>
                  </a:lnTo>
                  <a:lnTo>
                    <a:pt x="274066" y="207454"/>
                  </a:lnTo>
                  <a:lnTo>
                    <a:pt x="209550" y="172339"/>
                  </a:lnTo>
                  <a:lnTo>
                    <a:pt x="12446" y="64960"/>
                  </a:lnTo>
                  <a:lnTo>
                    <a:pt x="0" y="43942"/>
                  </a:lnTo>
                  <a:lnTo>
                    <a:pt x="28003" y="0"/>
                  </a:lnTo>
                  <a:lnTo>
                    <a:pt x="49784" y="0"/>
                  </a:lnTo>
                  <a:lnTo>
                    <a:pt x="299847" y="136207"/>
                  </a:lnTo>
                  <a:lnTo>
                    <a:pt x="311404" y="142494"/>
                  </a:lnTo>
                  <a:lnTo>
                    <a:pt x="324422" y="158242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3" name="Freeform 252">
              <a:extLst>
                <a:ext uri="{FF2B5EF4-FFF2-40B4-BE49-F238E27FC236}">
                  <a16:creationId xmlns:a16="http://schemas.microsoft.com/office/drawing/2014/main" id="{6E5ECC66-3652-C44A-98E0-7F9163BB1FEB}"/>
                </a:ext>
              </a:extLst>
            </p:cNvPr>
            <p:cNvSpPr/>
            <p:nvPr/>
          </p:nvSpPr>
          <p:spPr>
            <a:xfrm>
              <a:off x="6387846" y="2469324"/>
              <a:ext cx="37591" cy="50990"/>
            </a:xfrm>
            <a:custGeom>
              <a:avLst/>
              <a:gdLst>
                <a:gd name="connsiteX0" fmla="*/ 37592 w 37591"/>
                <a:gd name="connsiteY0" fmla="*/ 6985 h 50990"/>
                <a:gd name="connsiteX1" fmla="*/ 14986 w 37591"/>
                <a:gd name="connsiteY1" fmla="*/ 50990 h 50990"/>
                <a:gd name="connsiteX2" fmla="*/ 0 w 37591"/>
                <a:gd name="connsiteY2" fmla="*/ 43879 h 50990"/>
                <a:gd name="connsiteX3" fmla="*/ 21971 w 37591"/>
                <a:gd name="connsiteY3" fmla="*/ 0 h 50990"/>
                <a:gd name="connsiteX4" fmla="*/ 33020 w 37591"/>
                <a:gd name="connsiteY4" fmla="*/ 4953 h 50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591" h="50990">
                  <a:moveTo>
                    <a:pt x="37592" y="6985"/>
                  </a:moveTo>
                  <a:lnTo>
                    <a:pt x="14986" y="50990"/>
                  </a:lnTo>
                  <a:lnTo>
                    <a:pt x="0" y="43879"/>
                  </a:lnTo>
                  <a:lnTo>
                    <a:pt x="21971" y="0"/>
                  </a:lnTo>
                  <a:lnTo>
                    <a:pt x="33020" y="4953"/>
                  </a:lnTo>
                  <a:close/>
                </a:path>
              </a:pathLst>
            </a:custGeom>
            <a:solidFill>
              <a:srgbClr val="494E5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4" name="Freeform 253">
              <a:extLst>
                <a:ext uri="{FF2B5EF4-FFF2-40B4-BE49-F238E27FC236}">
                  <a16:creationId xmlns:a16="http://schemas.microsoft.com/office/drawing/2014/main" id="{8302091C-6973-3842-97C7-E2B8DC79210B}"/>
                </a:ext>
              </a:extLst>
            </p:cNvPr>
            <p:cNvSpPr/>
            <p:nvPr/>
          </p:nvSpPr>
          <p:spPr>
            <a:xfrm>
              <a:off x="6402578" y="2452242"/>
              <a:ext cx="27558" cy="24066"/>
            </a:xfrm>
            <a:custGeom>
              <a:avLst/>
              <a:gdLst>
                <a:gd name="connsiteX0" fmla="*/ 27559 w 27558"/>
                <a:gd name="connsiteY0" fmla="*/ 17082 h 24066"/>
                <a:gd name="connsiteX1" fmla="*/ 27559 w 27558"/>
                <a:gd name="connsiteY1" fmla="*/ 17082 h 24066"/>
                <a:gd name="connsiteX2" fmla="*/ 22796 w 27558"/>
                <a:gd name="connsiteY2" fmla="*/ 24067 h 24066"/>
                <a:gd name="connsiteX3" fmla="*/ 7239 w 27558"/>
                <a:gd name="connsiteY3" fmla="*/ 17082 h 24066"/>
                <a:gd name="connsiteX4" fmla="*/ 0 w 27558"/>
                <a:gd name="connsiteY4" fmla="*/ 8318 h 24066"/>
                <a:gd name="connsiteX5" fmla="*/ 4000 w 27558"/>
                <a:gd name="connsiteY5" fmla="*/ 0 h 24066"/>
                <a:gd name="connsiteX6" fmla="*/ 27559 w 27558"/>
                <a:gd name="connsiteY6" fmla="*/ 17082 h 24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58" h="24066">
                  <a:moveTo>
                    <a:pt x="27559" y="17082"/>
                  </a:moveTo>
                  <a:lnTo>
                    <a:pt x="27559" y="17082"/>
                  </a:lnTo>
                  <a:cubicBezTo>
                    <a:pt x="25019" y="20892"/>
                    <a:pt x="22796" y="24067"/>
                    <a:pt x="22796" y="24067"/>
                  </a:cubicBezTo>
                  <a:lnTo>
                    <a:pt x="7239" y="17082"/>
                  </a:lnTo>
                  <a:lnTo>
                    <a:pt x="0" y="8318"/>
                  </a:lnTo>
                  <a:lnTo>
                    <a:pt x="4000" y="0"/>
                  </a:lnTo>
                  <a:lnTo>
                    <a:pt x="27559" y="17082"/>
                  </a:lnTo>
                  <a:close/>
                </a:path>
              </a:pathLst>
            </a:custGeom>
            <a:solidFill>
              <a:srgbClr val="3B3E4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5" name="Freeform 254">
              <a:extLst>
                <a:ext uri="{FF2B5EF4-FFF2-40B4-BE49-F238E27FC236}">
                  <a16:creationId xmlns:a16="http://schemas.microsoft.com/office/drawing/2014/main" id="{0B8DD6D0-E3E6-4945-8DE6-6834F2787E49}"/>
                </a:ext>
              </a:extLst>
            </p:cNvPr>
            <p:cNvSpPr/>
            <p:nvPr/>
          </p:nvSpPr>
          <p:spPr>
            <a:xfrm>
              <a:off x="6757860" y="2682303"/>
              <a:ext cx="296450" cy="151320"/>
            </a:xfrm>
            <a:custGeom>
              <a:avLst/>
              <a:gdLst>
                <a:gd name="connsiteX0" fmla="*/ 273812 w 296450"/>
                <a:gd name="connsiteY0" fmla="*/ 151320 h 151320"/>
                <a:gd name="connsiteX1" fmla="*/ 144335 w 296450"/>
                <a:gd name="connsiteY1" fmla="*/ 99504 h 151320"/>
                <a:gd name="connsiteX2" fmla="*/ 0 w 296450"/>
                <a:gd name="connsiteY2" fmla="*/ 42418 h 151320"/>
                <a:gd name="connsiteX3" fmla="*/ 20828 w 296450"/>
                <a:gd name="connsiteY3" fmla="*/ 20511 h 151320"/>
                <a:gd name="connsiteX4" fmla="*/ 47054 w 296450"/>
                <a:gd name="connsiteY4" fmla="*/ 5207 h 151320"/>
                <a:gd name="connsiteX5" fmla="*/ 47054 w 296450"/>
                <a:gd name="connsiteY5" fmla="*/ 5207 h 151320"/>
                <a:gd name="connsiteX6" fmla="*/ 57912 w 296450"/>
                <a:gd name="connsiteY6" fmla="*/ 18098 h 151320"/>
                <a:gd name="connsiteX7" fmla="*/ 82106 w 296450"/>
                <a:gd name="connsiteY7" fmla="*/ 0 h 151320"/>
                <a:gd name="connsiteX8" fmla="*/ 151130 w 296450"/>
                <a:gd name="connsiteY8" fmla="*/ 39561 h 151320"/>
                <a:gd name="connsiteX9" fmla="*/ 291846 w 296450"/>
                <a:gd name="connsiteY9" fmla="*/ 120332 h 151320"/>
                <a:gd name="connsiteX10" fmla="*/ 273812 w 296450"/>
                <a:gd name="connsiteY10" fmla="*/ 151320 h 15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6450" h="151320">
                  <a:moveTo>
                    <a:pt x="273812" y="151320"/>
                  </a:moveTo>
                  <a:cubicBezTo>
                    <a:pt x="273812" y="151320"/>
                    <a:pt x="210503" y="125920"/>
                    <a:pt x="144335" y="99504"/>
                  </a:cubicBezTo>
                  <a:cubicBezTo>
                    <a:pt x="81471" y="74422"/>
                    <a:pt x="16129" y="48451"/>
                    <a:pt x="0" y="42418"/>
                  </a:cubicBezTo>
                  <a:cubicBezTo>
                    <a:pt x="15494" y="33592"/>
                    <a:pt x="20828" y="20511"/>
                    <a:pt x="20828" y="20511"/>
                  </a:cubicBezTo>
                  <a:lnTo>
                    <a:pt x="47054" y="5207"/>
                  </a:lnTo>
                  <a:lnTo>
                    <a:pt x="47054" y="5207"/>
                  </a:lnTo>
                  <a:lnTo>
                    <a:pt x="57912" y="18098"/>
                  </a:lnTo>
                  <a:cubicBezTo>
                    <a:pt x="57912" y="18098"/>
                    <a:pt x="67373" y="11493"/>
                    <a:pt x="82106" y="0"/>
                  </a:cubicBezTo>
                  <a:lnTo>
                    <a:pt x="151130" y="39561"/>
                  </a:lnTo>
                  <a:lnTo>
                    <a:pt x="291846" y="120332"/>
                  </a:lnTo>
                  <a:cubicBezTo>
                    <a:pt x="291783" y="120332"/>
                    <a:pt x="310197" y="148336"/>
                    <a:pt x="273812" y="15132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6" name="Freeform 255">
              <a:extLst>
                <a:ext uri="{FF2B5EF4-FFF2-40B4-BE49-F238E27FC236}">
                  <a16:creationId xmlns:a16="http://schemas.microsoft.com/office/drawing/2014/main" id="{95BB2F2D-9539-3C41-A921-726F30D77042}"/>
                </a:ext>
              </a:extLst>
            </p:cNvPr>
            <p:cNvSpPr/>
            <p:nvPr/>
          </p:nvSpPr>
          <p:spPr>
            <a:xfrm>
              <a:off x="6402895" y="2476182"/>
              <a:ext cx="372554" cy="203453"/>
            </a:xfrm>
            <a:custGeom>
              <a:avLst/>
              <a:gdLst>
                <a:gd name="connsiteX0" fmla="*/ 372554 w 372554"/>
                <a:gd name="connsiteY0" fmla="*/ 169291 h 203453"/>
                <a:gd name="connsiteX1" fmla="*/ 369125 w 372554"/>
                <a:gd name="connsiteY1" fmla="*/ 172339 h 203453"/>
                <a:gd name="connsiteX2" fmla="*/ 349060 w 372554"/>
                <a:gd name="connsiteY2" fmla="*/ 189674 h 203453"/>
                <a:gd name="connsiteX3" fmla="*/ 316230 w 372554"/>
                <a:gd name="connsiteY3" fmla="*/ 200406 h 203453"/>
                <a:gd name="connsiteX4" fmla="*/ 297371 w 372554"/>
                <a:gd name="connsiteY4" fmla="*/ 160782 h 203453"/>
                <a:gd name="connsiteX5" fmla="*/ 292290 w 372554"/>
                <a:gd name="connsiteY5" fmla="*/ 203454 h 203453"/>
                <a:gd name="connsiteX6" fmla="*/ 270256 w 372554"/>
                <a:gd name="connsiteY6" fmla="*/ 203010 h 203453"/>
                <a:gd name="connsiteX7" fmla="*/ 89726 w 372554"/>
                <a:gd name="connsiteY7" fmla="*/ 104648 h 203453"/>
                <a:gd name="connsiteX8" fmla="*/ 0 w 372554"/>
                <a:gd name="connsiteY8" fmla="*/ 44005 h 203453"/>
                <a:gd name="connsiteX9" fmla="*/ 22606 w 372554"/>
                <a:gd name="connsiteY9" fmla="*/ 0 h 203453"/>
                <a:gd name="connsiteX10" fmla="*/ 118237 w 372554"/>
                <a:gd name="connsiteY10" fmla="*/ 30607 h 203453"/>
                <a:gd name="connsiteX11" fmla="*/ 228536 w 372554"/>
                <a:gd name="connsiteY11" fmla="*/ 90678 h 203453"/>
                <a:gd name="connsiteX12" fmla="*/ 372554 w 372554"/>
                <a:gd name="connsiteY12" fmla="*/ 169291 h 203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72554" h="203453">
                  <a:moveTo>
                    <a:pt x="372554" y="169291"/>
                  </a:moveTo>
                  <a:cubicBezTo>
                    <a:pt x="370332" y="171260"/>
                    <a:pt x="369125" y="172339"/>
                    <a:pt x="369125" y="172339"/>
                  </a:cubicBezTo>
                  <a:cubicBezTo>
                    <a:pt x="369125" y="172339"/>
                    <a:pt x="361061" y="181737"/>
                    <a:pt x="349060" y="189674"/>
                  </a:cubicBezTo>
                  <a:cubicBezTo>
                    <a:pt x="339852" y="195707"/>
                    <a:pt x="328295" y="200977"/>
                    <a:pt x="316230" y="200406"/>
                  </a:cubicBezTo>
                  <a:lnTo>
                    <a:pt x="297371" y="160782"/>
                  </a:lnTo>
                  <a:cubicBezTo>
                    <a:pt x="297371" y="160782"/>
                    <a:pt x="281940" y="166052"/>
                    <a:pt x="292290" y="203454"/>
                  </a:cubicBezTo>
                  <a:lnTo>
                    <a:pt x="270256" y="203010"/>
                  </a:lnTo>
                  <a:lnTo>
                    <a:pt x="89726" y="104648"/>
                  </a:lnTo>
                  <a:cubicBezTo>
                    <a:pt x="34925" y="81026"/>
                    <a:pt x="0" y="44005"/>
                    <a:pt x="0" y="44005"/>
                  </a:cubicBezTo>
                  <a:lnTo>
                    <a:pt x="22606" y="0"/>
                  </a:lnTo>
                  <a:cubicBezTo>
                    <a:pt x="22606" y="0"/>
                    <a:pt x="82423" y="11113"/>
                    <a:pt x="118237" y="30607"/>
                  </a:cubicBezTo>
                  <a:lnTo>
                    <a:pt x="228536" y="90678"/>
                  </a:lnTo>
                  <a:lnTo>
                    <a:pt x="372554" y="169291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7" name="Freeform 256">
              <a:extLst>
                <a:ext uri="{FF2B5EF4-FFF2-40B4-BE49-F238E27FC236}">
                  <a16:creationId xmlns:a16="http://schemas.microsoft.com/office/drawing/2014/main" id="{8E3DC9E5-AE95-074D-960E-5746ED098C56}"/>
                </a:ext>
              </a:extLst>
            </p:cNvPr>
            <p:cNvSpPr/>
            <p:nvPr/>
          </p:nvSpPr>
          <p:spPr>
            <a:xfrm>
              <a:off x="6378066" y="2436431"/>
              <a:ext cx="28575" cy="24129"/>
            </a:xfrm>
            <a:custGeom>
              <a:avLst/>
              <a:gdLst>
                <a:gd name="connsiteX0" fmla="*/ 28575 w 28575"/>
                <a:gd name="connsiteY0" fmla="*/ 15811 h 24129"/>
                <a:gd name="connsiteX1" fmla="*/ 24574 w 28575"/>
                <a:gd name="connsiteY1" fmla="*/ 24130 h 24129"/>
                <a:gd name="connsiteX2" fmla="*/ 11557 w 28575"/>
                <a:gd name="connsiteY2" fmla="*/ 8382 h 24129"/>
                <a:gd name="connsiteX3" fmla="*/ 0 w 28575"/>
                <a:gd name="connsiteY3" fmla="*/ 2095 h 24129"/>
                <a:gd name="connsiteX4" fmla="*/ 24638 w 28575"/>
                <a:gd name="connsiteY4" fmla="*/ 0 h 24129"/>
                <a:gd name="connsiteX5" fmla="*/ 28575 w 28575"/>
                <a:gd name="connsiteY5" fmla="*/ 15811 h 24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75" h="24129">
                  <a:moveTo>
                    <a:pt x="28575" y="15811"/>
                  </a:moveTo>
                  <a:lnTo>
                    <a:pt x="24574" y="24130"/>
                  </a:lnTo>
                  <a:lnTo>
                    <a:pt x="11557" y="8382"/>
                  </a:lnTo>
                  <a:lnTo>
                    <a:pt x="0" y="2095"/>
                  </a:lnTo>
                  <a:cubicBezTo>
                    <a:pt x="8001" y="889"/>
                    <a:pt x="16192" y="190"/>
                    <a:pt x="24638" y="0"/>
                  </a:cubicBezTo>
                  <a:lnTo>
                    <a:pt x="28575" y="15811"/>
                  </a:ln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8" name="Freeform 257">
              <a:extLst>
                <a:ext uri="{FF2B5EF4-FFF2-40B4-BE49-F238E27FC236}">
                  <a16:creationId xmlns:a16="http://schemas.microsoft.com/office/drawing/2014/main" id="{290726D3-F939-9448-9CB9-EF2354C10890}"/>
                </a:ext>
              </a:extLst>
            </p:cNvPr>
            <p:cNvSpPr/>
            <p:nvPr/>
          </p:nvSpPr>
          <p:spPr>
            <a:xfrm>
              <a:off x="6425438" y="2461970"/>
              <a:ext cx="421767" cy="159055"/>
            </a:xfrm>
            <a:custGeom>
              <a:avLst/>
              <a:gdLst>
                <a:gd name="connsiteX0" fmla="*/ 421767 w 421767"/>
                <a:gd name="connsiteY0" fmla="*/ 111875 h 159055"/>
                <a:gd name="connsiteX1" fmla="*/ 376174 w 421767"/>
                <a:gd name="connsiteY1" fmla="*/ 159055 h 159055"/>
                <a:gd name="connsiteX2" fmla="*/ 294577 w 421767"/>
                <a:gd name="connsiteY2" fmla="*/ 133147 h 159055"/>
                <a:gd name="connsiteX3" fmla="*/ 283718 w 421767"/>
                <a:gd name="connsiteY3" fmla="*/ 118225 h 159055"/>
                <a:gd name="connsiteX4" fmla="*/ 247714 w 421767"/>
                <a:gd name="connsiteY4" fmla="*/ 99429 h 159055"/>
                <a:gd name="connsiteX5" fmla="*/ 236918 w 421767"/>
                <a:gd name="connsiteY5" fmla="*/ 114859 h 159055"/>
                <a:gd name="connsiteX6" fmla="*/ 205931 w 421767"/>
                <a:gd name="connsiteY6" fmla="*/ 105017 h 159055"/>
                <a:gd name="connsiteX7" fmla="*/ 95631 w 421767"/>
                <a:gd name="connsiteY7" fmla="*/ 44946 h 159055"/>
                <a:gd name="connsiteX8" fmla="*/ 0 w 421767"/>
                <a:gd name="connsiteY8" fmla="*/ 14339 h 159055"/>
                <a:gd name="connsiteX9" fmla="*/ 4699 w 421767"/>
                <a:gd name="connsiteY9" fmla="*/ 7354 h 159055"/>
                <a:gd name="connsiteX10" fmla="*/ 4699 w 421767"/>
                <a:gd name="connsiteY10" fmla="*/ 7354 h 159055"/>
                <a:gd name="connsiteX11" fmla="*/ 91504 w 421767"/>
                <a:gd name="connsiteY11" fmla="*/ 7417 h 159055"/>
                <a:gd name="connsiteX12" fmla="*/ 331343 w 421767"/>
                <a:gd name="connsiteY12" fmla="*/ 83046 h 159055"/>
                <a:gd name="connsiteX13" fmla="*/ 421767 w 421767"/>
                <a:gd name="connsiteY13" fmla="*/ 111875 h 159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21767" h="159055">
                  <a:moveTo>
                    <a:pt x="421767" y="111875"/>
                  </a:moveTo>
                  <a:cubicBezTo>
                    <a:pt x="406082" y="129464"/>
                    <a:pt x="389699" y="145974"/>
                    <a:pt x="376174" y="159055"/>
                  </a:cubicBezTo>
                  <a:lnTo>
                    <a:pt x="294577" y="133147"/>
                  </a:lnTo>
                  <a:cubicBezTo>
                    <a:pt x="298132" y="130544"/>
                    <a:pt x="291211" y="121654"/>
                    <a:pt x="283718" y="118225"/>
                  </a:cubicBezTo>
                  <a:cubicBezTo>
                    <a:pt x="276034" y="114669"/>
                    <a:pt x="250127" y="101397"/>
                    <a:pt x="247714" y="99429"/>
                  </a:cubicBezTo>
                  <a:cubicBezTo>
                    <a:pt x="245364" y="97587"/>
                    <a:pt x="226885" y="95047"/>
                    <a:pt x="236918" y="114859"/>
                  </a:cubicBezTo>
                  <a:lnTo>
                    <a:pt x="205931" y="105017"/>
                  </a:lnTo>
                  <a:lnTo>
                    <a:pt x="95631" y="44946"/>
                  </a:lnTo>
                  <a:cubicBezTo>
                    <a:pt x="59753" y="25388"/>
                    <a:pt x="0" y="14339"/>
                    <a:pt x="0" y="14339"/>
                  </a:cubicBezTo>
                  <a:lnTo>
                    <a:pt x="4699" y="7354"/>
                  </a:lnTo>
                  <a:lnTo>
                    <a:pt x="4699" y="7354"/>
                  </a:lnTo>
                  <a:cubicBezTo>
                    <a:pt x="18478" y="1512"/>
                    <a:pt x="47498" y="-5791"/>
                    <a:pt x="91504" y="7417"/>
                  </a:cubicBezTo>
                  <a:cubicBezTo>
                    <a:pt x="130937" y="19292"/>
                    <a:pt x="247841" y="56376"/>
                    <a:pt x="331343" y="83046"/>
                  </a:cubicBezTo>
                  <a:cubicBezTo>
                    <a:pt x="382968" y="99429"/>
                    <a:pt x="421767" y="111875"/>
                    <a:pt x="421767" y="11187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9" name="Freeform 258">
              <a:extLst>
                <a:ext uri="{FF2B5EF4-FFF2-40B4-BE49-F238E27FC236}">
                  <a16:creationId xmlns:a16="http://schemas.microsoft.com/office/drawing/2014/main" id="{023F4F36-C195-AF4F-9B11-94F2B492A00E}"/>
                </a:ext>
              </a:extLst>
            </p:cNvPr>
            <p:cNvSpPr/>
            <p:nvPr/>
          </p:nvSpPr>
          <p:spPr>
            <a:xfrm>
              <a:off x="6801675" y="2621026"/>
              <a:ext cx="63" cy="6350"/>
            </a:xfrm>
            <a:custGeom>
              <a:avLst/>
              <a:gdLst>
                <a:gd name="connsiteX0" fmla="*/ 64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0" name="Freeform 259">
              <a:extLst>
                <a:ext uri="{FF2B5EF4-FFF2-40B4-BE49-F238E27FC236}">
                  <a16:creationId xmlns:a16="http://schemas.microsoft.com/office/drawing/2014/main" id="{4CD6EF09-072D-B94C-9A11-4184672A3A3F}"/>
                </a:ext>
              </a:extLst>
            </p:cNvPr>
            <p:cNvSpPr/>
            <p:nvPr/>
          </p:nvSpPr>
          <p:spPr>
            <a:xfrm>
              <a:off x="6771957" y="2417572"/>
              <a:ext cx="229948" cy="282829"/>
            </a:xfrm>
            <a:custGeom>
              <a:avLst/>
              <a:gdLst>
                <a:gd name="connsiteX0" fmla="*/ 225806 w 229948"/>
                <a:gd name="connsiteY0" fmla="*/ 72898 h 282829"/>
                <a:gd name="connsiteX1" fmla="*/ 130429 w 229948"/>
                <a:gd name="connsiteY1" fmla="*/ 210630 h 282829"/>
                <a:gd name="connsiteX2" fmla="*/ 67945 w 229948"/>
                <a:gd name="connsiteY2" fmla="*/ 264732 h 282829"/>
                <a:gd name="connsiteX3" fmla="*/ 43752 w 229948"/>
                <a:gd name="connsiteY3" fmla="*/ 282829 h 282829"/>
                <a:gd name="connsiteX4" fmla="*/ 32893 w 229948"/>
                <a:gd name="connsiteY4" fmla="*/ 269939 h 282829"/>
                <a:gd name="connsiteX5" fmla="*/ 32893 w 229948"/>
                <a:gd name="connsiteY5" fmla="*/ 269939 h 282829"/>
                <a:gd name="connsiteX6" fmla="*/ 0 w 229948"/>
                <a:gd name="connsiteY6" fmla="*/ 231013 h 282829"/>
                <a:gd name="connsiteX7" fmla="*/ 3429 w 229948"/>
                <a:gd name="connsiteY7" fmla="*/ 227965 h 282829"/>
                <a:gd name="connsiteX8" fmla="*/ 29591 w 229948"/>
                <a:gd name="connsiteY8" fmla="*/ 203517 h 282829"/>
                <a:gd name="connsiteX9" fmla="*/ 75185 w 229948"/>
                <a:gd name="connsiteY9" fmla="*/ 156337 h 282829"/>
                <a:gd name="connsiteX10" fmla="*/ 113030 w 229948"/>
                <a:gd name="connsiteY10" fmla="*/ 108267 h 282829"/>
                <a:gd name="connsiteX11" fmla="*/ 125985 w 229948"/>
                <a:gd name="connsiteY11" fmla="*/ 84899 h 282829"/>
                <a:gd name="connsiteX12" fmla="*/ 201232 w 229948"/>
                <a:gd name="connsiteY12" fmla="*/ 0 h 282829"/>
                <a:gd name="connsiteX13" fmla="*/ 228347 w 229948"/>
                <a:gd name="connsiteY13" fmla="*/ 26289 h 282829"/>
                <a:gd name="connsiteX14" fmla="*/ 225806 w 229948"/>
                <a:gd name="connsiteY14" fmla="*/ 72898 h 282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9948" h="282829">
                  <a:moveTo>
                    <a:pt x="225806" y="72898"/>
                  </a:moveTo>
                  <a:cubicBezTo>
                    <a:pt x="212725" y="121793"/>
                    <a:pt x="170752" y="171767"/>
                    <a:pt x="130429" y="210630"/>
                  </a:cubicBezTo>
                  <a:cubicBezTo>
                    <a:pt x="107124" y="233172"/>
                    <a:pt x="84328" y="251968"/>
                    <a:pt x="67945" y="264732"/>
                  </a:cubicBezTo>
                  <a:cubicBezTo>
                    <a:pt x="53277" y="276225"/>
                    <a:pt x="43752" y="282829"/>
                    <a:pt x="43752" y="282829"/>
                  </a:cubicBezTo>
                  <a:lnTo>
                    <a:pt x="32893" y="269939"/>
                  </a:lnTo>
                  <a:lnTo>
                    <a:pt x="32893" y="269939"/>
                  </a:lnTo>
                  <a:lnTo>
                    <a:pt x="0" y="231013"/>
                  </a:lnTo>
                  <a:cubicBezTo>
                    <a:pt x="0" y="231013"/>
                    <a:pt x="1207" y="229933"/>
                    <a:pt x="3429" y="227965"/>
                  </a:cubicBezTo>
                  <a:cubicBezTo>
                    <a:pt x="8255" y="223583"/>
                    <a:pt x="17844" y="214884"/>
                    <a:pt x="29591" y="203517"/>
                  </a:cubicBezTo>
                  <a:cubicBezTo>
                    <a:pt x="43053" y="190436"/>
                    <a:pt x="59499" y="173926"/>
                    <a:pt x="75185" y="156337"/>
                  </a:cubicBezTo>
                  <a:cubicBezTo>
                    <a:pt x="89281" y="140526"/>
                    <a:pt x="102807" y="123889"/>
                    <a:pt x="113030" y="108267"/>
                  </a:cubicBezTo>
                  <a:cubicBezTo>
                    <a:pt x="118364" y="100139"/>
                    <a:pt x="122810" y="92202"/>
                    <a:pt x="125985" y="84899"/>
                  </a:cubicBezTo>
                  <a:cubicBezTo>
                    <a:pt x="150495" y="28004"/>
                    <a:pt x="180213" y="0"/>
                    <a:pt x="201232" y="0"/>
                  </a:cubicBezTo>
                  <a:cubicBezTo>
                    <a:pt x="222250" y="0"/>
                    <a:pt x="228347" y="26289"/>
                    <a:pt x="228347" y="26289"/>
                  </a:cubicBezTo>
                  <a:cubicBezTo>
                    <a:pt x="231267" y="41402"/>
                    <a:pt x="230061" y="57086"/>
                    <a:pt x="225806" y="7289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1" name="Freeform 260">
              <a:extLst>
                <a:ext uri="{FF2B5EF4-FFF2-40B4-BE49-F238E27FC236}">
                  <a16:creationId xmlns:a16="http://schemas.microsoft.com/office/drawing/2014/main" id="{63628363-9600-2A46-9822-071D00E3ABEF}"/>
                </a:ext>
              </a:extLst>
            </p:cNvPr>
            <p:cNvSpPr/>
            <p:nvPr/>
          </p:nvSpPr>
          <p:spPr>
            <a:xfrm>
              <a:off x="6673147" y="2637027"/>
              <a:ext cx="105541" cy="95667"/>
            </a:xfrm>
            <a:custGeom>
              <a:avLst/>
              <a:gdLst>
                <a:gd name="connsiteX0" fmla="*/ 105541 w 105541"/>
                <a:gd name="connsiteY0" fmla="*/ 65786 h 95667"/>
                <a:gd name="connsiteX1" fmla="*/ 84713 w 105541"/>
                <a:gd name="connsiteY1" fmla="*/ 87693 h 95667"/>
                <a:gd name="connsiteX2" fmla="*/ 84713 w 105541"/>
                <a:gd name="connsiteY2" fmla="*/ 87693 h 95667"/>
                <a:gd name="connsiteX3" fmla="*/ 45280 w 105541"/>
                <a:gd name="connsiteY3" fmla="*/ 95377 h 95667"/>
                <a:gd name="connsiteX4" fmla="*/ 4 w 105541"/>
                <a:gd name="connsiteY4" fmla="*/ 42227 h 95667"/>
                <a:gd name="connsiteX5" fmla="*/ 22039 w 105541"/>
                <a:gd name="connsiteY5" fmla="*/ 42672 h 95667"/>
                <a:gd name="connsiteX6" fmla="*/ 27119 w 105541"/>
                <a:gd name="connsiteY6" fmla="*/ 0 h 95667"/>
                <a:gd name="connsiteX7" fmla="*/ 45978 w 105541"/>
                <a:gd name="connsiteY7" fmla="*/ 39624 h 95667"/>
                <a:gd name="connsiteX8" fmla="*/ 78808 w 105541"/>
                <a:gd name="connsiteY8" fmla="*/ 28892 h 95667"/>
                <a:gd name="connsiteX9" fmla="*/ 105541 w 105541"/>
                <a:gd name="connsiteY9" fmla="*/ 65786 h 95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5541" h="95667">
                  <a:moveTo>
                    <a:pt x="105541" y="65786"/>
                  </a:moveTo>
                  <a:cubicBezTo>
                    <a:pt x="105541" y="65786"/>
                    <a:pt x="100208" y="78867"/>
                    <a:pt x="84713" y="87693"/>
                  </a:cubicBezTo>
                  <a:lnTo>
                    <a:pt x="84713" y="87693"/>
                  </a:lnTo>
                  <a:cubicBezTo>
                    <a:pt x="75506" y="92964"/>
                    <a:pt x="62679" y="96774"/>
                    <a:pt x="45280" y="95377"/>
                  </a:cubicBezTo>
                  <a:cubicBezTo>
                    <a:pt x="-1392" y="91758"/>
                    <a:pt x="4" y="42227"/>
                    <a:pt x="4" y="42227"/>
                  </a:cubicBezTo>
                  <a:lnTo>
                    <a:pt x="22039" y="42672"/>
                  </a:lnTo>
                  <a:cubicBezTo>
                    <a:pt x="11688" y="5270"/>
                    <a:pt x="27119" y="0"/>
                    <a:pt x="27119" y="0"/>
                  </a:cubicBezTo>
                  <a:lnTo>
                    <a:pt x="45978" y="39624"/>
                  </a:lnTo>
                  <a:cubicBezTo>
                    <a:pt x="58044" y="40195"/>
                    <a:pt x="69600" y="34925"/>
                    <a:pt x="78808" y="28892"/>
                  </a:cubicBezTo>
                  <a:cubicBezTo>
                    <a:pt x="83444" y="42482"/>
                    <a:pt x="105541" y="65786"/>
                    <a:pt x="105541" y="6578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2" name="Freeform 261">
              <a:extLst>
                <a:ext uri="{FF2B5EF4-FFF2-40B4-BE49-F238E27FC236}">
                  <a16:creationId xmlns:a16="http://schemas.microsoft.com/office/drawing/2014/main" id="{BAD3E8AE-E832-444C-8E7C-648346F41D3A}"/>
                </a:ext>
              </a:extLst>
            </p:cNvPr>
            <p:cNvSpPr/>
            <p:nvPr/>
          </p:nvSpPr>
          <p:spPr>
            <a:xfrm>
              <a:off x="6751955" y="2648585"/>
              <a:ext cx="52958" cy="54229"/>
            </a:xfrm>
            <a:custGeom>
              <a:avLst/>
              <a:gdLst>
                <a:gd name="connsiteX0" fmla="*/ 52959 w 52958"/>
                <a:gd name="connsiteY0" fmla="*/ 38926 h 54229"/>
                <a:gd name="connsiteX1" fmla="*/ 26733 w 52958"/>
                <a:gd name="connsiteY1" fmla="*/ 54229 h 54229"/>
                <a:gd name="connsiteX2" fmla="*/ 0 w 52958"/>
                <a:gd name="connsiteY2" fmla="*/ 17335 h 54229"/>
                <a:gd name="connsiteX3" fmla="*/ 20065 w 52958"/>
                <a:gd name="connsiteY3" fmla="*/ 0 h 54229"/>
                <a:gd name="connsiteX4" fmla="*/ 52959 w 52958"/>
                <a:gd name="connsiteY4" fmla="*/ 38926 h 54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58" h="54229">
                  <a:moveTo>
                    <a:pt x="52959" y="38926"/>
                  </a:moveTo>
                  <a:lnTo>
                    <a:pt x="26733" y="54229"/>
                  </a:lnTo>
                  <a:cubicBezTo>
                    <a:pt x="26733" y="54229"/>
                    <a:pt x="4635" y="30924"/>
                    <a:pt x="0" y="17335"/>
                  </a:cubicBezTo>
                  <a:cubicBezTo>
                    <a:pt x="12001" y="9398"/>
                    <a:pt x="20065" y="0"/>
                    <a:pt x="20065" y="0"/>
                  </a:cubicBezTo>
                  <a:lnTo>
                    <a:pt x="52959" y="38926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3" name="Freeform 262">
              <a:extLst>
                <a:ext uri="{FF2B5EF4-FFF2-40B4-BE49-F238E27FC236}">
                  <a16:creationId xmlns:a16="http://schemas.microsoft.com/office/drawing/2014/main" id="{CF1918AD-1A1C-934B-9D0C-EA6424C33F30}"/>
                </a:ext>
              </a:extLst>
            </p:cNvPr>
            <p:cNvSpPr/>
            <p:nvPr/>
          </p:nvSpPr>
          <p:spPr>
            <a:xfrm>
              <a:off x="6884727" y="2382456"/>
              <a:ext cx="344761" cy="491000"/>
            </a:xfrm>
            <a:custGeom>
              <a:avLst/>
              <a:gdLst>
                <a:gd name="connsiteX0" fmla="*/ 231273 w 344761"/>
                <a:gd name="connsiteY0" fmla="*/ 483616 h 491000"/>
                <a:gd name="connsiteX1" fmla="*/ 202508 w 344761"/>
                <a:gd name="connsiteY1" fmla="*/ 477139 h 491000"/>
                <a:gd name="connsiteX2" fmla="*/ 2229 w 344761"/>
                <a:gd name="connsiteY2" fmla="*/ 456311 h 491000"/>
                <a:gd name="connsiteX3" fmla="*/ 17469 w 344761"/>
                <a:gd name="connsiteY3" fmla="*/ 399415 h 491000"/>
                <a:gd name="connsiteX4" fmla="*/ 146945 w 344761"/>
                <a:gd name="connsiteY4" fmla="*/ 451231 h 491000"/>
                <a:gd name="connsiteX5" fmla="*/ 164916 w 344761"/>
                <a:gd name="connsiteY5" fmla="*/ 420243 h 491000"/>
                <a:gd name="connsiteX6" fmla="*/ 24200 w 344761"/>
                <a:gd name="connsiteY6" fmla="*/ 339471 h 491000"/>
                <a:gd name="connsiteX7" fmla="*/ 17659 w 344761"/>
                <a:gd name="connsiteY7" fmla="*/ 245808 h 491000"/>
                <a:gd name="connsiteX8" fmla="*/ 115640 w 344761"/>
                <a:gd name="connsiteY8" fmla="*/ 61404 h 491000"/>
                <a:gd name="connsiteX9" fmla="*/ 88525 w 344761"/>
                <a:gd name="connsiteY9" fmla="*/ 35115 h 491000"/>
                <a:gd name="connsiteX10" fmla="*/ 13278 w 344761"/>
                <a:gd name="connsiteY10" fmla="*/ 120015 h 491000"/>
                <a:gd name="connsiteX11" fmla="*/ 324 w 344761"/>
                <a:gd name="connsiteY11" fmla="*/ 143383 h 491000"/>
                <a:gd name="connsiteX12" fmla="*/ 1975 w 344761"/>
                <a:gd name="connsiteY12" fmla="*/ 97218 h 491000"/>
                <a:gd name="connsiteX13" fmla="*/ 22295 w 344761"/>
                <a:gd name="connsiteY13" fmla="*/ 35052 h 491000"/>
                <a:gd name="connsiteX14" fmla="*/ 124911 w 344761"/>
                <a:gd name="connsiteY14" fmla="*/ 0 h 491000"/>
                <a:gd name="connsiteX15" fmla="*/ 236671 w 344761"/>
                <a:gd name="connsiteY15" fmla="*/ 238570 h 491000"/>
                <a:gd name="connsiteX16" fmla="*/ 343415 w 344761"/>
                <a:gd name="connsiteY16" fmla="*/ 455422 h 491000"/>
                <a:gd name="connsiteX17" fmla="*/ 231273 w 344761"/>
                <a:gd name="connsiteY17" fmla="*/ 483616 h 49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44761" h="491000">
                  <a:moveTo>
                    <a:pt x="231273" y="483616"/>
                  </a:moveTo>
                  <a:cubicBezTo>
                    <a:pt x="222383" y="481838"/>
                    <a:pt x="212795" y="479679"/>
                    <a:pt x="202508" y="477139"/>
                  </a:cubicBezTo>
                  <a:cubicBezTo>
                    <a:pt x="36519" y="436245"/>
                    <a:pt x="2229" y="456311"/>
                    <a:pt x="2229" y="456311"/>
                  </a:cubicBezTo>
                  <a:cubicBezTo>
                    <a:pt x="2229" y="456311"/>
                    <a:pt x="10929" y="434911"/>
                    <a:pt x="17469" y="399415"/>
                  </a:cubicBezTo>
                  <a:cubicBezTo>
                    <a:pt x="83636" y="425831"/>
                    <a:pt x="146945" y="451231"/>
                    <a:pt x="146945" y="451231"/>
                  </a:cubicBezTo>
                  <a:cubicBezTo>
                    <a:pt x="183331" y="448246"/>
                    <a:pt x="164916" y="420243"/>
                    <a:pt x="164916" y="420243"/>
                  </a:cubicBezTo>
                  <a:lnTo>
                    <a:pt x="24200" y="339471"/>
                  </a:lnTo>
                  <a:cubicBezTo>
                    <a:pt x="25342" y="311467"/>
                    <a:pt x="23946" y="279717"/>
                    <a:pt x="17659" y="245808"/>
                  </a:cubicBezTo>
                  <a:cubicBezTo>
                    <a:pt x="70999" y="194373"/>
                    <a:pt x="127133" y="123571"/>
                    <a:pt x="115640" y="61404"/>
                  </a:cubicBezTo>
                  <a:cubicBezTo>
                    <a:pt x="115640" y="61404"/>
                    <a:pt x="109544" y="35115"/>
                    <a:pt x="88525" y="35115"/>
                  </a:cubicBezTo>
                  <a:cubicBezTo>
                    <a:pt x="67507" y="35115"/>
                    <a:pt x="37789" y="63119"/>
                    <a:pt x="13278" y="120015"/>
                  </a:cubicBezTo>
                  <a:cubicBezTo>
                    <a:pt x="10103" y="127381"/>
                    <a:pt x="5658" y="135255"/>
                    <a:pt x="324" y="143383"/>
                  </a:cubicBezTo>
                  <a:cubicBezTo>
                    <a:pt x="-502" y="125730"/>
                    <a:pt x="324" y="110363"/>
                    <a:pt x="1975" y="97218"/>
                  </a:cubicBezTo>
                  <a:cubicBezTo>
                    <a:pt x="7436" y="54483"/>
                    <a:pt x="22295" y="35052"/>
                    <a:pt x="22295" y="35052"/>
                  </a:cubicBezTo>
                  <a:cubicBezTo>
                    <a:pt x="64015" y="34226"/>
                    <a:pt x="124911" y="0"/>
                    <a:pt x="124911" y="0"/>
                  </a:cubicBezTo>
                  <a:cubicBezTo>
                    <a:pt x="124911" y="0"/>
                    <a:pt x="215017" y="124270"/>
                    <a:pt x="236671" y="238570"/>
                  </a:cubicBezTo>
                  <a:cubicBezTo>
                    <a:pt x="258388" y="352806"/>
                    <a:pt x="343415" y="455422"/>
                    <a:pt x="343415" y="455422"/>
                  </a:cubicBezTo>
                  <a:cubicBezTo>
                    <a:pt x="343415" y="455422"/>
                    <a:pt x="365449" y="510476"/>
                    <a:pt x="231273" y="48361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4" name="Freeform 263">
              <a:extLst>
                <a:ext uri="{FF2B5EF4-FFF2-40B4-BE49-F238E27FC236}">
                  <a16:creationId xmlns:a16="http://schemas.microsoft.com/office/drawing/2014/main" id="{FB103DAC-5A7C-9644-A3E9-2C53D2299E84}"/>
                </a:ext>
              </a:extLst>
            </p:cNvPr>
            <p:cNvSpPr/>
            <p:nvPr/>
          </p:nvSpPr>
          <p:spPr>
            <a:xfrm>
              <a:off x="6904545" y="2355976"/>
              <a:ext cx="105092" cy="61595"/>
            </a:xfrm>
            <a:custGeom>
              <a:avLst/>
              <a:gdLst>
                <a:gd name="connsiteX0" fmla="*/ 105093 w 105092"/>
                <a:gd name="connsiteY0" fmla="*/ 26543 h 61595"/>
                <a:gd name="connsiteX1" fmla="*/ 2477 w 105092"/>
                <a:gd name="connsiteY1" fmla="*/ 61595 h 61595"/>
                <a:gd name="connsiteX2" fmla="*/ 0 w 105092"/>
                <a:gd name="connsiteY2" fmla="*/ 37402 h 61595"/>
                <a:gd name="connsiteX3" fmla="*/ 24257 w 105092"/>
                <a:gd name="connsiteY3" fmla="*/ 30798 h 61595"/>
                <a:gd name="connsiteX4" fmla="*/ 95886 w 105092"/>
                <a:gd name="connsiteY4" fmla="*/ 0 h 61595"/>
                <a:gd name="connsiteX5" fmla="*/ 105093 w 105092"/>
                <a:gd name="connsiteY5" fmla="*/ 26543 h 6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092" h="61595">
                  <a:moveTo>
                    <a:pt x="105093" y="26543"/>
                  </a:moveTo>
                  <a:cubicBezTo>
                    <a:pt x="105093" y="26543"/>
                    <a:pt x="44197" y="60770"/>
                    <a:pt x="2477" y="61595"/>
                  </a:cubicBezTo>
                  <a:lnTo>
                    <a:pt x="0" y="37402"/>
                  </a:lnTo>
                  <a:cubicBezTo>
                    <a:pt x="0" y="37402"/>
                    <a:pt x="9970" y="35115"/>
                    <a:pt x="24257" y="30798"/>
                  </a:cubicBezTo>
                  <a:cubicBezTo>
                    <a:pt x="44641" y="24575"/>
                    <a:pt x="73851" y="14161"/>
                    <a:pt x="95886" y="0"/>
                  </a:cubicBezTo>
                  <a:lnTo>
                    <a:pt x="105093" y="26543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5" name="Freeform 264">
              <a:extLst>
                <a:ext uri="{FF2B5EF4-FFF2-40B4-BE49-F238E27FC236}">
                  <a16:creationId xmlns:a16="http://schemas.microsoft.com/office/drawing/2014/main" id="{D7EFD989-57BB-994D-84A9-E1ADD9814675}"/>
                </a:ext>
              </a:extLst>
            </p:cNvPr>
            <p:cNvSpPr/>
            <p:nvPr/>
          </p:nvSpPr>
          <p:spPr>
            <a:xfrm>
              <a:off x="6756781" y="2479738"/>
              <a:ext cx="129920" cy="94170"/>
            </a:xfrm>
            <a:custGeom>
              <a:avLst/>
              <a:gdLst>
                <a:gd name="connsiteX0" fmla="*/ 128270 w 129920"/>
                <a:gd name="connsiteY0" fmla="*/ 46101 h 94170"/>
                <a:gd name="connsiteX1" fmla="*/ 90424 w 129920"/>
                <a:gd name="connsiteY1" fmla="*/ 94170 h 94170"/>
                <a:gd name="connsiteX2" fmla="*/ 0 w 129920"/>
                <a:gd name="connsiteY2" fmla="*/ 65278 h 94170"/>
                <a:gd name="connsiteX3" fmla="*/ 129921 w 129920"/>
                <a:gd name="connsiteY3" fmla="*/ 0 h 94170"/>
                <a:gd name="connsiteX4" fmla="*/ 128270 w 129920"/>
                <a:gd name="connsiteY4" fmla="*/ 46101 h 94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20" h="94170">
                  <a:moveTo>
                    <a:pt x="128270" y="46101"/>
                  </a:moveTo>
                  <a:cubicBezTo>
                    <a:pt x="118046" y="61722"/>
                    <a:pt x="104521" y="78359"/>
                    <a:pt x="90424" y="94170"/>
                  </a:cubicBezTo>
                  <a:cubicBezTo>
                    <a:pt x="90424" y="94170"/>
                    <a:pt x="51562" y="81724"/>
                    <a:pt x="0" y="65278"/>
                  </a:cubicBezTo>
                  <a:cubicBezTo>
                    <a:pt x="0" y="65278"/>
                    <a:pt x="115062" y="24384"/>
                    <a:pt x="129921" y="0"/>
                  </a:cubicBezTo>
                  <a:cubicBezTo>
                    <a:pt x="128270" y="13081"/>
                    <a:pt x="127508" y="28385"/>
                    <a:pt x="128270" y="46101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6" name="Freeform 265">
              <a:extLst>
                <a:ext uri="{FF2B5EF4-FFF2-40B4-BE49-F238E27FC236}">
                  <a16:creationId xmlns:a16="http://schemas.microsoft.com/office/drawing/2014/main" id="{491F1FEA-5064-944E-9133-EC4614BAB2D6}"/>
                </a:ext>
              </a:extLst>
            </p:cNvPr>
            <p:cNvSpPr/>
            <p:nvPr/>
          </p:nvSpPr>
          <p:spPr>
            <a:xfrm>
              <a:off x="6659330" y="2560143"/>
              <a:ext cx="61643" cy="35950"/>
            </a:xfrm>
            <a:custGeom>
              <a:avLst/>
              <a:gdLst>
                <a:gd name="connsiteX0" fmla="*/ 60684 w 61643"/>
                <a:gd name="connsiteY0" fmla="*/ 34974 h 35950"/>
                <a:gd name="connsiteX1" fmla="*/ 60366 w 61643"/>
                <a:gd name="connsiteY1" fmla="*/ 35165 h 35950"/>
                <a:gd name="connsiteX2" fmla="*/ 4041 w 61643"/>
                <a:gd name="connsiteY2" fmla="*/ 18655 h 35950"/>
                <a:gd name="connsiteX3" fmla="*/ 2962 w 61643"/>
                <a:gd name="connsiteY3" fmla="*/ 16686 h 35950"/>
                <a:gd name="connsiteX4" fmla="*/ 13757 w 61643"/>
                <a:gd name="connsiteY4" fmla="*/ 1256 h 35950"/>
                <a:gd name="connsiteX5" fmla="*/ 49762 w 61643"/>
                <a:gd name="connsiteY5" fmla="*/ 20052 h 35950"/>
                <a:gd name="connsiteX6" fmla="*/ 60684 w 61643"/>
                <a:gd name="connsiteY6" fmla="*/ 34974 h 35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643" h="35950">
                  <a:moveTo>
                    <a:pt x="60684" y="34974"/>
                  </a:moveTo>
                  <a:cubicBezTo>
                    <a:pt x="60557" y="35038"/>
                    <a:pt x="60493" y="35101"/>
                    <a:pt x="60366" y="35165"/>
                  </a:cubicBezTo>
                  <a:cubicBezTo>
                    <a:pt x="59477" y="35609"/>
                    <a:pt x="16297" y="40562"/>
                    <a:pt x="4041" y="18655"/>
                  </a:cubicBezTo>
                  <a:cubicBezTo>
                    <a:pt x="3661" y="17956"/>
                    <a:pt x="3343" y="17321"/>
                    <a:pt x="2962" y="16686"/>
                  </a:cubicBezTo>
                  <a:cubicBezTo>
                    <a:pt x="-7071" y="-3126"/>
                    <a:pt x="11408" y="-649"/>
                    <a:pt x="13757" y="1256"/>
                  </a:cubicBezTo>
                  <a:cubicBezTo>
                    <a:pt x="16170" y="3224"/>
                    <a:pt x="42078" y="16496"/>
                    <a:pt x="49762" y="20052"/>
                  </a:cubicBezTo>
                  <a:cubicBezTo>
                    <a:pt x="57318" y="23481"/>
                    <a:pt x="64239" y="32371"/>
                    <a:pt x="60684" y="3497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7" name="Freeform 266">
              <a:extLst>
                <a:ext uri="{FF2B5EF4-FFF2-40B4-BE49-F238E27FC236}">
                  <a16:creationId xmlns:a16="http://schemas.microsoft.com/office/drawing/2014/main" id="{080EB151-4E28-D549-80F5-115BD006F76C}"/>
                </a:ext>
              </a:extLst>
            </p:cNvPr>
            <p:cNvSpPr/>
            <p:nvPr/>
          </p:nvSpPr>
          <p:spPr>
            <a:xfrm>
              <a:off x="6808850" y="2136580"/>
              <a:ext cx="197049" cy="180153"/>
            </a:xfrm>
            <a:custGeom>
              <a:avLst/>
              <a:gdLst>
                <a:gd name="connsiteX0" fmla="*/ 175260 w 197049"/>
                <a:gd name="connsiteY0" fmla="*/ 180154 h 180153"/>
                <a:gd name="connsiteX1" fmla="*/ 156972 w 197049"/>
                <a:gd name="connsiteY1" fmla="*/ 136212 h 180153"/>
                <a:gd name="connsiteX2" fmla="*/ 154178 w 197049"/>
                <a:gd name="connsiteY2" fmla="*/ 101414 h 180153"/>
                <a:gd name="connsiteX3" fmla="*/ 135382 w 197049"/>
                <a:gd name="connsiteY3" fmla="*/ 108589 h 180153"/>
                <a:gd name="connsiteX4" fmla="*/ 129223 w 197049"/>
                <a:gd name="connsiteY4" fmla="*/ 113162 h 180153"/>
                <a:gd name="connsiteX5" fmla="*/ 106617 w 197049"/>
                <a:gd name="connsiteY5" fmla="*/ 91825 h 180153"/>
                <a:gd name="connsiteX6" fmla="*/ 45911 w 197049"/>
                <a:gd name="connsiteY6" fmla="*/ 85856 h 180153"/>
                <a:gd name="connsiteX7" fmla="*/ 39434 w 197049"/>
                <a:gd name="connsiteY7" fmla="*/ 109732 h 180153"/>
                <a:gd name="connsiteX8" fmla="*/ 30734 w 197049"/>
                <a:gd name="connsiteY8" fmla="*/ 113034 h 180153"/>
                <a:gd name="connsiteX9" fmla="*/ 18732 w 197049"/>
                <a:gd name="connsiteY9" fmla="*/ 23118 h 180153"/>
                <a:gd name="connsiteX10" fmla="*/ 67056 w 197049"/>
                <a:gd name="connsiteY10" fmla="*/ 26293 h 180153"/>
                <a:gd name="connsiteX11" fmla="*/ 148273 w 197049"/>
                <a:gd name="connsiteY11" fmla="*/ 9529 h 180153"/>
                <a:gd name="connsiteX12" fmla="*/ 191580 w 197049"/>
                <a:gd name="connsiteY12" fmla="*/ 107002 h 180153"/>
                <a:gd name="connsiteX13" fmla="*/ 175260 w 197049"/>
                <a:gd name="connsiteY13" fmla="*/ 180154 h 180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7049" h="180153">
                  <a:moveTo>
                    <a:pt x="175260" y="180154"/>
                  </a:moveTo>
                  <a:lnTo>
                    <a:pt x="156972" y="136212"/>
                  </a:lnTo>
                  <a:cubicBezTo>
                    <a:pt x="156972" y="136212"/>
                    <a:pt x="178181" y="110622"/>
                    <a:pt x="154178" y="101414"/>
                  </a:cubicBezTo>
                  <a:cubicBezTo>
                    <a:pt x="154178" y="101414"/>
                    <a:pt x="143002" y="97794"/>
                    <a:pt x="135382" y="108589"/>
                  </a:cubicBezTo>
                  <a:cubicBezTo>
                    <a:pt x="133605" y="111129"/>
                    <a:pt x="131509" y="112590"/>
                    <a:pt x="129223" y="113162"/>
                  </a:cubicBezTo>
                  <a:cubicBezTo>
                    <a:pt x="121793" y="115003"/>
                    <a:pt x="112459" y="106812"/>
                    <a:pt x="106617" y="91825"/>
                  </a:cubicBezTo>
                  <a:cubicBezTo>
                    <a:pt x="106617" y="91825"/>
                    <a:pt x="74231" y="109796"/>
                    <a:pt x="45911" y="85856"/>
                  </a:cubicBezTo>
                  <a:cubicBezTo>
                    <a:pt x="45911" y="85856"/>
                    <a:pt x="46356" y="102493"/>
                    <a:pt x="39434" y="109732"/>
                  </a:cubicBezTo>
                  <a:cubicBezTo>
                    <a:pt x="37275" y="111955"/>
                    <a:pt x="34480" y="113288"/>
                    <a:pt x="30734" y="113034"/>
                  </a:cubicBezTo>
                  <a:cubicBezTo>
                    <a:pt x="14732" y="111828"/>
                    <a:pt x="-22415" y="37152"/>
                    <a:pt x="18732" y="23118"/>
                  </a:cubicBezTo>
                  <a:cubicBezTo>
                    <a:pt x="59880" y="9148"/>
                    <a:pt x="67056" y="26293"/>
                    <a:pt x="67056" y="26293"/>
                  </a:cubicBezTo>
                  <a:cubicBezTo>
                    <a:pt x="67056" y="26293"/>
                    <a:pt x="77597" y="-19236"/>
                    <a:pt x="148273" y="9529"/>
                  </a:cubicBezTo>
                  <a:cubicBezTo>
                    <a:pt x="218885" y="38295"/>
                    <a:pt x="191580" y="107002"/>
                    <a:pt x="191580" y="107002"/>
                  </a:cubicBezTo>
                  <a:cubicBezTo>
                    <a:pt x="191580" y="107002"/>
                    <a:pt x="211518" y="163326"/>
                    <a:pt x="175260" y="180154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8" name="Freeform 267">
              <a:extLst>
                <a:ext uri="{FF2B5EF4-FFF2-40B4-BE49-F238E27FC236}">
                  <a16:creationId xmlns:a16="http://schemas.microsoft.com/office/drawing/2014/main" id="{DFB75C56-2D19-CE4A-988C-D0C5EF8C630B}"/>
                </a:ext>
              </a:extLst>
            </p:cNvPr>
            <p:cNvSpPr/>
            <p:nvPr/>
          </p:nvSpPr>
          <p:spPr>
            <a:xfrm>
              <a:off x="6848284" y="2222436"/>
              <a:ext cx="152209" cy="164274"/>
            </a:xfrm>
            <a:custGeom>
              <a:avLst/>
              <a:gdLst>
                <a:gd name="connsiteX0" fmla="*/ 135827 w 152209"/>
                <a:gd name="connsiteY0" fmla="*/ 94298 h 164274"/>
                <a:gd name="connsiteX1" fmla="*/ 117539 w 152209"/>
                <a:gd name="connsiteY1" fmla="*/ 50356 h 164274"/>
                <a:gd name="connsiteX2" fmla="*/ 114745 w 152209"/>
                <a:gd name="connsiteY2" fmla="*/ 15558 h 164274"/>
                <a:gd name="connsiteX3" fmla="*/ 95948 w 152209"/>
                <a:gd name="connsiteY3" fmla="*/ 22733 h 164274"/>
                <a:gd name="connsiteX4" fmla="*/ 89789 w 152209"/>
                <a:gd name="connsiteY4" fmla="*/ 27305 h 164274"/>
                <a:gd name="connsiteX5" fmla="*/ 67184 w 152209"/>
                <a:gd name="connsiteY5" fmla="*/ 5969 h 164274"/>
                <a:gd name="connsiteX6" fmla="*/ 6477 w 152209"/>
                <a:gd name="connsiteY6" fmla="*/ 0 h 164274"/>
                <a:gd name="connsiteX7" fmla="*/ 0 w 152209"/>
                <a:gd name="connsiteY7" fmla="*/ 23876 h 164274"/>
                <a:gd name="connsiteX8" fmla="*/ 127 w 152209"/>
                <a:gd name="connsiteY8" fmla="*/ 24003 h 164274"/>
                <a:gd name="connsiteX9" fmla="*/ 4572 w 152209"/>
                <a:gd name="connsiteY9" fmla="*/ 47117 h 164274"/>
                <a:gd name="connsiteX10" fmla="*/ 21399 w 152209"/>
                <a:gd name="connsiteY10" fmla="*/ 94552 h 164274"/>
                <a:gd name="connsiteX11" fmla="*/ 24003 w 152209"/>
                <a:gd name="connsiteY11" fmla="*/ 98996 h 164274"/>
                <a:gd name="connsiteX12" fmla="*/ 59182 w 152209"/>
                <a:gd name="connsiteY12" fmla="*/ 66739 h 164274"/>
                <a:gd name="connsiteX13" fmla="*/ 95695 w 152209"/>
                <a:gd name="connsiteY13" fmla="*/ 88329 h 164274"/>
                <a:gd name="connsiteX14" fmla="*/ 86423 w 152209"/>
                <a:gd name="connsiteY14" fmla="*/ 122999 h 164274"/>
                <a:gd name="connsiteX15" fmla="*/ 71310 w 152209"/>
                <a:gd name="connsiteY15" fmla="*/ 126683 h 164274"/>
                <a:gd name="connsiteX16" fmla="*/ 80582 w 152209"/>
                <a:gd name="connsiteY16" fmla="*/ 164274 h 164274"/>
                <a:gd name="connsiteX17" fmla="*/ 152209 w 152209"/>
                <a:gd name="connsiteY17" fmla="*/ 133477 h 164274"/>
                <a:gd name="connsiteX18" fmla="*/ 135827 w 152209"/>
                <a:gd name="connsiteY18" fmla="*/ 94298 h 164274"/>
                <a:gd name="connsiteX19" fmla="*/ 30417 w 152209"/>
                <a:gd name="connsiteY19" fmla="*/ 48006 h 164274"/>
                <a:gd name="connsiteX20" fmla="*/ 26988 w 152209"/>
                <a:gd name="connsiteY20" fmla="*/ 46736 h 164274"/>
                <a:gd name="connsiteX21" fmla="*/ 21210 w 152209"/>
                <a:gd name="connsiteY21" fmla="*/ 34481 h 164274"/>
                <a:gd name="connsiteX22" fmla="*/ 22416 w 152209"/>
                <a:gd name="connsiteY22" fmla="*/ 31052 h 164274"/>
                <a:gd name="connsiteX23" fmla="*/ 23495 w 152209"/>
                <a:gd name="connsiteY23" fmla="*/ 30798 h 164274"/>
                <a:gd name="connsiteX24" fmla="*/ 25845 w 152209"/>
                <a:gd name="connsiteY24" fmla="*/ 32258 h 164274"/>
                <a:gd name="connsiteX25" fmla="*/ 31623 w 152209"/>
                <a:gd name="connsiteY25" fmla="*/ 44514 h 164274"/>
                <a:gd name="connsiteX26" fmla="*/ 30417 w 152209"/>
                <a:gd name="connsiteY26" fmla="*/ 48006 h 164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2209" h="164274">
                  <a:moveTo>
                    <a:pt x="135827" y="94298"/>
                  </a:moveTo>
                  <a:lnTo>
                    <a:pt x="117539" y="50356"/>
                  </a:lnTo>
                  <a:cubicBezTo>
                    <a:pt x="117539" y="50356"/>
                    <a:pt x="138747" y="24765"/>
                    <a:pt x="114745" y="15558"/>
                  </a:cubicBezTo>
                  <a:cubicBezTo>
                    <a:pt x="114745" y="15558"/>
                    <a:pt x="103569" y="11938"/>
                    <a:pt x="95948" y="22733"/>
                  </a:cubicBezTo>
                  <a:cubicBezTo>
                    <a:pt x="94171" y="25273"/>
                    <a:pt x="92075" y="26734"/>
                    <a:pt x="89789" y="27305"/>
                  </a:cubicBezTo>
                  <a:cubicBezTo>
                    <a:pt x="82359" y="29146"/>
                    <a:pt x="73025" y="20955"/>
                    <a:pt x="67184" y="5969"/>
                  </a:cubicBezTo>
                  <a:cubicBezTo>
                    <a:pt x="67184" y="5969"/>
                    <a:pt x="34798" y="23940"/>
                    <a:pt x="6477" y="0"/>
                  </a:cubicBezTo>
                  <a:cubicBezTo>
                    <a:pt x="6477" y="0"/>
                    <a:pt x="6922" y="16637"/>
                    <a:pt x="0" y="23876"/>
                  </a:cubicBezTo>
                  <a:lnTo>
                    <a:pt x="127" y="24003"/>
                  </a:lnTo>
                  <a:cubicBezTo>
                    <a:pt x="1460" y="32321"/>
                    <a:pt x="2922" y="40005"/>
                    <a:pt x="4572" y="47117"/>
                  </a:cubicBezTo>
                  <a:cubicBezTo>
                    <a:pt x="9208" y="67437"/>
                    <a:pt x="14986" y="82868"/>
                    <a:pt x="21399" y="94552"/>
                  </a:cubicBezTo>
                  <a:cubicBezTo>
                    <a:pt x="22225" y="96139"/>
                    <a:pt x="23114" y="97599"/>
                    <a:pt x="24003" y="98996"/>
                  </a:cubicBezTo>
                  <a:lnTo>
                    <a:pt x="59182" y="66739"/>
                  </a:lnTo>
                  <a:lnTo>
                    <a:pt x="95695" y="88329"/>
                  </a:lnTo>
                  <a:lnTo>
                    <a:pt x="86423" y="122999"/>
                  </a:lnTo>
                  <a:cubicBezTo>
                    <a:pt x="81852" y="124778"/>
                    <a:pt x="76772" y="126174"/>
                    <a:pt x="71310" y="126683"/>
                  </a:cubicBezTo>
                  <a:lnTo>
                    <a:pt x="80582" y="164274"/>
                  </a:lnTo>
                  <a:cubicBezTo>
                    <a:pt x="100965" y="158052"/>
                    <a:pt x="130175" y="147638"/>
                    <a:pt x="152209" y="133477"/>
                  </a:cubicBezTo>
                  <a:lnTo>
                    <a:pt x="135827" y="94298"/>
                  </a:lnTo>
                  <a:close/>
                  <a:moveTo>
                    <a:pt x="30417" y="48006"/>
                  </a:moveTo>
                  <a:cubicBezTo>
                    <a:pt x="29147" y="48641"/>
                    <a:pt x="27560" y="48070"/>
                    <a:pt x="26988" y="46736"/>
                  </a:cubicBezTo>
                  <a:lnTo>
                    <a:pt x="21210" y="34481"/>
                  </a:lnTo>
                  <a:cubicBezTo>
                    <a:pt x="20574" y="33211"/>
                    <a:pt x="21146" y="31623"/>
                    <a:pt x="22416" y="31052"/>
                  </a:cubicBezTo>
                  <a:cubicBezTo>
                    <a:pt x="22797" y="30861"/>
                    <a:pt x="23114" y="30798"/>
                    <a:pt x="23495" y="30798"/>
                  </a:cubicBezTo>
                  <a:cubicBezTo>
                    <a:pt x="24447" y="30798"/>
                    <a:pt x="25400" y="31369"/>
                    <a:pt x="25845" y="32258"/>
                  </a:cubicBezTo>
                  <a:lnTo>
                    <a:pt x="31623" y="44514"/>
                  </a:lnTo>
                  <a:cubicBezTo>
                    <a:pt x="32258" y="45847"/>
                    <a:pt x="31750" y="47435"/>
                    <a:pt x="30417" y="48006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9" name="Freeform 268">
              <a:extLst>
                <a:ext uri="{FF2B5EF4-FFF2-40B4-BE49-F238E27FC236}">
                  <a16:creationId xmlns:a16="http://schemas.microsoft.com/office/drawing/2014/main" id="{E1610916-8E7A-DA4C-813A-CEEB9BA31445}"/>
                </a:ext>
              </a:extLst>
            </p:cNvPr>
            <p:cNvSpPr/>
            <p:nvPr/>
          </p:nvSpPr>
          <p:spPr>
            <a:xfrm>
              <a:off x="6852793" y="2269489"/>
              <a:ext cx="16763" cy="50863"/>
            </a:xfrm>
            <a:custGeom>
              <a:avLst/>
              <a:gdLst>
                <a:gd name="connsiteX0" fmla="*/ 16763 w 16763"/>
                <a:gd name="connsiteY0" fmla="*/ 47435 h 50863"/>
                <a:gd name="connsiteX1" fmla="*/ 1460 w 16763"/>
                <a:gd name="connsiteY1" fmla="*/ 50864 h 50863"/>
                <a:gd name="connsiteX2" fmla="*/ 0 w 16763"/>
                <a:gd name="connsiteY2" fmla="*/ 0 h 50863"/>
                <a:gd name="connsiteX3" fmla="*/ 16763 w 16763"/>
                <a:gd name="connsiteY3" fmla="*/ 47435 h 50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63" h="50863">
                  <a:moveTo>
                    <a:pt x="16763" y="47435"/>
                  </a:moveTo>
                  <a:lnTo>
                    <a:pt x="1460" y="50864"/>
                  </a:lnTo>
                  <a:lnTo>
                    <a:pt x="0" y="0"/>
                  </a:lnTo>
                  <a:cubicBezTo>
                    <a:pt x="4635" y="20320"/>
                    <a:pt x="10351" y="35814"/>
                    <a:pt x="16763" y="47435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0" name="Freeform 269">
              <a:extLst>
                <a:ext uri="{FF2B5EF4-FFF2-40B4-BE49-F238E27FC236}">
                  <a16:creationId xmlns:a16="http://schemas.microsoft.com/office/drawing/2014/main" id="{565BAE23-B484-0545-B67C-D6E03DA51BE7}"/>
                </a:ext>
              </a:extLst>
            </p:cNvPr>
            <p:cNvSpPr/>
            <p:nvPr/>
          </p:nvSpPr>
          <p:spPr>
            <a:xfrm>
              <a:off x="6872160" y="2248217"/>
              <a:ext cx="95059" cy="101184"/>
            </a:xfrm>
            <a:custGeom>
              <a:avLst/>
              <a:gdLst>
                <a:gd name="connsiteX0" fmla="*/ 95059 w 95059"/>
                <a:gd name="connsiteY0" fmla="*/ 26099 h 101184"/>
                <a:gd name="connsiteX1" fmla="*/ 94361 w 95059"/>
                <a:gd name="connsiteY1" fmla="*/ 24193 h 101184"/>
                <a:gd name="connsiteX2" fmla="*/ 70359 w 95059"/>
                <a:gd name="connsiteY2" fmla="*/ 61722 h 101184"/>
                <a:gd name="connsiteX3" fmla="*/ 36640 w 95059"/>
                <a:gd name="connsiteY3" fmla="*/ 41783 h 101184"/>
                <a:gd name="connsiteX4" fmla="*/ 68008 w 95059"/>
                <a:gd name="connsiteY4" fmla="*/ 0 h 101184"/>
                <a:gd name="connsiteX5" fmla="*/ 64833 w 95059"/>
                <a:gd name="connsiteY5" fmla="*/ 1016 h 101184"/>
                <a:gd name="connsiteX6" fmla="*/ 35179 w 95059"/>
                <a:gd name="connsiteY6" fmla="*/ 40958 h 101184"/>
                <a:gd name="connsiteX7" fmla="*/ 0 w 95059"/>
                <a:gd name="connsiteY7" fmla="*/ 73152 h 101184"/>
                <a:gd name="connsiteX8" fmla="*/ 47371 w 95059"/>
                <a:gd name="connsiteY8" fmla="*/ 100965 h 101184"/>
                <a:gd name="connsiteX9" fmla="*/ 62484 w 95059"/>
                <a:gd name="connsiteY9" fmla="*/ 97282 h 101184"/>
                <a:gd name="connsiteX10" fmla="*/ 71755 w 95059"/>
                <a:gd name="connsiteY10" fmla="*/ 62611 h 101184"/>
                <a:gd name="connsiteX11" fmla="*/ 71755 w 95059"/>
                <a:gd name="connsiteY11" fmla="*/ 62611 h 101184"/>
                <a:gd name="connsiteX12" fmla="*/ 95059 w 95059"/>
                <a:gd name="connsiteY12" fmla="*/ 26099 h 101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059" h="101184">
                  <a:moveTo>
                    <a:pt x="95059" y="26099"/>
                  </a:moveTo>
                  <a:lnTo>
                    <a:pt x="94361" y="24193"/>
                  </a:lnTo>
                  <a:lnTo>
                    <a:pt x="70359" y="61722"/>
                  </a:lnTo>
                  <a:lnTo>
                    <a:pt x="36640" y="41783"/>
                  </a:lnTo>
                  <a:lnTo>
                    <a:pt x="68008" y="0"/>
                  </a:lnTo>
                  <a:lnTo>
                    <a:pt x="64833" y="1016"/>
                  </a:lnTo>
                  <a:lnTo>
                    <a:pt x="35179" y="40958"/>
                  </a:lnTo>
                  <a:lnTo>
                    <a:pt x="0" y="73152"/>
                  </a:lnTo>
                  <a:cubicBezTo>
                    <a:pt x="14669" y="96965"/>
                    <a:pt x="32258" y="102426"/>
                    <a:pt x="47371" y="100965"/>
                  </a:cubicBezTo>
                  <a:cubicBezTo>
                    <a:pt x="52769" y="100457"/>
                    <a:pt x="57912" y="99060"/>
                    <a:pt x="62484" y="97282"/>
                  </a:cubicBezTo>
                  <a:lnTo>
                    <a:pt x="71755" y="62611"/>
                  </a:lnTo>
                  <a:lnTo>
                    <a:pt x="71755" y="62611"/>
                  </a:lnTo>
                  <a:lnTo>
                    <a:pt x="95059" y="2609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1" name="Freeform 270">
              <a:extLst>
                <a:ext uri="{FF2B5EF4-FFF2-40B4-BE49-F238E27FC236}">
                  <a16:creationId xmlns:a16="http://schemas.microsoft.com/office/drawing/2014/main" id="{B960BC37-1D0E-2543-B39F-CF1E4BF8FA70}"/>
                </a:ext>
              </a:extLst>
            </p:cNvPr>
            <p:cNvSpPr/>
            <p:nvPr/>
          </p:nvSpPr>
          <p:spPr>
            <a:xfrm>
              <a:off x="6869232" y="2253233"/>
              <a:ext cx="10946" cy="17467"/>
            </a:xfrm>
            <a:custGeom>
              <a:avLst/>
              <a:gdLst>
                <a:gd name="connsiteX0" fmla="*/ 9468 w 10946"/>
                <a:gd name="connsiteY0" fmla="*/ 17208 h 17467"/>
                <a:gd name="connsiteX1" fmla="*/ 6039 w 10946"/>
                <a:gd name="connsiteY1" fmla="*/ 15939 h 17467"/>
                <a:gd name="connsiteX2" fmla="*/ 261 w 10946"/>
                <a:gd name="connsiteY2" fmla="*/ 3683 h 17467"/>
                <a:gd name="connsiteX3" fmla="*/ 1467 w 10946"/>
                <a:gd name="connsiteY3" fmla="*/ 254 h 17467"/>
                <a:gd name="connsiteX4" fmla="*/ 2547 w 10946"/>
                <a:gd name="connsiteY4" fmla="*/ 0 h 17467"/>
                <a:gd name="connsiteX5" fmla="*/ 4896 w 10946"/>
                <a:gd name="connsiteY5" fmla="*/ 1461 h 17467"/>
                <a:gd name="connsiteX6" fmla="*/ 10674 w 10946"/>
                <a:gd name="connsiteY6" fmla="*/ 13716 h 17467"/>
                <a:gd name="connsiteX7" fmla="*/ 9468 w 10946"/>
                <a:gd name="connsiteY7" fmla="*/ 17208 h 17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46" h="17467">
                  <a:moveTo>
                    <a:pt x="9468" y="17208"/>
                  </a:moveTo>
                  <a:cubicBezTo>
                    <a:pt x="8199" y="17843"/>
                    <a:pt x="6611" y="17272"/>
                    <a:pt x="6039" y="15939"/>
                  </a:cubicBezTo>
                  <a:lnTo>
                    <a:pt x="261" y="3683"/>
                  </a:lnTo>
                  <a:cubicBezTo>
                    <a:pt x="-375" y="2413"/>
                    <a:pt x="198" y="826"/>
                    <a:pt x="1467" y="254"/>
                  </a:cubicBezTo>
                  <a:cubicBezTo>
                    <a:pt x="1849" y="64"/>
                    <a:pt x="2166" y="0"/>
                    <a:pt x="2547" y="0"/>
                  </a:cubicBezTo>
                  <a:cubicBezTo>
                    <a:pt x="3499" y="0"/>
                    <a:pt x="4452" y="571"/>
                    <a:pt x="4896" y="1461"/>
                  </a:cubicBezTo>
                  <a:lnTo>
                    <a:pt x="10674" y="13716"/>
                  </a:lnTo>
                  <a:cubicBezTo>
                    <a:pt x="11310" y="15049"/>
                    <a:pt x="10802" y="16637"/>
                    <a:pt x="9468" y="17208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2" name="Freeform 271">
              <a:extLst>
                <a:ext uri="{FF2B5EF4-FFF2-40B4-BE49-F238E27FC236}">
                  <a16:creationId xmlns:a16="http://schemas.microsoft.com/office/drawing/2014/main" id="{8EF10521-D5CC-2343-831D-4995557C4838}"/>
                </a:ext>
              </a:extLst>
            </p:cNvPr>
            <p:cNvSpPr/>
            <p:nvPr/>
          </p:nvSpPr>
          <p:spPr>
            <a:xfrm>
              <a:off x="5790310" y="2905315"/>
              <a:ext cx="133413" cy="127889"/>
            </a:xfrm>
            <a:custGeom>
              <a:avLst/>
              <a:gdLst>
                <a:gd name="connsiteX0" fmla="*/ 12954 w 133413"/>
                <a:gd name="connsiteY0" fmla="*/ 125984 h 127889"/>
                <a:gd name="connsiteX1" fmla="*/ 0 w 133413"/>
                <a:gd name="connsiteY1" fmla="*/ 45530 h 127889"/>
                <a:gd name="connsiteX2" fmla="*/ 75692 w 133413"/>
                <a:gd name="connsiteY2" fmla="*/ 0 h 127889"/>
                <a:gd name="connsiteX3" fmla="*/ 133414 w 133413"/>
                <a:gd name="connsiteY3" fmla="*/ 47625 h 127889"/>
                <a:gd name="connsiteX4" fmla="*/ 97854 w 133413"/>
                <a:gd name="connsiteY4" fmla="*/ 127889 h 127889"/>
                <a:gd name="connsiteX5" fmla="*/ 12954 w 133413"/>
                <a:gd name="connsiteY5" fmla="*/ 125984 h 12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413" h="127889">
                  <a:moveTo>
                    <a:pt x="12954" y="125984"/>
                  </a:moveTo>
                  <a:cubicBezTo>
                    <a:pt x="12954" y="125984"/>
                    <a:pt x="33528" y="80645"/>
                    <a:pt x="0" y="45530"/>
                  </a:cubicBezTo>
                  <a:cubicBezTo>
                    <a:pt x="0" y="45530"/>
                    <a:pt x="39116" y="57086"/>
                    <a:pt x="75692" y="0"/>
                  </a:cubicBezTo>
                  <a:cubicBezTo>
                    <a:pt x="75692" y="0"/>
                    <a:pt x="98425" y="53404"/>
                    <a:pt x="133414" y="47625"/>
                  </a:cubicBezTo>
                  <a:cubicBezTo>
                    <a:pt x="133414" y="47625"/>
                    <a:pt x="94615" y="75120"/>
                    <a:pt x="97854" y="127889"/>
                  </a:cubicBezTo>
                  <a:cubicBezTo>
                    <a:pt x="97854" y="127952"/>
                    <a:pt x="44641" y="93155"/>
                    <a:pt x="12954" y="12598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3" name="Freeform 272">
              <a:extLst>
                <a:ext uri="{FF2B5EF4-FFF2-40B4-BE49-F238E27FC236}">
                  <a16:creationId xmlns:a16="http://schemas.microsoft.com/office/drawing/2014/main" id="{7D023171-DB6D-084F-8FEA-ACA40991996F}"/>
                </a:ext>
              </a:extLst>
            </p:cNvPr>
            <p:cNvSpPr/>
            <p:nvPr/>
          </p:nvSpPr>
          <p:spPr>
            <a:xfrm>
              <a:off x="6655816" y="2833868"/>
              <a:ext cx="460184" cy="502103"/>
            </a:xfrm>
            <a:custGeom>
              <a:avLst/>
              <a:gdLst>
                <a:gd name="connsiteX0" fmla="*/ 460184 w 460184"/>
                <a:gd name="connsiteY0" fmla="*/ 32204 h 502103"/>
                <a:gd name="connsiteX1" fmla="*/ 460184 w 460184"/>
                <a:gd name="connsiteY1" fmla="*/ 32204 h 502103"/>
                <a:gd name="connsiteX2" fmla="*/ 358584 w 460184"/>
                <a:gd name="connsiteY2" fmla="*/ 132026 h 502103"/>
                <a:gd name="connsiteX3" fmla="*/ 239331 w 460184"/>
                <a:gd name="connsiteY3" fmla="*/ 219720 h 502103"/>
                <a:gd name="connsiteX4" fmla="*/ 187706 w 460184"/>
                <a:gd name="connsiteY4" fmla="*/ 253502 h 502103"/>
                <a:gd name="connsiteX5" fmla="*/ 31178 w 460184"/>
                <a:gd name="connsiteY5" fmla="*/ 502104 h 502103"/>
                <a:gd name="connsiteX6" fmla="*/ 0 w 460184"/>
                <a:gd name="connsiteY6" fmla="*/ 502104 h 502103"/>
                <a:gd name="connsiteX7" fmla="*/ 109410 w 460184"/>
                <a:gd name="connsiteY7" fmla="*/ 185176 h 502103"/>
                <a:gd name="connsiteX8" fmla="*/ 231077 w 460184"/>
                <a:gd name="connsiteY8" fmla="*/ 4899 h 502103"/>
                <a:gd name="connsiteX9" fmla="*/ 431355 w 460184"/>
                <a:gd name="connsiteY9" fmla="*/ 25727 h 502103"/>
                <a:gd name="connsiteX10" fmla="*/ 460184 w 460184"/>
                <a:gd name="connsiteY10" fmla="*/ 32204 h 502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60184" h="502103">
                  <a:moveTo>
                    <a:pt x="460184" y="32204"/>
                  </a:moveTo>
                  <a:lnTo>
                    <a:pt x="460184" y="32204"/>
                  </a:lnTo>
                  <a:cubicBezTo>
                    <a:pt x="453707" y="51635"/>
                    <a:pt x="410273" y="91069"/>
                    <a:pt x="358584" y="132026"/>
                  </a:cubicBezTo>
                  <a:cubicBezTo>
                    <a:pt x="319468" y="163014"/>
                    <a:pt x="275527" y="194955"/>
                    <a:pt x="239331" y="219720"/>
                  </a:cubicBezTo>
                  <a:cubicBezTo>
                    <a:pt x="218948" y="233689"/>
                    <a:pt x="200978" y="245437"/>
                    <a:pt x="187706" y="253502"/>
                  </a:cubicBezTo>
                  <a:cubicBezTo>
                    <a:pt x="119952" y="294586"/>
                    <a:pt x="31178" y="502104"/>
                    <a:pt x="31178" y="502104"/>
                  </a:cubicBezTo>
                  <a:lnTo>
                    <a:pt x="0" y="502104"/>
                  </a:lnTo>
                  <a:cubicBezTo>
                    <a:pt x="0" y="502104"/>
                    <a:pt x="8572" y="298079"/>
                    <a:pt x="109410" y="185176"/>
                  </a:cubicBezTo>
                  <a:cubicBezTo>
                    <a:pt x="210248" y="72273"/>
                    <a:pt x="231077" y="4899"/>
                    <a:pt x="231077" y="4899"/>
                  </a:cubicBezTo>
                  <a:cubicBezTo>
                    <a:pt x="231077" y="4899"/>
                    <a:pt x="265366" y="-15103"/>
                    <a:pt x="431355" y="25727"/>
                  </a:cubicBezTo>
                  <a:cubicBezTo>
                    <a:pt x="441706" y="28267"/>
                    <a:pt x="451294" y="30426"/>
                    <a:pt x="460184" y="3220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4" name="Freeform 273">
              <a:extLst>
                <a:ext uri="{FF2B5EF4-FFF2-40B4-BE49-F238E27FC236}">
                  <a16:creationId xmlns:a16="http://schemas.microsoft.com/office/drawing/2014/main" id="{1FEFEC0D-E697-0D41-9213-7D13DC909E28}"/>
                </a:ext>
              </a:extLst>
            </p:cNvPr>
            <p:cNvSpPr/>
            <p:nvPr/>
          </p:nvSpPr>
          <p:spPr>
            <a:xfrm>
              <a:off x="6895083" y="2965957"/>
              <a:ext cx="208534" cy="365379"/>
            </a:xfrm>
            <a:custGeom>
              <a:avLst/>
              <a:gdLst>
                <a:gd name="connsiteX0" fmla="*/ 208535 w 208534"/>
                <a:gd name="connsiteY0" fmla="*/ 352108 h 365379"/>
                <a:gd name="connsiteX1" fmla="*/ 201867 w 208534"/>
                <a:gd name="connsiteY1" fmla="*/ 355283 h 365379"/>
                <a:gd name="connsiteX2" fmla="*/ 180467 w 208534"/>
                <a:gd name="connsiteY2" fmla="*/ 365379 h 365379"/>
                <a:gd name="connsiteX3" fmla="*/ 0 w 208534"/>
                <a:gd name="connsiteY3" fmla="*/ 87694 h 365379"/>
                <a:gd name="connsiteX4" fmla="*/ 119253 w 208534"/>
                <a:gd name="connsiteY4" fmla="*/ 0 h 365379"/>
                <a:gd name="connsiteX5" fmla="*/ 208535 w 208534"/>
                <a:gd name="connsiteY5" fmla="*/ 352108 h 36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8534" h="365379">
                  <a:moveTo>
                    <a:pt x="208535" y="352108"/>
                  </a:moveTo>
                  <a:lnTo>
                    <a:pt x="201867" y="355283"/>
                  </a:lnTo>
                  <a:lnTo>
                    <a:pt x="180467" y="365379"/>
                  </a:lnTo>
                  <a:cubicBezTo>
                    <a:pt x="84710" y="304673"/>
                    <a:pt x="0" y="87694"/>
                    <a:pt x="0" y="87694"/>
                  </a:cubicBezTo>
                  <a:cubicBezTo>
                    <a:pt x="36195" y="62865"/>
                    <a:pt x="80073" y="30988"/>
                    <a:pt x="119253" y="0"/>
                  </a:cubicBezTo>
                  <a:cubicBezTo>
                    <a:pt x="61976" y="71374"/>
                    <a:pt x="208535" y="352108"/>
                    <a:pt x="208535" y="35210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5" name="Freeform 274">
              <a:extLst>
                <a:ext uri="{FF2B5EF4-FFF2-40B4-BE49-F238E27FC236}">
                  <a16:creationId xmlns:a16="http://schemas.microsoft.com/office/drawing/2014/main" id="{0130E133-5933-AA4C-BC2E-64D7B6EEA364}"/>
                </a:ext>
              </a:extLst>
            </p:cNvPr>
            <p:cNvSpPr/>
            <p:nvPr/>
          </p:nvSpPr>
          <p:spPr>
            <a:xfrm>
              <a:off x="6655816" y="3335972"/>
              <a:ext cx="23494" cy="23530"/>
            </a:xfrm>
            <a:custGeom>
              <a:avLst/>
              <a:gdLst>
                <a:gd name="connsiteX0" fmla="*/ 23495 w 23494"/>
                <a:gd name="connsiteY0" fmla="*/ 0 h 23530"/>
                <a:gd name="connsiteX1" fmla="*/ 22352 w 23494"/>
                <a:gd name="connsiteY1" fmla="*/ 19495 h 23530"/>
                <a:gd name="connsiteX2" fmla="*/ 0 w 23494"/>
                <a:gd name="connsiteY2" fmla="*/ 19495 h 23530"/>
                <a:gd name="connsiteX3" fmla="*/ 0 w 23494"/>
                <a:gd name="connsiteY3" fmla="*/ 0 h 23530"/>
                <a:gd name="connsiteX4" fmla="*/ 23495 w 23494"/>
                <a:gd name="connsiteY4" fmla="*/ 0 h 23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94" h="23530">
                  <a:moveTo>
                    <a:pt x="23495" y="0"/>
                  </a:moveTo>
                  <a:lnTo>
                    <a:pt x="22352" y="19495"/>
                  </a:lnTo>
                  <a:cubicBezTo>
                    <a:pt x="12192" y="28575"/>
                    <a:pt x="0" y="19495"/>
                    <a:pt x="0" y="19495"/>
                  </a:cubicBezTo>
                  <a:lnTo>
                    <a:pt x="0" y="0"/>
                  </a:lnTo>
                  <a:lnTo>
                    <a:pt x="23495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6" name="Freeform 275">
              <a:extLst>
                <a:ext uri="{FF2B5EF4-FFF2-40B4-BE49-F238E27FC236}">
                  <a16:creationId xmlns:a16="http://schemas.microsoft.com/office/drawing/2014/main" id="{287F4500-D383-FC4D-A10C-63D01202B5AF}"/>
                </a:ext>
              </a:extLst>
            </p:cNvPr>
            <p:cNvSpPr/>
            <p:nvPr/>
          </p:nvSpPr>
          <p:spPr>
            <a:xfrm>
              <a:off x="6581520" y="3355369"/>
              <a:ext cx="125539" cy="40737"/>
            </a:xfrm>
            <a:custGeom>
              <a:avLst/>
              <a:gdLst>
                <a:gd name="connsiteX0" fmla="*/ 125540 w 125539"/>
                <a:gd name="connsiteY0" fmla="*/ 40738 h 40737"/>
                <a:gd name="connsiteX1" fmla="*/ 94869 w 125539"/>
                <a:gd name="connsiteY1" fmla="*/ 40738 h 40737"/>
                <a:gd name="connsiteX2" fmla="*/ 87630 w 125539"/>
                <a:gd name="connsiteY2" fmla="*/ 28165 h 40737"/>
                <a:gd name="connsiteX3" fmla="*/ 81153 w 125539"/>
                <a:gd name="connsiteY3" fmla="*/ 40738 h 40737"/>
                <a:gd name="connsiteX4" fmla="*/ 0 w 125539"/>
                <a:gd name="connsiteY4" fmla="*/ 40738 h 40737"/>
                <a:gd name="connsiteX5" fmla="*/ 0 w 125539"/>
                <a:gd name="connsiteY5" fmla="*/ 27085 h 40737"/>
                <a:gd name="connsiteX6" fmla="*/ 74359 w 125539"/>
                <a:gd name="connsiteY6" fmla="*/ 98 h 40737"/>
                <a:gd name="connsiteX7" fmla="*/ 96710 w 125539"/>
                <a:gd name="connsiteY7" fmla="*/ 98 h 40737"/>
                <a:gd name="connsiteX8" fmla="*/ 125540 w 125539"/>
                <a:gd name="connsiteY8" fmla="*/ 40738 h 4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5539" h="40737">
                  <a:moveTo>
                    <a:pt x="125540" y="40738"/>
                  </a:moveTo>
                  <a:lnTo>
                    <a:pt x="94869" y="40738"/>
                  </a:lnTo>
                  <a:lnTo>
                    <a:pt x="87630" y="28165"/>
                  </a:lnTo>
                  <a:lnTo>
                    <a:pt x="81153" y="40738"/>
                  </a:lnTo>
                  <a:lnTo>
                    <a:pt x="0" y="40738"/>
                  </a:lnTo>
                  <a:lnTo>
                    <a:pt x="0" y="27085"/>
                  </a:lnTo>
                  <a:cubicBezTo>
                    <a:pt x="46927" y="26323"/>
                    <a:pt x="74359" y="98"/>
                    <a:pt x="74359" y="98"/>
                  </a:cubicBezTo>
                  <a:cubicBezTo>
                    <a:pt x="74359" y="98"/>
                    <a:pt x="86487" y="9178"/>
                    <a:pt x="96710" y="98"/>
                  </a:cubicBezTo>
                  <a:cubicBezTo>
                    <a:pt x="119824" y="-2315"/>
                    <a:pt x="125540" y="40738"/>
                    <a:pt x="125540" y="40738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7" name="Freeform 276">
              <a:extLst>
                <a:ext uri="{FF2B5EF4-FFF2-40B4-BE49-F238E27FC236}">
                  <a16:creationId xmlns:a16="http://schemas.microsoft.com/office/drawing/2014/main" id="{4FF5B193-42AE-D149-97F5-A232BE3C6896}"/>
                </a:ext>
              </a:extLst>
            </p:cNvPr>
            <p:cNvSpPr/>
            <p:nvPr/>
          </p:nvSpPr>
          <p:spPr>
            <a:xfrm>
              <a:off x="7075614" y="3321177"/>
              <a:ext cx="35052" cy="35935"/>
            </a:xfrm>
            <a:custGeom>
              <a:avLst/>
              <a:gdLst>
                <a:gd name="connsiteX0" fmla="*/ 35052 w 35052"/>
                <a:gd name="connsiteY0" fmla="*/ 27622 h 35935"/>
                <a:gd name="connsiteX1" fmla="*/ 15748 w 35052"/>
                <a:gd name="connsiteY1" fmla="*/ 35496 h 35935"/>
                <a:gd name="connsiteX2" fmla="*/ 0 w 35052"/>
                <a:gd name="connsiteY2" fmla="*/ 10096 h 35935"/>
                <a:gd name="connsiteX3" fmla="*/ 21399 w 35052"/>
                <a:gd name="connsiteY3" fmla="*/ 0 h 35935"/>
                <a:gd name="connsiteX4" fmla="*/ 35052 w 35052"/>
                <a:gd name="connsiteY4" fmla="*/ 27622 h 3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052" h="35935">
                  <a:moveTo>
                    <a:pt x="35052" y="27622"/>
                  </a:moveTo>
                  <a:cubicBezTo>
                    <a:pt x="30924" y="38735"/>
                    <a:pt x="15748" y="35496"/>
                    <a:pt x="15748" y="35496"/>
                  </a:cubicBezTo>
                  <a:lnTo>
                    <a:pt x="0" y="10096"/>
                  </a:lnTo>
                  <a:lnTo>
                    <a:pt x="21399" y="0"/>
                  </a:lnTo>
                  <a:lnTo>
                    <a:pt x="35052" y="27622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8" name="Freeform 277">
              <a:extLst>
                <a:ext uri="{FF2B5EF4-FFF2-40B4-BE49-F238E27FC236}">
                  <a16:creationId xmlns:a16="http://schemas.microsoft.com/office/drawing/2014/main" id="{AC4232F1-6C79-3543-B9B3-4B1687C4ABD9}"/>
                </a:ext>
              </a:extLst>
            </p:cNvPr>
            <p:cNvSpPr/>
            <p:nvPr/>
          </p:nvSpPr>
          <p:spPr>
            <a:xfrm>
              <a:off x="7017448" y="3348799"/>
              <a:ext cx="124714" cy="51371"/>
            </a:xfrm>
            <a:custGeom>
              <a:avLst/>
              <a:gdLst>
                <a:gd name="connsiteX0" fmla="*/ 124714 w 124714"/>
                <a:gd name="connsiteY0" fmla="*/ 51372 h 51371"/>
                <a:gd name="connsiteX1" fmla="*/ 102807 w 124714"/>
                <a:gd name="connsiteY1" fmla="*/ 51372 h 51371"/>
                <a:gd name="connsiteX2" fmla="*/ 95186 w 124714"/>
                <a:gd name="connsiteY2" fmla="*/ 37021 h 51371"/>
                <a:gd name="connsiteX3" fmla="*/ 87313 w 124714"/>
                <a:gd name="connsiteY3" fmla="*/ 51372 h 51371"/>
                <a:gd name="connsiteX4" fmla="*/ 0 w 124714"/>
                <a:gd name="connsiteY4" fmla="*/ 51372 h 51371"/>
                <a:gd name="connsiteX5" fmla="*/ 0 w 124714"/>
                <a:gd name="connsiteY5" fmla="*/ 39116 h 51371"/>
                <a:gd name="connsiteX6" fmla="*/ 73851 w 124714"/>
                <a:gd name="connsiteY6" fmla="*/ 7874 h 51371"/>
                <a:gd name="connsiteX7" fmla="*/ 93155 w 124714"/>
                <a:gd name="connsiteY7" fmla="*/ 0 h 51371"/>
                <a:gd name="connsiteX8" fmla="*/ 124714 w 124714"/>
                <a:gd name="connsiteY8" fmla="*/ 51372 h 51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714" h="51371">
                  <a:moveTo>
                    <a:pt x="124714" y="51372"/>
                  </a:moveTo>
                  <a:lnTo>
                    <a:pt x="102807" y="51372"/>
                  </a:lnTo>
                  <a:lnTo>
                    <a:pt x="95186" y="37021"/>
                  </a:lnTo>
                  <a:lnTo>
                    <a:pt x="87313" y="51372"/>
                  </a:lnTo>
                  <a:lnTo>
                    <a:pt x="0" y="51372"/>
                  </a:lnTo>
                  <a:lnTo>
                    <a:pt x="0" y="39116"/>
                  </a:lnTo>
                  <a:cubicBezTo>
                    <a:pt x="60452" y="40259"/>
                    <a:pt x="73851" y="7874"/>
                    <a:pt x="73851" y="7874"/>
                  </a:cubicBezTo>
                  <a:cubicBezTo>
                    <a:pt x="73851" y="7874"/>
                    <a:pt x="89027" y="11113"/>
                    <a:pt x="93155" y="0"/>
                  </a:cubicBezTo>
                  <a:cubicBezTo>
                    <a:pt x="121793" y="317"/>
                    <a:pt x="124714" y="51372"/>
                    <a:pt x="124714" y="51372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9" name="Freeform 278">
              <a:extLst>
                <a:ext uri="{FF2B5EF4-FFF2-40B4-BE49-F238E27FC236}">
                  <a16:creationId xmlns:a16="http://schemas.microsoft.com/office/drawing/2014/main" id="{57D58B51-986D-9E49-AD67-A969D83E046F}"/>
                </a:ext>
              </a:extLst>
            </p:cNvPr>
            <p:cNvSpPr/>
            <p:nvPr/>
          </p:nvSpPr>
          <p:spPr>
            <a:xfrm>
              <a:off x="6902386" y="2490470"/>
              <a:ext cx="95377" cy="156209"/>
            </a:xfrm>
            <a:custGeom>
              <a:avLst/>
              <a:gdLst>
                <a:gd name="connsiteX0" fmla="*/ 95377 w 95377"/>
                <a:gd name="connsiteY0" fmla="*/ 0 h 156209"/>
                <a:gd name="connsiteX1" fmla="*/ 2984 w 95377"/>
                <a:gd name="connsiteY1" fmla="*/ 156210 h 156209"/>
                <a:gd name="connsiteX2" fmla="*/ 0 w 95377"/>
                <a:gd name="connsiteY2" fmla="*/ 137732 h 156209"/>
                <a:gd name="connsiteX3" fmla="*/ 95377 w 95377"/>
                <a:gd name="connsiteY3" fmla="*/ 0 h 156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377" h="156209">
                  <a:moveTo>
                    <a:pt x="95377" y="0"/>
                  </a:moveTo>
                  <a:cubicBezTo>
                    <a:pt x="95059" y="3302"/>
                    <a:pt x="84010" y="105283"/>
                    <a:pt x="2984" y="156210"/>
                  </a:cubicBezTo>
                  <a:lnTo>
                    <a:pt x="0" y="137732"/>
                  </a:lnTo>
                  <a:cubicBezTo>
                    <a:pt x="40322" y="98806"/>
                    <a:pt x="82296" y="48895"/>
                    <a:pt x="95377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0" name="Freeform 279">
              <a:extLst>
                <a:ext uri="{FF2B5EF4-FFF2-40B4-BE49-F238E27FC236}">
                  <a16:creationId xmlns:a16="http://schemas.microsoft.com/office/drawing/2014/main" id="{E0395895-826D-B645-AE79-35C7D7D78598}"/>
                </a:ext>
              </a:extLst>
            </p:cNvPr>
            <p:cNvSpPr/>
            <p:nvPr/>
          </p:nvSpPr>
          <p:spPr>
            <a:xfrm>
              <a:off x="5214239" y="2962465"/>
              <a:ext cx="477329" cy="209359"/>
            </a:xfrm>
            <a:custGeom>
              <a:avLst/>
              <a:gdLst>
                <a:gd name="connsiteX0" fmla="*/ 477329 w 477329"/>
                <a:gd name="connsiteY0" fmla="*/ 0 h 209359"/>
                <a:gd name="connsiteX1" fmla="*/ 477329 w 477329"/>
                <a:gd name="connsiteY1" fmla="*/ 3048 h 209359"/>
                <a:gd name="connsiteX2" fmla="*/ 476631 w 477329"/>
                <a:gd name="connsiteY2" fmla="*/ 29655 h 209359"/>
                <a:gd name="connsiteX3" fmla="*/ 469646 w 477329"/>
                <a:gd name="connsiteY3" fmla="*/ 78549 h 209359"/>
                <a:gd name="connsiteX4" fmla="*/ 250063 w 477329"/>
                <a:gd name="connsiteY4" fmla="*/ 209360 h 209359"/>
                <a:gd name="connsiteX5" fmla="*/ 238696 w 477329"/>
                <a:gd name="connsiteY5" fmla="*/ 209105 h 209359"/>
                <a:gd name="connsiteX6" fmla="*/ 227330 w 477329"/>
                <a:gd name="connsiteY6" fmla="*/ 209360 h 209359"/>
                <a:gd name="connsiteX7" fmla="*/ 7747 w 477329"/>
                <a:gd name="connsiteY7" fmla="*/ 78549 h 209359"/>
                <a:gd name="connsiteX8" fmla="*/ 952 w 477329"/>
                <a:gd name="connsiteY8" fmla="*/ 33211 h 209359"/>
                <a:gd name="connsiteX9" fmla="*/ 0 w 477329"/>
                <a:gd name="connsiteY9" fmla="*/ 826 h 209359"/>
                <a:gd name="connsiteX10" fmla="*/ 238633 w 477329"/>
                <a:gd name="connsiteY10" fmla="*/ 175196 h 209359"/>
                <a:gd name="connsiteX11" fmla="*/ 477329 w 477329"/>
                <a:gd name="connsiteY11" fmla="*/ 0 h 209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7329" h="209359">
                  <a:moveTo>
                    <a:pt x="477329" y="0"/>
                  </a:moveTo>
                  <a:cubicBezTo>
                    <a:pt x="477329" y="1016"/>
                    <a:pt x="477329" y="2032"/>
                    <a:pt x="477329" y="3048"/>
                  </a:cubicBezTo>
                  <a:cubicBezTo>
                    <a:pt x="477329" y="12319"/>
                    <a:pt x="477076" y="21209"/>
                    <a:pt x="476631" y="29655"/>
                  </a:cubicBezTo>
                  <a:cubicBezTo>
                    <a:pt x="475552" y="48451"/>
                    <a:pt x="473329" y="65088"/>
                    <a:pt x="469646" y="78549"/>
                  </a:cubicBezTo>
                  <a:cubicBezTo>
                    <a:pt x="439293" y="188341"/>
                    <a:pt x="250063" y="209360"/>
                    <a:pt x="250063" y="209360"/>
                  </a:cubicBezTo>
                  <a:cubicBezTo>
                    <a:pt x="250063" y="209360"/>
                    <a:pt x="245935" y="209360"/>
                    <a:pt x="238696" y="209105"/>
                  </a:cubicBezTo>
                  <a:cubicBezTo>
                    <a:pt x="231458" y="209360"/>
                    <a:pt x="227330" y="209360"/>
                    <a:pt x="227330" y="209360"/>
                  </a:cubicBezTo>
                  <a:cubicBezTo>
                    <a:pt x="227330" y="209360"/>
                    <a:pt x="38100" y="188341"/>
                    <a:pt x="7747" y="78549"/>
                  </a:cubicBezTo>
                  <a:cubicBezTo>
                    <a:pt x="4254" y="65913"/>
                    <a:pt x="2095" y="50546"/>
                    <a:pt x="952" y="33211"/>
                  </a:cubicBezTo>
                  <a:cubicBezTo>
                    <a:pt x="317" y="23051"/>
                    <a:pt x="0" y="12192"/>
                    <a:pt x="0" y="826"/>
                  </a:cubicBezTo>
                  <a:cubicBezTo>
                    <a:pt x="635" y="2921"/>
                    <a:pt x="52451" y="175196"/>
                    <a:pt x="238633" y="175196"/>
                  </a:cubicBezTo>
                  <a:cubicBezTo>
                    <a:pt x="426021" y="175196"/>
                    <a:pt x="477329" y="0"/>
                    <a:pt x="477329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1" name="Freeform 280">
              <a:extLst>
                <a:ext uri="{FF2B5EF4-FFF2-40B4-BE49-F238E27FC236}">
                  <a16:creationId xmlns:a16="http://schemas.microsoft.com/office/drawing/2014/main" id="{4A52A1AC-03F1-8447-B948-1F83D2025BE8}"/>
                </a:ext>
              </a:extLst>
            </p:cNvPr>
            <p:cNvSpPr/>
            <p:nvPr/>
          </p:nvSpPr>
          <p:spPr>
            <a:xfrm>
              <a:off x="6168834" y="2962465"/>
              <a:ext cx="477329" cy="209359"/>
            </a:xfrm>
            <a:custGeom>
              <a:avLst/>
              <a:gdLst>
                <a:gd name="connsiteX0" fmla="*/ 477330 w 477329"/>
                <a:gd name="connsiteY0" fmla="*/ 0 h 209359"/>
                <a:gd name="connsiteX1" fmla="*/ 477330 w 477329"/>
                <a:gd name="connsiteY1" fmla="*/ 3048 h 209359"/>
                <a:gd name="connsiteX2" fmla="*/ 476631 w 477329"/>
                <a:gd name="connsiteY2" fmla="*/ 29655 h 209359"/>
                <a:gd name="connsiteX3" fmla="*/ 469647 w 477329"/>
                <a:gd name="connsiteY3" fmla="*/ 78549 h 209359"/>
                <a:gd name="connsiteX4" fmla="*/ 250063 w 477329"/>
                <a:gd name="connsiteY4" fmla="*/ 209360 h 209359"/>
                <a:gd name="connsiteX5" fmla="*/ 238697 w 477329"/>
                <a:gd name="connsiteY5" fmla="*/ 209105 h 209359"/>
                <a:gd name="connsiteX6" fmla="*/ 227330 w 477329"/>
                <a:gd name="connsiteY6" fmla="*/ 209360 h 209359"/>
                <a:gd name="connsiteX7" fmla="*/ 7747 w 477329"/>
                <a:gd name="connsiteY7" fmla="*/ 78549 h 209359"/>
                <a:gd name="connsiteX8" fmla="*/ 953 w 477329"/>
                <a:gd name="connsiteY8" fmla="*/ 33211 h 209359"/>
                <a:gd name="connsiteX9" fmla="*/ 0 w 477329"/>
                <a:gd name="connsiteY9" fmla="*/ 826 h 209359"/>
                <a:gd name="connsiteX10" fmla="*/ 238633 w 477329"/>
                <a:gd name="connsiteY10" fmla="*/ 175196 h 209359"/>
                <a:gd name="connsiteX11" fmla="*/ 477330 w 477329"/>
                <a:gd name="connsiteY11" fmla="*/ 0 h 209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7329" h="209359">
                  <a:moveTo>
                    <a:pt x="477330" y="0"/>
                  </a:moveTo>
                  <a:cubicBezTo>
                    <a:pt x="477330" y="1016"/>
                    <a:pt x="477330" y="2032"/>
                    <a:pt x="477330" y="3048"/>
                  </a:cubicBezTo>
                  <a:cubicBezTo>
                    <a:pt x="477330" y="12319"/>
                    <a:pt x="477076" y="21209"/>
                    <a:pt x="476631" y="29655"/>
                  </a:cubicBezTo>
                  <a:cubicBezTo>
                    <a:pt x="475552" y="48451"/>
                    <a:pt x="473329" y="65088"/>
                    <a:pt x="469647" y="78549"/>
                  </a:cubicBezTo>
                  <a:cubicBezTo>
                    <a:pt x="439293" y="188341"/>
                    <a:pt x="250063" y="209360"/>
                    <a:pt x="250063" y="209360"/>
                  </a:cubicBezTo>
                  <a:cubicBezTo>
                    <a:pt x="250063" y="209360"/>
                    <a:pt x="245936" y="209360"/>
                    <a:pt x="238697" y="209105"/>
                  </a:cubicBezTo>
                  <a:cubicBezTo>
                    <a:pt x="231458" y="209360"/>
                    <a:pt x="227330" y="209360"/>
                    <a:pt x="227330" y="209360"/>
                  </a:cubicBezTo>
                  <a:cubicBezTo>
                    <a:pt x="227330" y="209360"/>
                    <a:pt x="38100" y="188341"/>
                    <a:pt x="7747" y="78549"/>
                  </a:cubicBezTo>
                  <a:cubicBezTo>
                    <a:pt x="4255" y="65913"/>
                    <a:pt x="2096" y="50546"/>
                    <a:pt x="953" y="33211"/>
                  </a:cubicBezTo>
                  <a:cubicBezTo>
                    <a:pt x="318" y="23051"/>
                    <a:pt x="0" y="12192"/>
                    <a:pt x="0" y="826"/>
                  </a:cubicBezTo>
                  <a:cubicBezTo>
                    <a:pt x="635" y="2921"/>
                    <a:pt x="52451" y="175196"/>
                    <a:pt x="238633" y="175196"/>
                  </a:cubicBezTo>
                  <a:cubicBezTo>
                    <a:pt x="426022" y="175196"/>
                    <a:pt x="477330" y="0"/>
                    <a:pt x="477330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2" name="Freeform 281">
              <a:extLst>
                <a:ext uri="{FF2B5EF4-FFF2-40B4-BE49-F238E27FC236}">
                  <a16:creationId xmlns:a16="http://schemas.microsoft.com/office/drawing/2014/main" id="{AA090580-0594-3146-AF0D-9C56B6E41BAF}"/>
                </a:ext>
              </a:extLst>
            </p:cNvPr>
            <p:cNvSpPr/>
            <p:nvPr/>
          </p:nvSpPr>
          <p:spPr>
            <a:xfrm>
              <a:off x="6078156" y="2302319"/>
              <a:ext cx="49784" cy="64960"/>
            </a:xfrm>
            <a:custGeom>
              <a:avLst/>
              <a:gdLst>
                <a:gd name="connsiteX0" fmla="*/ 12446 w 49784"/>
                <a:gd name="connsiteY0" fmla="*/ 64960 h 64960"/>
                <a:gd name="connsiteX1" fmla="*/ 49784 w 49784"/>
                <a:gd name="connsiteY1" fmla="*/ 0 h 64960"/>
                <a:gd name="connsiteX2" fmla="*/ 28003 w 49784"/>
                <a:gd name="connsiteY2" fmla="*/ 0 h 64960"/>
                <a:gd name="connsiteX3" fmla="*/ 0 w 49784"/>
                <a:gd name="connsiteY3" fmla="*/ 43942 h 64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784" h="64960">
                  <a:moveTo>
                    <a:pt x="12446" y="64960"/>
                  </a:moveTo>
                  <a:lnTo>
                    <a:pt x="49784" y="0"/>
                  </a:lnTo>
                  <a:lnTo>
                    <a:pt x="28003" y="0"/>
                  </a:lnTo>
                  <a:lnTo>
                    <a:pt x="0" y="43942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3" name="Freeform 282">
              <a:extLst>
                <a:ext uri="{FF2B5EF4-FFF2-40B4-BE49-F238E27FC236}">
                  <a16:creationId xmlns:a16="http://schemas.microsoft.com/office/drawing/2014/main" id="{B3CD91B9-0065-FF48-AAF5-974E8568BED5}"/>
                </a:ext>
              </a:extLst>
            </p:cNvPr>
            <p:cNvSpPr/>
            <p:nvPr/>
          </p:nvSpPr>
          <p:spPr>
            <a:xfrm>
              <a:off x="6352222" y="2444813"/>
              <a:ext cx="57594" cy="68389"/>
            </a:xfrm>
            <a:custGeom>
              <a:avLst/>
              <a:gdLst>
                <a:gd name="connsiteX0" fmla="*/ 37338 w 57594"/>
                <a:gd name="connsiteY0" fmla="*/ 0 h 68389"/>
                <a:gd name="connsiteX1" fmla="*/ 0 w 57594"/>
                <a:gd name="connsiteY1" fmla="*/ 64960 h 68389"/>
                <a:gd name="connsiteX2" fmla="*/ 35624 w 57594"/>
                <a:gd name="connsiteY2" fmla="*/ 68389 h 68389"/>
                <a:gd name="connsiteX3" fmla="*/ 57595 w 57594"/>
                <a:gd name="connsiteY3" fmla="*/ 24511 h 68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594" h="68389">
                  <a:moveTo>
                    <a:pt x="37338" y="0"/>
                  </a:moveTo>
                  <a:lnTo>
                    <a:pt x="0" y="64960"/>
                  </a:lnTo>
                  <a:lnTo>
                    <a:pt x="35624" y="68389"/>
                  </a:lnTo>
                  <a:lnTo>
                    <a:pt x="57595" y="24511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4" name="Freeform 283">
              <a:extLst>
                <a:ext uri="{FF2B5EF4-FFF2-40B4-BE49-F238E27FC236}">
                  <a16:creationId xmlns:a16="http://schemas.microsoft.com/office/drawing/2014/main" id="{0C0200CE-38F9-0944-BA24-70748C0F7C44}"/>
                </a:ext>
              </a:extLst>
            </p:cNvPr>
            <p:cNvSpPr/>
            <p:nvPr/>
          </p:nvSpPr>
          <p:spPr>
            <a:xfrm>
              <a:off x="6919594" y="2328164"/>
              <a:ext cx="42291" cy="32067"/>
            </a:xfrm>
            <a:custGeom>
              <a:avLst/>
              <a:gdLst>
                <a:gd name="connsiteX0" fmla="*/ 15049 w 42291"/>
                <a:gd name="connsiteY0" fmla="*/ 17272 h 32067"/>
                <a:gd name="connsiteX1" fmla="*/ 42291 w 42291"/>
                <a:gd name="connsiteY1" fmla="*/ 0 h 32067"/>
                <a:gd name="connsiteX2" fmla="*/ 2731 w 42291"/>
                <a:gd name="connsiteY2" fmla="*/ 32067 h 32067"/>
                <a:gd name="connsiteX3" fmla="*/ 0 w 42291"/>
                <a:gd name="connsiteY3" fmla="*/ 20955 h 32067"/>
                <a:gd name="connsiteX4" fmla="*/ 15049 w 42291"/>
                <a:gd name="connsiteY4" fmla="*/ 17272 h 32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291" h="32067">
                  <a:moveTo>
                    <a:pt x="15049" y="17272"/>
                  </a:moveTo>
                  <a:cubicBezTo>
                    <a:pt x="15049" y="17272"/>
                    <a:pt x="36894" y="8890"/>
                    <a:pt x="42291" y="0"/>
                  </a:cubicBezTo>
                  <a:cubicBezTo>
                    <a:pt x="42291" y="0"/>
                    <a:pt x="38354" y="26924"/>
                    <a:pt x="2731" y="32067"/>
                  </a:cubicBezTo>
                  <a:lnTo>
                    <a:pt x="0" y="20955"/>
                  </a:lnTo>
                  <a:cubicBezTo>
                    <a:pt x="0" y="21018"/>
                    <a:pt x="9589" y="20256"/>
                    <a:pt x="15049" y="17272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5" name="Freeform 284">
              <a:extLst>
                <a:ext uri="{FF2B5EF4-FFF2-40B4-BE49-F238E27FC236}">
                  <a16:creationId xmlns:a16="http://schemas.microsoft.com/office/drawing/2014/main" id="{FE9E29E3-26CD-0442-9DB5-3B3F42EFD090}"/>
                </a:ext>
              </a:extLst>
            </p:cNvPr>
            <p:cNvSpPr/>
            <p:nvPr/>
          </p:nvSpPr>
          <p:spPr>
            <a:xfrm>
              <a:off x="5859607" y="2657384"/>
              <a:ext cx="41900" cy="190726"/>
            </a:xfrm>
            <a:custGeom>
              <a:avLst/>
              <a:gdLst>
                <a:gd name="connsiteX0" fmla="*/ 11666 w 41900"/>
                <a:gd name="connsiteY0" fmla="*/ 185574 h 190726"/>
                <a:gd name="connsiteX1" fmla="*/ 9444 w 41900"/>
                <a:gd name="connsiteY1" fmla="*/ 113628 h 190726"/>
                <a:gd name="connsiteX2" fmla="*/ 25064 w 41900"/>
                <a:gd name="connsiteY2" fmla="*/ 43334 h 190726"/>
                <a:gd name="connsiteX3" fmla="*/ 41384 w 41900"/>
                <a:gd name="connsiteY3" fmla="*/ 6186 h 190726"/>
                <a:gd name="connsiteX4" fmla="*/ 34336 w 41900"/>
                <a:gd name="connsiteY4" fmla="*/ 2059 h 190726"/>
                <a:gd name="connsiteX5" fmla="*/ 8110 w 41900"/>
                <a:gd name="connsiteY5" fmla="*/ 71782 h 190726"/>
                <a:gd name="connsiteX6" fmla="*/ 46 w 41900"/>
                <a:gd name="connsiteY6" fmla="*/ 145505 h 190726"/>
                <a:gd name="connsiteX7" fmla="*/ 3792 w 41900"/>
                <a:gd name="connsiteY7" fmla="*/ 187733 h 190726"/>
                <a:gd name="connsiteX8" fmla="*/ 8809 w 41900"/>
                <a:gd name="connsiteY8" fmla="*/ 190590 h 190726"/>
                <a:gd name="connsiteX9" fmla="*/ 11666 w 41900"/>
                <a:gd name="connsiteY9" fmla="*/ 185574 h 190726"/>
                <a:gd name="connsiteX10" fmla="*/ 11666 w 41900"/>
                <a:gd name="connsiteY10" fmla="*/ 185574 h 190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900" h="190726">
                  <a:moveTo>
                    <a:pt x="11666" y="185574"/>
                  </a:moveTo>
                  <a:cubicBezTo>
                    <a:pt x="7856" y="161825"/>
                    <a:pt x="7221" y="137568"/>
                    <a:pt x="9444" y="113628"/>
                  </a:cubicBezTo>
                  <a:cubicBezTo>
                    <a:pt x="11666" y="89689"/>
                    <a:pt x="17000" y="66003"/>
                    <a:pt x="25064" y="43334"/>
                  </a:cubicBezTo>
                  <a:cubicBezTo>
                    <a:pt x="29637" y="30570"/>
                    <a:pt x="35098" y="18188"/>
                    <a:pt x="41384" y="6186"/>
                  </a:cubicBezTo>
                  <a:cubicBezTo>
                    <a:pt x="43861" y="1551"/>
                    <a:pt x="36749" y="-2640"/>
                    <a:pt x="34336" y="2059"/>
                  </a:cubicBezTo>
                  <a:cubicBezTo>
                    <a:pt x="22715" y="24093"/>
                    <a:pt x="13825" y="47588"/>
                    <a:pt x="8110" y="71782"/>
                  </a:cubicBezTo>
                  <a:cubicBezTo>
                    <a:pt x="2395" y="95912"/>
                    <a:pt x="-399" y="120740"/>
                    <a:pt x="46" y="145505"/>
                  </a:cubicBezTo>
                  <a:cubicBezTo>
                    <a:pt x="300" y="159666"/>
                    <a:pt x="1570" y="173763"/>
                    <a:pt x="3792" y="187733"/>
                  </a:cubicBezTo>
                  <a:cubicBezTo>
                    <a:pt x="4173" y="189892"/>
                    <a:pt x="6840" y="191162"/>
                    <a:pt x="8809" y="190590"/>
                  </a:cubicBezTo>
                  <a:cubicBezTo>
                    <a:pt x="11095" y="189955"/>
                    <a:pt x="11984" y="187796"/>
                    <a:pt x="11666" y="185574"/>
                  </a:cubicBezTo>
                  <a:lnTo>
                    <a:pt x="11666" y="18557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6" name="Freeform 285">
              <a:extLst>
                <a:ext uri="{FF2B5EF4-FFF2-40B4-BE49-F238E27FC236}">
                  <a16:creationId xmlns:a16="http://schemas.microsoft.com/office/drawing/2014/main" id="{96695B74-43CF-7041-B709-898E39525172}"/>
                </a:ext>
              </a:extLst>
            </p:cNvPr>
            <p:cNvSpPr/>
            <p:nvPr/>
          </p:nvSpPr>
          <p:spPr>
            <a:xfrm>
              <a:off x="5837206" y="2791332"/>
              <a:ext cx="11084" cy="71938"/>
            </a:xfrm>
            <a:custGeom>
              <a:avLst/>
              <a:gdLst>
                <a:gd name="connsiteX0" fmla="*/ 11016 w 11084"/>
                <a:gd name="connsiteY0" fmla="*/ 66802 h 71938"/>
                <a:gd name="connsiteX1" fmla="*/ 9048 w 11084"/>
                <a:gd name="connsiteY1" fmla="*/ 4128 h 71938"/>
                <a:gd name="connsiteX2" fmla="*/ 4920 w 11084"/>
                <a:gd name="connsiteY2" fmla="*/ 0 h 71938"/>
                <a:gd name="connsiteX3" fmla="*/ 793 w 11084"/>
                <a:gd name="connsiteY3" fmla="*/ 4128 h 71938"/>
                <a:gd name="connsiteX4" fmla="*/ 3015 w 11084"/>
                <a:gd name="connsiteY4" fmla="*/ 68961 h 71938"/>
                <a:gd name="connsiteX5" fmla="*/ 8032 w 11084"/>
                <a:gd name="connsiteY5" fmla="*/ 71819 h 71938"/>
                <a:gd name="connsiteX6" fmla="*/ 11016 w 11084"/>
                <a:gd name="connsiteY6" fmla="*/ 66802 h 71938"/>
                <a:gd name="connsiteX7" fmla="*/ 11016 w 11084"/>
                <a:gd name="connsiteY7" fmla="*/ 66802 h 71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84" h="71938">
                  <a:moveTo>
                    <a:pt x="11016" y="66802"/>
                  </a:moveTo>
                  <a:cubicBezTo>
                    <a:pt x="8095" y="46101"/>
                    <a:pt x="7524" y="25019"/>
                    <a:pt x="9048" y="4128"/>
                  </a:cubicBezTo>
                  <a:cubicBezTo>
                    <a:pt x="9238" y="1905"/>
                    <a:pt x="7079" y="0"/>
                    <a:pt x="4920" y="0"/>
                  </a:cubicBezTo>
                  <a:cubicBezTo>
                    <a:pt x="2571" y="0"/>
                    <a:pt x="983" y="1905"/>
                    <a:pt x="793" y="4128"/>
                  </a:cubicBezTo>
                  <a:cubicBezTo>
                    <a:pt x="-795" y="25781"/>
                    <a:pt x="31" y="47435"/>
                    <a:pt x="3015" y="68961"/>
                  </a:cubicBezTo>
                  <a:cubicBezTo>
                    <a:pt x="3333" y="71184"/>
                    <a:pt x="6127" y="72327"/>
                    <a:pt x="8032" y="71819"/>
                  </a:cubicBezTo>
                  <a:cubicBezTo>
                    <a:pt x="10571" y="71184"/>
                    <a:pt x="11334" y="68961"/>
                    <a:pt x="11016" y="66802"/>
                  </a:cubicBezTo>
                  <a:lnTo>
                    <a:pt x="11016" y="66802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7" name="Freeform 286">
              <a:extLst>
                <a:ext uri="{FF2B5EF4-FFF2-40B4-BE49-F238E27FC236}">
                  <a16:creationId xmlns:a16="http://schemas.microsoft.com/office/drawing/2014/main" id="{FEC68776-4555-E647-8033-DC4DFD9E79B0}"/>
                </a:ext>
              </a:extLst>
            </p:cNvPr>
            <p:cNvSpPr/>
            <p:nvPr/>
          </p:nvSpPr>
          <p:spPr>
            <a:xfrm>
              <a:off x="6681945" y="2749833"/>
              <a:ext cx="103220" cy="51572"/>
            </a:xfrm>
            <a:custGeom>
              <a:avLst/>
              <a:gdLst>
                <a:gd name="connsiteX0" fmla="*/ 1239 w 103220"/>
                <a:gd name="connsiteY0" fmla="*/ 7019 h 51572"/>
                <a:gd name="connsiteX1" fmla="*/ 74201 w 103220"/>
                <a:gd name="connsiteY1" fmla="*/ 49945 h 51572"/>
                <a:gd name="connsiteX2" fmla="*/ 99093 w 103220"/>
                <a:gd name="connsiteY2" fmla="*/ 51151 h 51572"/>
                <a:gd name="connsiteX3" fmla="*/ 103221 w 103220"/>
                <a:gd name="connsiteY3" fmla="*/ 47024 h 51572"/>
                <a:gd name="connsiteX4" fmla="*/ 99093 w 103220"/>
                <a:gd name="connsiteY4" fmla="*/ 42896 h 51572"/>
                <a:gd name="connsiteX5" fmla="*/ 24290 w 103220"/>
                <a:gd name="connsiteY5" fmla="*/ 16353 h 51572"/>
                <a:gd name="connsiteX6" fmla="*/ 7081 w 103220"/>
                <a:gd name="connsiteY6" fmla="*/ 1113 h 51572"/>
                <a:gd name="connsiteX7" fmla="*/ 1239 w 103220"/>
                <a:gd name="connsiteY7" fmla="*/ 7019 h 51572"/>
                <a:gd name="connsiteX8" fmla="*/ 1239 w 103220"/>
                <a:gd name="connsiteY8" fmla="*/ 7019 h 51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220" h="51572">
                  <a:moveTo>
                    <a:pt x="1239" y="7019"/>
                  </a:moveTo>
                  <a:cubicBezTo>
                    <a:pt x="21750" y="26640"/>
                    <a:pt x="45689" y="44547"/>
                    <a:pt x="74201" y="49945"/>
                  </a:cubicBezTo>
                  <a:cubicBezTo>
                    <a:pt x="82392" y="51469"/>
                    <a:pt x="90774" y="52040"/>
                    <a:pt x="99093" y="51151"/>
                  </a:cubicBezTo>
                  <a:cubicBezTo>
                    <a:pt x="101315" y="50961"/>
                    <a:pt x="103221" y="49437"/>
                    <a:pt x="103221" y="47024"/>
                  </a:cubicBezTo>
                  <a:cubicBezTo>
                    <a:pt x="103221" y="44992"/>
                    <a:pt x="101315" y="42706"/>
                    <a:pt x="99093" y="42896"/>
                  </a:cubicBezTo>
                  <a:cubicBezTo>
                    <a:pt x="71471" y="45690"/>
                    <a:pt x="45372" y="33244"/>
                    <a:pt x="24290" y="16353"/>
                  </a:cubicBezTo>
                  <a:cubicBezTo>
                    <a:pt x="18321" y="11591"/>
                    <a:pt x="12606" y="6447"/>
                    <a:pt x="7081" y="1113"/>
                  </a:cubicBezTo>
                  <a:cubicBezTo>
                    <a:pt x="3272" y="-2443"/>
                    <a:pt x="-2571" y="3336"/>
                    <a:pt x="1239" y="7019"/>
                  </a:cubicBezTo>
                  <a:lnTo>
                    <a:pt x="1239" y="701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8" name="Freeform 287">
              <a:extLst>
                <a:ext uri="{FF2B5EF4-FFF2-40B4-BE49-F238E27FC236}">
                  <a16:creationId xmlns:a16="http://schemas.microsoft.com/office/drawing/2014/main" id="{FA183B02-F77E-7446-95B8-F5702B627406}"/>
                </a:ext>
              </a:extLst>
            </p:cNvPr>
            <p:cNvSpPr/>
            <p:nvPr/>
          </p:nvSpPr>
          <p:spPr>
            <a:xfrm>
              <a:off x="6666903" y="2775663"/>
              <a:ext cx="51518" cy="36977"/>
            </a:xfrm>
            <a:custGeom>
              <a:avLst/>
              <a:gdLst>
                <a:gd name="connsiteX0" fmla="*/ 1168 w 51518"/>
                <a:gd name="connsiteY0" fmla="*/ 6906 h 36977"/>
                <a:gd name="connsiteX1" fmla="*/ 46507 w 51518"/>
                <a:gd name="connsiteY1" fmla="*/ 36751 h 36977"/>
                <a:gd name="connsiteX2" fmla="*/ 48666 w 51518"/>
                <a:gd name="connsiteY2" fmla="*/ 28877 h 36977"/>
                <a:gd name="connsiteX3" fmla="*/ 6947 w 51518"/>
                <a:gd name="connsiteY3" fmla="*/ 1191 h 36977"/>
                <a:gd name="connsiteX4" fmla="*/ 1168 w 51518"/>
                <a:gd name="connsiteY4" fmla="*/ 1191 h 36977"/>
                <a:gd name="connsiteX5" fmla="*/ 1168 w 51518"/>
                <a:gd name="connsiteY5" fmla="*/ 6906 h 36977"/>
                <a:gd name="connsiteX6" fmla="*/ 1168 w 51518"/>
                <a:gd name="connsiteY6" fmla="*/ 6906 h 36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518" h="36977">
                  <a:moveTo>
                    <a:pt x="1168" y="6906"/>
                  </a:moveTo>
                  <a:cubicBezTo>
                    <a:pt x="13297" y="20686"/>
                    <a:pt x="29044" y="30973"/>
                    <a:pt x="46507" y="36751"/>
                  </a:cubicBezTo>
                  <a:cubicBezTo>
                    <a:pt x="51524" y="38402"/>
                    <a:pt x="53683" y="30528"/>
                    <a:pt x="48666" y="28877"/>
                  </a:cubicBezTo>
                  <a:cubicBezTo>
                    <a:pt x="32537" y="23543"/>
                    <a:pt x="18186" y="13891"/>
                    <a:pt x="6947" y="1191"/>
                  </a:cubicBezTo>
                  <a:cubicBezTo>
                    <a:pt x="5486" y="-460"/>
                    <a:pt x="2628" y="-333"/>
                    <a:pt x="1168" y="1191"/>
                  </a:cubicBezTo>
                  <a:cubicBezTo>
                    <a:pt x="-483" y="2779"/>
                    <a:pt x="-292" y="5255"/>
                    <a:pt x="1168" y="6906"/>
                  </a:cubicBezTo>
                  <a:lnTo>
                    <a:pt x="1168" y="690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9" name="Freeform 288">
              <a:extLst>
                <a:ext uri="{FF2B5EF4-FFF2-40B4-BE49-F238E27FC236}">
                  <a16:creationId xmlns:a16="http://schemas.microsoft.com/office/drawing/2014/main" id="{9BEEBE50-4D1E-FA44-9C15-8BCF281BFBE8}"/>
                </a:ext>
              </a:extLst>
            </p:cNvPr>
            <p:cNvSpPr/>
            <p:nvPr/>
          </p:nvSpPr>
          <p:spPr>
            <a:xfrm>
              <a:off x="5779068" y="2388738"/>
              <a:ext cx="55606" cy="84708"/>
            </a:xfrm>
            <a:custGeom>
              <a:avLst/>
              <a:gdLst>
                <a:gd name="connsiteX0" fmla="*/ 8131 w 55606"/>
                <a:gd name="connsiteY0" fmla="*/ 81856 h 84708"/>
                <a:gd name="connsiteX1" fmla="*/ 40643 w 55606"/>
                <a:gd name="connsiteY1" fmla="*/ 21531 h 84708"/>
                <a:gd name="connsiteX2" fmla="*/ 54359 w 55606"/>
                <a:gd name="connsiteY2" fmla="*/ 6926 h 84708"/>
                <a:gd name="connsiteX3" fmla="*/ 48580 w 55606"/>
                <a:gd name="connsiteY3" fmla="*/ 1147 h 84708"/>
                <a:gd name="connsiteX4" fmla="*/ 7369 w 55606"/>
                <a:gd name="connsiteY4" fmla="*/ 60203 h 84708"/>
                <a:gd name="connsiteX5" fmla="*/ 193 w 55606"/>
                <a:gd name="connsiteY5" fmla="*/ 79697 h 84708"/>
                <a:gd name="connsiteX6" fmla="*/ 8131 w 55606"/>
                <a:gd name="connsiteY6" fmla="*/ 81856 h 84708"/>
                <a:gd name="connsiteX7" fmla="*/ 8131 w 55606"/>
                <a:gd name="connsiteY7" fmla="*/ 81856 h 84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606" h="84708">
                  <a:moveTo>
                    <a:pt x="8131" y="81856"/>
                  </a:moveTo>
                  <a:cubicBezTo>
                    <a:pt x="14798" y="59885"/>
                    <a:pt x="25847" y="39184"/>
                    <a:pt x="40643" y="21531"/>
                  </a:cubicBezTo>
                  <a:cubicBezTo>
                    <a:pt x="44961" y="16388"/>
                    <a:pt x="49533" y="11498"/>
                    <a:pt x="54359" y="6926"/>
                  </a:cubicBezTo>
                  <a:cubicBezTo>
                    <a:pt x="58169" y="3307"/>
                    <a:pt x="52391" y="-2472"/>
                    <a:pt x="48580" y="1147"/>
                  </a:cubicBezTo>
                  <a:cubicBezTo>
                    <a:pt x="31054" y="17785"/>
                    <a:pt x="16894" y="37978"/>
                    <a:pt x="7369" y="60203"/>
                  </a:cubicBezTo>
                  <a:cubicBezTo>
                    <a:pt x="4638" y="66553"/>
                    <a:pt x="2225" y="73093"/>
                    <a:pt x="193" y="79697"/>
                  </a:cubicBezTo>
                  <a:cubicBezTo>
                    <a:pt x="-1331" y="84713"/>
                    <a:pt x="6607" y="86872"/>
                    <a:pt x="8131" y="81856"/>
                  </a:cubicBezTo>
                  <a:lnTo>
                    <a:pt x="8131" y="8185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0" name="Freeform 289">
              <a:extLst>
                <a:ext uri="{FF2B5EF4-FFF2-40B4-BE49-F238E27FC236}">
                  <a16:creationId xmlns:a16="http://schemas.microsoft.com/office/drawing/2014/main" id="{9B8D8EC6-1366-AD4D-8BF8-FCD213B66AD9}"/>
                </a:ext>
              </a:extLst>
            </p:cNvPr>
            <p:cNvSpPr/>
            <p:nvPr/>
          </p:nvSpPr>
          <p:spPr>
            <a:xfrm>
              <a:off x="5782449" y="2366683"/>
              <a:ext cx="41732" cy="50091"/>
            </a:xfrm>
            <a:custGeom>
              <a:avLst/>
              <a:gdLst>
                <a:gd name="connsiteX0" fmla="*/ 7608 w 41732"/>
                <a:gd name="connsiteY0" fmla="*/ 48031 h 50091"/>
                <a:gd name="connsiteX1" fmla="*/ 40564 w 41732"/>
                <a:gd name="connsiteY1" fmla="*/ 6946 h 50091"/>
                <a:gd name="connsiteX2" fmla="*/ 40564 w 41732"/>
                <a:gd name="connsiteY2" fmla="*/ 1168 h 50091"/>
                <a:gd name="connsiteX3" fmla="*/ 34786 w 41732"/>
                <a:gd name="connsiteY3" fmla="*/ 1168 h 50091"/>
                <a:gd name="connsiteX4" fmla="*/ 496 w 41732"/>
                <a:gd name="connsiteY4" fmla="*/ 43967 h 50091"/>
                <a:gd name="connsiteX5" fmla="*/ 7608 w 41732"/>
                <a:gd name="connsiteY5" fmla="*/ 48031 h 50091"/>
                <a:gd name="connsiteX6" fmla="*/ 7608 w 41732"/>
                <a:gd name="connsiteY6" fmla="*/ 48031 h 50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732" h="50091">
                  <a:moveTo>
                    <a:pt x="7608" y="48031"/>
                  </a:moveTo>
                  <a:cubicBezTo>
                    <a:pt x="15990" y="32410"/>
                    <a:pt x="27166" y="18503"/>
                    <a:pt x="40564" y="6946"/>
                  </a:cubicBezTo>
                  <a:cubicBezTo>
                    <a:pt x="42215" y="5486"/>
                    <a:pt x="42025" y="2628"/>
                    <a:pt x="40564" y="1168"/>
                  </a:cubicBezTo>
                  <a:cubicBezTo>
                    <a:pt x="38913" y="-483"/>
                    <a:pt x="36437" y="-293"/>
                    <a:pt x="34786" y="1168"/>
                  </a:cubicBezTo>
                  <a:cubicBezTo>
                    <a:pt x="20879" y="13169"/>
                    <a:pt x="9195" y="27774"/>
                    <a:pt x="496" y="43967"/>
                  </a:cubicBezTo>
                  <a:cubicBezTo>
                    <a:pt x="-1917" y="48539"/>
                    <a:pt x="5131" y="52730"/>
                    <a:pt x="7608" y="48031"/>
                  </a:cubicBezTo>
                  <a:lnTo>
                    <a:pt x="7608" y="4803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7BE108C9-9149-D041-A2EF-6EEBB2DC90FD}"/>
              </a:ext>
            </a:extLst>
          </p:cNvPr>
          <p:cNvGrpSpPr/>
          <p:nvPr/>
        </p:nvGrpSpPr>
        <p:grpSpPr>
          <a:xfrm>
            <a:off x="6288706" y="2816658"/>
            <a:ext cx="1687163" cy="1117284"/>
            <a:chOff x="8212836" y="1881503"/>
            <a:chExt cx="2249550" cy="1489712"/>
          </a:xfrm>
        </p:grpSpPr>
        <p:sp>
          <p:nvSpPr>
            <p:cNvPr id="292" name="Freeform 291">
              <a:extLst>
                <a:ext uri="{FF2B5EF4-FFF2-40B4-BE49-F238E27FC236}">
                  <a16:creationId xmlns:a16="http://schemas.microsoft.com/office/drawing/2014/main" id="{36EFD7A5-9540-F448-9057-A82E1F33BB64}"/>
                </a:ext>
              </a:extLst>
            </p:cNvPr>
            <p:cNvSpPr/>
            <p:nvPr/>
          </p:nvSpPr>
          <p:spPr>
            <a:xfrm>
              <a:off x="8310329" y="1888120"/>
              <a:ext cx="1742665" cy="1459028"/>
            </a:xfrm>
            <a:custGeom>
              <a:avLst/>
              <a:gdLst>
                <a:gd name="connsiteX0" fmla="*/ 1384406 w 1742665"/>
                <a:gd name="connsiteY0" fmla="*/ 1459028 h 1459028"/>
                <a:gd name="connsiteX1" fmla="*/ 1402885 w 1742665"/>
                <a:gd name="connsiteY1" fmla="*/ 1328599 h 1459028"/>
                <a:gd name="connsiteX2" fmla="*/ 1489372 w 1742665"/>
                <a:gd name="connsiteY2" fmla="*/ 1213410 h 1459028"/>
                <a:gd name="connsiteX3" fmla="*/ 1464670 w 1742665"/>
                <a:gd name="connsiteY3" fmla="*/ 1005575 h 1459028"/>
                <a:gd name="connsiteX4" fmla="*/ 1589257 w 1742665"/>
                <a:gd name="connsiteY4" fmla="*/ 870129 h 1459028"/>
                <a:gd name="connsiteX5" fmla="*/ 1551411 w 1742665"/>
                <a:gd name="connsiteY5" fmla="*/ 667755 h 1459028"/>
                <a:gd name="connsiteX6" fmla="*/ 1622150 w 1742665"/>
                <a:gd name="connsiteY6" fmla="*/ 499734 h 1459028"/>
                <a:gd name="connsiteX7" fmla="*/ 1730164 w 1742665"/>
                <a:gd name="connsiteY7" fmla="*/ 348096 h 1459028"/>
                <a:gd name="connsiteX8" fmla="*/ 1668950 w 1742665"/>
                <a:gd name="connsiteY8" fmla="*/ 99557 h 1459028"/>
                <a:gd name="connsiteX9" fmla="*/ 1424792 w 1742665"/>
                <a:gd name="connsiteY9" fmla="*/ 306 h 1459028"/>
                <a:gd name="connsiteX10" fmla="*/ 1161458 w 1742665"/>
                <a:gd name="connsiteY10" fmla="*/ 51551 h 1459028"/>
                <a:gd name="connsiteX11" fmla="*/ 706416 w 1742665"/>
                <a:gd name="connsiteY11" fmla="*/ 181345 h 1459028"/>
                <a:gd name="connsiteX12" fmla="*/ 415967 w 1742665"/>
                <a:gd name="connsiteY12" fmla="*/ 89714 h 1459028"/>
                <a:gd name="connsiteX13" fmla="*/ 118152 w 1742665"/>
                <a:gd name="connsiteY13" fmla="*/ 60949 h 1459028"/>
                <a:gd name="connsiteX14" fmla="*/ 677 w 1742665"/>
                <a:gd name="connsiteY14" fmla="*/ 217667 h 1459028"/>
                <a:gd name="connsiteX15" fmla="*/ 138727 w 1742665"/>
                <a:gd name="connsiteY15" fmla="*/ 430519 h 1459028"/>
                <a:gd name="connsiteX16" fmla="*/ 156570 w 1742665"/>
                <a:gd name="connsiteY16" fmla="*/ 779451 h 1459028"/>
                <a:gd name="connsiteX17" fmla="*/ 278617 w 1742665"/>
                <a:gd name="connsiteY17" fmla="*/ 916802 h 1459028"/>
                <a:gd name="connsiteX18" fmla="*/ 326940 w 1742665"/>
                <a:gd name="connsiteY18" fmla="*/ 1254304 h 1459028"/>
                <a:gd name="connsiteX19" fmla="*/ 448670 w 1742665"/>
                <a:gd name="connsiteY19" fmla="*/ 1335013 h 1459028"/>
                <a:gd name="connsiteX20" fmla="*/ 529760 w 1742665"/>
                <a:gd name="connsiteY20" fmla="*/ 1448297 h 1459028"/>
                <a:gd name="connsiteX21" fmla="*/ 1384406 w 1742665"/>
                <a:gd name="connsiteY21" fmla="*/ 1459028 h 1459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42665" h="1459028">
                  <a:moveTo>
                    <a:pt x="1384406" y="1459028"/>
                  </a:moveTo>
                  <a:cubicBezTo>
                    <a:pt x="1349164" y="1425437"/>
                    <a:pt x="1370309" y="1364794"/>
                    <a:pt x="1402885" y="1328599"/>
                  </a:cubicBezTo>
                  <a:cubicBezTo>
                    <a:pt x="1435460" y="1292404"/>
                    <a:pt x="1479212" y="1261035"/>
                    <a:pt x="1489372" y="1213410"/>
                  </a:cubicBezTo>
                  <a:cubicBezTo>
                    <a:pt x="1504167" y="1144005"/>
                    <a:pt x="1439714" y="1071996"/>
                    <a:pt x="1464670" y="1005575"/>
                  </a:cubicBezTo>
                  <a:cubicBezTo>
                    <a:pt x="1486577" y="947345"/>
                    <a:pt x="1565826" y="927724"/>
                    <a:pt x="1589257" y="870129"/>
                  </a:cubicBezTo>
                  <a:cubicBezTo>
                    <a:pt x="1615673" y="805296"/>
                    <a:pt x="1557698" y="737541"/>
                    <a:pt x="1551411" y="667755"/>
                  </a:cubicBezTo>
                  <a:cubicBezTo>
                    <a:pt x="1545823" y="605588"/>
                    <a:pt x="1582145" y="547613"/>
                    <a:pt x="1622150" y="499734"/>
                  </a:cubicBezTo>
                  <a:cubicBezTo>
                    <a:pt x="1662155" y="451855"/>
                    <a:pt x="1708574" y="406643"/>
                    <a:pt x="1730164" y="348096"/>
                  </a:cubicBezTo>
                  <a:cubicBezTo>
                    <a:pt x="1761278" y="263641"/>
                    <a:pt x="1731878" y="163946"/>
                    <a:pt x="1668950" y="99557"/>
                  </a:cubicBezTo>
                  <a:cubicBezTo>
                    <a:pt x="1606021" y="35168"/>
                    <a:pt x="1514708" y="3608"/>
                    <a:pt x="1424792" y="306"/>
                  </a:cubicBezTo>
                  <a:cubicBezTo>
                    <a:pt x="1334813" y="-2932"/>
                    <a:pt x="1245722" y="19864"/>
                    <a:pt x="1161458" y="51551"/>
                  </a:cubicBezTo>
                  <a:cubicBezTo>
                    <a:pt x="1012360" y="107558"/>
                    <a:pt x="865230" y="193283"/>
                    <a:pt x="706416" y="181345"/>
                  </a:cubicBezTo>
                  <a:cubicBezTo>
                    <a:pt x="604753" y="173725"/>
                    <a:pt x="511090" y="126417"/>
                    <a:pt x="415967" y="89714"/>
                  </a:cubicBezTo>
                  <a:cubicBezTo>
                    <a:pt x="320844" y="53011"/>
                    <a:pt x="214101" y="26468"/>
                    <a:pt x="118152" y="60949"/>
                  </a:cubicBezTo>
                  <a:cubicBezTo>
                    <a:pt x="51859" y="84761"/>
                    <a:pt x="-7006" y="147626"/>
                    <a:pt x="677" y="217667"/>
                  </a:cubicBezTo>
                  <a:cubicBezTo>
                    <a:pt x="9949" y="302884"/>
                    <a:pt x="105834" y="351334"/>
                    <a:pt x="138727" y="430519"/>
                  </a:cubicBezTo>
                  <a:cubicBezTo>
                    <a:pt x="184192" y="539866"/>
                    <a:pt x="98785" y="676073"/>
                    <a:pt x="156570" y="779451"/>
                  </a:cubicBezTo>
                  <a:cubicBezTo>
                    <a:pt x="186605" y="833172"/>
                    <a:pt x="248772" y="863017"/>
                    <a:pt x="278617" y="916802"/>
                  </a:cubicBezTo>
                  <a:cubicBezTo>
                    <a:pt x="334878" y="1018211"/>
                    <a:pt x="256392" y="1162293"/>
                    <a:pt x="326940" y="1254304"/>
                  </a:cubicBezTo>
                  <a:cubicBezTo>
                    <a:pt x="356849" y="1293230"/>
                    <a:pt x="405871" y="1310946"/>
                    <a:pt x="448670" y="1335013"/>
                  </a:cubicBezTo>
                  <a:cubicBezTo>
                    <a:pt x="491469" y="1359079"/>
                    <a:pt x="533569" y="1399339"/>
                    <a:pt x="529760" y="1448297"/>
                  </a:cubicBezTo>
                  <a:lnTo>
                    <a:pt x="1384406" y="1459028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3" name="Freeform 292">
              <a:extLst>
                <a:ext uri="{FF2B5EF4-FFF2-40B4-BE49-F238E27FC236}">
                  <a16:creationId xmlns:a16="http://schemas.microsoft.com/office/drawing/2014/main" id="{5D694C6C-815B-8C41-83AA-13244649551A}"/>
                </a:ext>
              </a:extLst>
            </p:cNvPr>
            <p:cNvSpPr/>
            <p:nvPr/>
          </p:nvSpPr>
          <p:spPr>
            <a:xfrm>
              <a:off x="8212836" y="3279140"/>
              <a:ext cx="2249550" cy="92075"/>
            </a:xfrm>
            <a:custGeom>
              <a:avLst/>
              <a:gdLst>
                <a:gd name="connsiteX0" fmla="*/ 2249551 w 2249550"/>
                <a:gd name="connsiteY0" fmla="*/ 46038 h 92075"/>
                <a:gd name="connsiteX1" fmla="*/ 1124776 w 2249550"/>
                <a:gd name="connsiteY1" fmla="*/ 92075 h 92075"/>
                <a:gd name="connsiteX2" fmla="*/ 0 w 2249550"/>
                <a:gd name="connsiteY2" fmla="*/ 46038 h 92075"/>
                <a:gd name="connsiteX3" fmla="*/ 1124776 w 2249550"/>
                <a:gd name="connsiteY3" fmla="*/ 0 h 92075"/>
                <a:gd name="connsiteX4" fmla="*/ 2249551 w 2249550"/>
                <a:gd name="connsiteY4" fmla="*/ 46038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0" h="92075">
                  <a:moveTo>
                    <a:pt x="2249551" y="46038"/>
                  </a:moveTo>
                  <a:cubicBezTo>
                    <a:pt x="2249551" y="71464"/>
                    <a:pt x="1745972" y="92075"/>
                    <a:pt x="1124776" y="92075"/>
                  </a:cubicBezTo>
                  <a:cubicBezTo>
                    <a:pt x="503579" y="92075"/>
                    <a:pt x="0" y="71464"/>
                    <a:pt x="0" y="46038"/>
                  </a:cubicBezTo>
                  <a:cubicBezTo>
                    <a:pt x="0" y="20612"/>
                    <a:pt x="503579" y="0"/>
                    <a:pt x="1124776" y="0"/>
                  </a:cubicBezTo>
                  <a:cubicBezTo>
                    <a:pt x="1745972" y="0"/>
                    <a:pt x="2249551" y="20612"/>
                    <a:pt x="2249551" y="46038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4" name="Freeform 293">
              <a:extLst>
                <a:ext uri="{FF2B5EF4-FFF2-40B4-BE49-F238E27FC236}">
                  <a16:creationId xmlns:a16="http://schemas.microsoft.com/office/drawing/2014/main" id="{84E57A6B-6FEB-784C-B74F-F74586926FD7}"/>
                </a:ext>
              </a:extLst>
            </p:cNvPr>
            <p:cNvSpPr/>
            <p:nvPr/>
          </p:nvSpPr>
          <p:spPr>
            <a:xfrm>
              <a:off x="10020617" y="2382837"/>
              <a:ext cx="18033" cy="6921"/>
            </a:xfrm>
            <a:custGeom>
              <a:avLst/>
              <a:gdLst>
                <a:gd name="connsiteX0" fmla="*/ 18034 w 18033"/>
                <a:gd name="connsiteY0" fmla="*/ 0 h 6921"/>
                <a:gd name="connsiteX1" fmla="*/ 0 w 18033"/>
                <a:gd name="connsiteY1" fmla="*/ 6921 h 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033" h="6921">
                  <a:moveTo>
                    <a:pt x="18034" y="0"/>
                  </a:moveTo>
                  <a:cubicBezTo>
                    <a:pt x="18034" y="0"/>
                    <a:pt x="10668" y="4318"/>
                    <a:pt x="0" y="6921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5" name="Freeform 294">
              <a:extLst>
                <a:ext uri="{FF2B5EF4-FFF2-40B4-BE49-F238E27FC236}">
                  <a16:creationId xmlns:a16="http://schemas.microsoft.com/office/drawing/2014/main" id="{0201F02C-5CE0-1D46-A101-AB6E2994E268}"/>
                </a:ext>
              </a:extLst>
            </p:cNvPr>
            <p:cNvSpPr/>
            <p:nvPr/>
          </p:nvSpPr>
          <p:spPr>
            <a:xfrm>
              <a:off x="9926740" y="2211269"/>
              <a:ext cx="161711" cy="154169"/>
            </a:xfrm>
            <a:custGeom>
              <a:avLst/>
              <a:gdLst>
                <a:gd name="connsiteX0" fmla="*/ 141121 w 161711"/>
                <a:gd name="connsiteY0" fmla="*/ 154169 h 154169"/>
                <a:gd name="connsiteX1" fmla="*/ 125437 w 161711"/>
                <a:gd name="connsiteY1" fmla="*/ 142358 h 154169"/>
                <a:gd name="connsiteX2" fmla="*/ 134136 w 161711"/>
                <a:gd name="connsiteY2" fmla="*/ 103560 h 154169"/>
                <a:gd name="connsiteX3" fmla="*/ 114070 w 161711"/>
                <a:gd name="connsiteY3" fmla="*/ 107497 h 154169"/>
                <a:gd name="connsiteX4" fmla="*/ 107085 w 161711"/>
                <a:gd name="connsiteY4" fmla="*/ 85272 h 154169"/>
                <a:gd name="connsiteX5" fmla="*/ 28663 w 161711"/>
                <a:gd name="connsiteY5" fmla="*/ 64825 h 154169"/>
                <a:gd name="connsiteX6" fmla="*/ 31710 w 161711"/>
                <a:gd name="connsiteY6" fmla="*/ 109656 h 154169"/>
                <a:gd name="connsiteX7" fmla="*/ 31520 w 161711"/>
                <a:gd name="connsiteY7" fmla="*/ 109656 h 154169"/>
                <a:gd name="connsiteX8" fmla="*/ 41680 w 161711"/>
                <a:gd name="connsiteY8" fmla="*/ 9834 h 154169"/>
                <a:gd name="connsiteX9" fmla="*/ 124928 w 161711"/>
                <a:gd name="connsiteY9" fmla="*/ 20756 h 154169"/>
                <a:gd name="connsiteX10" fmla="*/ 146265 w 161711"/>
                <a:gd name="connsiteY10" fmla="*/ 49013 h 154169"/>
                <a:gd name="connsiteX11" fmla="*/ 156552 w 161711"/>
                <a:gd name="connsiteY11" fmla="*/ 71683 h 154169"/>
                <a:gd name="connsiteX12" fmla="*/ 141121 w 161711"/>
                <a:gd name="connsiteY12" fmla="*/ 154169 h 154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1711" h="154169">
                  <a:moveTo>
                    <a:pt x="141121" y="154169"/>
                  </a:moveTo>
                  <a:lnTo>
                    <a:pt x="125437" y="142358"/>
                  </a:lnTo>
                  <a:cubicBezTo>
                    <a:pt x="125437" y="142358"/>
                    <a:pt x="144169" y="113593"/>
                    <a:pt x="134136" y="103560"/>
                  </a:cubicBezTo>
                  <a:cubicBezTo>
                    <a:pt x="124103" y="93527"/>
                    <a:pt x="114070" y="107497"/>
                    <a:pt x="114070" y="107497"/>
                  </a:cubicBezTo>
                  <a:cubicBezTo>
                    <a:pt x="115403" y="94860"/>
                    <a:pt x="107085" y="85272"/>
                    <a:pt x="107085" y="85272"/>
                  </a:cubicBezTo>
                  <a:cubicBezTo>
                    <a:pt x="63524" y="108830"/>
                    <a:pt x="28663" y="64825"/>
                    <a:pt x="28663" y="64825"/>
                  </a:cubicBezTo>
                  <a:cubicBezTo>
                    <a:pt x="28663" y="64825"/>
                    <a:pt x="28853" y="85843"/>
                    <a:pt x="31710" y="109656"/>
                  </a:cubicBezTo>
                  <a:lnTo>
                    <a:pt x="31520" y="109656"/>
                  </a:lnTo>
                  <a:cubicBezTo>
                    <a:pt x="-37505" y="81335"/>
                    <a:pt x="26059" y="20311"/>
                    <a:pt x="41680" y="9834"/>
                  </a:cubicBezTo>
                  <a:cubicBezTo>
                    <a:pt x="54570" y="1261"/>
                    <a:pt x="91401" y="-11439"/>
                    <a:pt x="124928" y="20756"/>
                  </a:cubicBezTo>
                  <a:cubicBezTo>
                    <a:pt x="132294" y="27868"/>
                    <a:pt x="139533" y="37075"/>
                    <a:pt x="146265" y="49013"/>
                  </a:cubicBezTo>
                  <a:cubicBezTo>
                    <a:pt x="150773" y="56951"/>
                    <a:pt x="154139" y="64507"/>
                    <a:pt x="156552" y="71683"/>
                  </a:cubicBezTo>
                  <a:cubicBezTo>
                    <a:pt x="174141" y="124134"/>
                    <a:pt x="141121" y="154169"/>
                    <a:pt x="141121" y="154169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6" name="Freeform 295">
              <a:extLst>
                <a:ext uri="{FF2B5EF4-FFF2-40B4-BE49-F238E27FC236}">
                  <a16:creationId xmlns:a16="http://schemas.microsoft.com/office/drawing/2014/main" id="{EAFCE243-5BC6-954C-B400-ECECBD9D9395}"/>
                </a:ext>
              </a:extLst>
            </p:cNvPr>
            <p:cNvSpPr/>
            <p:nvPr/>
          </p:nvSpPr>
          <p:spPr>
            <a:xfrm>
              <a:off x="9951084" y="2324417"/>
              <a:ext cx="14478" cy="35369"/>
            </a:xfrm>
            <a:custGeom>
              <a:avLst/>
              <a:gdLst>
                <a:gd name="connsiteX0" fmla="*/ 14478 w 14478"/>
                <a:gd name="connsiteY0" fmla="*/ 33909 h 35369"/>
                <a:gd name="connsiteX1" fmla="*/ 0 w 14478"/>
                <a:gd name="connsiteY1" fmla="*/ 35370 h 35369"/>
                <a:gd name="connsiteX2" fmla="*/ 7874 w 14478"/>
                <a:gd name="connsiteY2" fmla="*/ 0 h 35369"/>
                <a:gd name="connsiteX3" fmla="*/ 14478 w 14478"/>
                <a:gd name="connsiteY3" fmla="*/ 33909 h 35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78" h="35369">
                  <a:moveTo>
                    <a:pt x="14478" y="33909"/>
                  </a:moveTo>
                  <a:lnTo>
                    <a:pt x="0" y="35370"/>
                  </a:lnTo>
                  <a:lnTo>
                    <a:pt x="7874" y="0"/>
                  </a:lnTo>
                  <a:cubicBezTo>
                    <a:pt x="9334" y="11493"/>
                    <a:pt x="11430" y="23495"/>
                    <a:pt x="14478" y="33909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7" name="Freeform 296">
              <a:extLst>
                <a:ext uri="{FF2B5EF4-FFF2-40B4-BE49-F238E27FC236}">
                  <a16:creationId xmlns:a16="http://schemas.microsoft.com/office/drawing/2014/main" id="{72F6F08D-C59C-3D46-91AE-1A677731459A}"/>
                </a:ext>
              </a:extLst>
            </p:cNvPr>
            <p:cNvSpPr/>
            <p:nvPr/>
          </p:nvSpPr>
          <p:spPr>
            <a:xfrm>
              <a:off x="9972871" y="2315591"/>
              <a:ext cx="9321" cy="15656"/>
            </a:xfrm>
            <a:custGeom>
              <a:avLst/>
              <a:gdLst>
                <a:gd name="connsiteX0" fmla="*/ 6661 w 9321"/>
                <a:gd name="connsiteY0" fmla="*/ 15557 h 15656"/>
                <a:gd name="connsiteX1" fmla="*/ 2343 w 9321"/>
                <a:gd name="connsiteY1" fmla="*/ 13017 h 15656"/>
                <a:gd name="connsiteX2" fmla="*/ 121 w 9321"/>
                <a:gd name="connsiteY2" fmla="*/ 4445 h 15656"/>
                <a:gd name="connsiteX3" fmla="*/ 2660 w 9321"/>
                <a:gd name="connsiteY3" fmla="*/ 127 h 15656"/>
                <a:gd name="connsiteX4" fmla="*/ 3549 w 9321"/>
                <a:gd name="connsiteY4" fmla="*/ 0 h 15656"/>
                <a:gd name="connsiteX5" fmla="*/ 6979 w 9321"/>
                <a:gd name="connsiteY5" fmla="*/ 2667 h 15656"/>
                <a:gd name="connsiteX6" fmla="*/ 9201 w 9321"/>
                <a:gd name="connsiteY6" fmla="*/ 11239 h 15656"/>
                <a:gd name="connsiteX7" fmla="*/ 6661 w 9321"/>
                <a:gd name="connsiteY7" fmla="*/ 15557 h 15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21" h="15656">
                  <a:moveTo>
                    <a:pt x="6661" y="15557"/>
                  </a:moveTo>
                  <a:cubicBezTo>
                    <a:pt x="4756" y="16002"/>
                    <a:pt x="2851" y="14923"/>
                    <a:pt x="2343" y="13017"/>
                  </a:cubicBezTo>
                  <a:lnTo>
                    <a:pt x="121" y="4445"/>
                  </a:lnTo>
                  <a:cubicBezTo>
                    <a:pt x="-388" y="2540"/>
                    <a:pt x="756" y="635"/>
                    <a:pt x="2660" y="127"/>
                  </a:cubicBezTo>
                  <a:cubicBezTo>
                    <a:pt x="2978" y="64"/>
                    <a:pt x="3232" y="0"/>
                    <a:pt x="3549" y="0"/>
                  </a:cubicBezTo>
                  <a:cubicBezTo>
                    <a:pt x="5137" y="0"/>
                    <a:pt x="6534" y="1079"/>
                    <a:pt x="6979" y="2667"/>
                  </a:cubicBezTo>
                  <a:lnTo>
                    <a:pt x="9201" y="11239"/>
                  </a:lnTo>
                  <a:cubicBezTo>
                    <a:pt x="9709" y="13145"/>
                    <a:pt x="8566" y="15049"/>
                    <a:pt x="6661" y="15557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8" name="Freeform 297">
              <a:extLst>
                <a:ext uri="{FF2B5EF4-FFF2-40B4-BE49-F238E27FC236}">
                  <a16:creationId xmlns:a16="http://schemas.microsoft.com/office/drawing/2014/main" id="{FC24F37D-C691-6341-9C2A-AD05805C4BEF}"/>
                </a:ext>
              </a:extLst>
            </p:cNvPr>
            <p:cNvSpPr/>
            <p:nvPr/>
          </p:nvSpPr>
          <p:spPr>
            <a:xfrm>
              <a:off x="9391300" y="2410872"/>
              <a:ext cx="13303" cy="13343"/>
            </a:xfrm>
            <a:custGeom>
              <a:avLst/>
              <a:gdLst>
                <a:gd name="connsiteX0" fmla="*/ 13303 w 13303"/>
                <a:gd name="connsiteY0" fmla="*/ 3524 h 13343"/>
                <a:gd name="connsiteX1" fmla="*/ 12287 w 13303"/>
                <a:gd name="connsiteY1" fmla="*/ 6001 h 13343"/>
                <a:gd name="connsiteX2" fmla="*/ 6064 w 13303"/>
                <a:gd name="connsiteY2" fmla="*/ 12287 h 13343"/>
                <a:gd name="connsiteX3" fmla="*/ 1048 w 13303"/>
                <a:gd name="connsiteY3" fmla="*/ 12351 h 13343"/>
                <a:gd name="connsiteX4" fmla="*/ 1048 w 13303"/>
                <a:gd name="connsiteY4" fmla="*/ 7334 h 13343"/>
                <a:gd name="connsiteX5" fmla="*/ 7270 w 13303"/>
                <a:gd name="connsiteY5" fmla="*/ 1048 h 13343"/>
                <a:gd name="connsiteX6" fmla="*/ 12224 w 13303"/>
                <a:gd name="connsiteY6" fmla="*/ 1048 h 13343"/>
                <a:gd name="connsiteX7" fmla="*/ 13303 w 13303"/>
                <a:gd name="connsiteY7" fmla="*/ 3524 h 1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03" h="13343">
                  <a:moveTo>
                    <a:pt x="13303" y="3524"/>
                  </a:moveTo>
                  <a:cubicBezTo>
                    <a:pt x="13303" y="4413"/>
                    <a:pt x="12986" y="5302"/>
                    <a:pt x="12287" y="6001"/>
                  </a:cubicBezTo>
                  <a:lnTo>
                    <a:pt x="6064" y="12287"/>
                  </a:lnTo>
                  <a:cubicBezTo>
                    <a:pt x="4668" y="13684"/>
                    <a:pt x="2444" y="13684"/>
                    <a:pt x="1048" y="12351"/>
                  </a:cubicBezTo>
                  <a:cubicBezTo>
                    <a:pt x="-349" y="10954"/>
                    <a:pt x="-349" y="8731"/>
                    <a:pt x="1048" y="7334"/>
                  </a:cubicBezTo>
                  <a:lnTo>
                    <a:pt x="7270" y="1048"/>
                  </a:lnTo>
                  <a:cubicBezTo>
                    <a:pt x="8605" y="-349"/>
                    <a:pt x="10890" y="-349"/>
                    <a:pt x="12224" y="1048"/>
                  </a:cubicBezTo>
                  <a:cubicBezTo>
                    <a:pt x="12922" y="1683"/>
                    <a:pt x="13303" y="2635"/>
                    <a:pt x="13303" y="352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9" name="Freeform 298">
              <a:extLst>
                <a:ext uri="{FF2B5EF4-FFF2-40B4-BE49-F238E27FC236}">
                  <a16:creationId xmlns:a16="http://schemas.microsoft.com/office/drawing/2014/main" id="{BA61BBC7-24DC-3F4B-8812-D10BAAE973B0}"/>
                </a:ext>
              </a:extLst>
            </p:cNvPr>
            <p:cNvSpPr/>
            <p:nvPr/>
          </p:nvSpPr>
          <p:spPr>
            <a:xfrm>
              <a:off x="9426318" y="2432930"/>
              <a:ext cx="12892" cy="13733"/>
            </a:xfrm>
            <a:custGeom>
              <a:avLst/>
              <a:gdLst>
                <a:gd name="connsiteX0" fmla="*/ 12893 w 12892"/>
                <a:gd name="connsiteY0" fmla="*/ 3501 h 13733"/>
                <a:gd name="connsiteX1" fmla="*/ 12004 w 12892"/>
                <a:gd name="connsiteY1" fmla="*/ 5787 h 13733"/>
                <a:gd name="connsiteX2" fmla="*/ 6162 w 12892"/>
                <a:gd name="connsiteY2" fmla="*/ 12518 h 13733"/>
                <a:gd name="connsiteX3" fmla="*/ 1209 w 12892"/>
                <a:gd name="connsiteY3" fmla="*/ 12836 h 13733"/>
                <a:gd name="connsiteX4" fmla="*/ 193 w 12892"/>
                <a:gd name="connsiteY4" fmla="*/ 8962 h 13733"/>
                <a:gd name="connsiteX5" fmla="*/ 828 w 12892"/>
                <a:gd name="connsiteY5" fmla="*/ 7883 h 13733"/>
                <a:gd name="connsiteX6" fmla="*/ 6670 w 12892"/>
                <a:gd name="connsiteY6" fmla="*/ 1215 h 13733"/>
                <a:gd name="connsiteX7" fmla="*/ 11623 w 12892"/>
                <a:gd name="connsiteY7" fmla="*/ 898 h 13733"/>
                <a:gd name="connsiteX8" fmla="*/ 12893 w 12892"/>
                <a:gd name="connsiteY8" fmla="*/ 3501 h 13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2" h="13733">
                  <a:moveTo>
                    <a:pt x="12893" y="3501"/>
                  </a:moveTo>
                  <a:cubicBezTo>
                    <a:pt x="12893" y="4327"/>
                    <a:pt x="12639" y="5152"/>
                    <a:pt x="12004" y="5787"/>
                  </a:cubicBezTo>
                  <a:lnTo>
                    <a:pt x="6162" y="12518"/>
                  </a:lnTo>
                  <a:cubicBezTo>
                    <a:pt x="4892" y="13979"/>
                    <a:pt x="2669" y="14169"/>
                    <a:pt x="1209" y="12836"/>
                  </a:cubicBezTo>
                  <a:cubicBezTo>
                    <a:pt x="66" y="11883"/>
                    <a:pt x="-251" y="10296"/>
                    <a:pt x="193" y="8962"/>
                  </a:cubicBezTo>
                  <a:cubicBezTo>
                    <a:pt x="320" y="8581"/>
                    <a:pt x="574" y="8200"/>
                    <a:pt x="828" y="7883"/>
                  </a:cubicBezTo>
                  <a:lnTo>
                    <a:pt x="6670" y="1215"/>
                  </a:lnTo>
                  <a:cubicBezTo>
                    <a:pt x="7940" y="-245"/>
                    <a:pt x="10163" y="-436"/>
                    <a:pt x="11623" y="898"/>
                  </a:cubicBezTo>
                  <a:cubicBezTo>
                    <a:pt x="12512" y="1533"/>
                    <a:pt x="12893" y="2549"/>
                    <a:pt x="12893" y="3501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0" name="Freeform 299">
              <a:extLst>
                <a:ext uri="{FF2B5EF4-FFF2-40B4-BE49-F238E27FC236}">
                  <a16:creationId xmlns:a16="http://schemas.microsoft.com/office/drawing/2014/main" id="{CDD0DE9D-97A8-E34F-992E-3090A5E13AE1}"/>
                </a:ext>
              </a:extLst>
            </p:cNvPr>
            <p:cNvSpPr/>
            <p:nvPr/>
          </p:nvSpPr>
          <p:spPr>
            <a:xfrm>
              <a:off x="10051732" y="2197165"/>
              <a:ext cx="76229" cy="86034"/>
            </a:xfrm>
            <a:custGeom>
              <a:avLst/>
              <a:gdLst>
                <a:gd name="connsiteX0" fmla="*/ 74803 w 76229"/>
                <a:gd name="connsiteY0" fmla="*/ 65086 h 86034"/>
                <a:gd name="connsiteX1" fmla="*/ 50736 w 76229"/>
                <a:gd name="connsiteY1" fmla="*/ 84517 h 86034"/>
                <a:gd name="connsiteX2" fmla="*/ 31624 w 76229"/>
                <a:gd name="connsiteY2" fmla="*/ 85914 h 86034"/>
                <a:gd name="connsiteX3" fmla="*/ 21337 w 76229"/>
                <a:gd name="connsiteY3" fmla="*/ 63244 h 86034"/>
                <a:gd name="connsiteX4" fmla="*/ 0 w 76229"/>
                <a:gd name="connsiteY4" fmla="*/ 34986 h 86034"/>
                <a:gd name="connsiteX5" fmla="*/ 12065 w 76229"/>
                <a:gd name="connsiteY5" fmla="*/ 13587 h 86034"/>
                <a:gd name="connsiteX6" fmla="*/ 29655 w 76229"/>
                <a:gd name="connsiteY6" fmla="*/ 379 h 86034"/>
                <a:gd name="connsiteX7" fmla="*/ 50610 w 76229"/>
                <a:gd name="connsiteY7" fmla="*/ 7110 h 86034"/>
                <a:gd name="connsiteX8" fmla="*/ 64326 w 76229"/>
                <a:gd name="connsiteY8" fmla="*/ 25208 h 86034"/>
                <a:gd name="connsiteX9" fmla="*/ 74041 w 76229"/>
                <a:gd name="connsiteY9" fmla="*/ 44194 h 86034"/>
                <a:gd name="connsiteX10" fmla="*/ 74803 w 76229"/>
                <a:gd name="connsiteY10" fmla="*/ 65086 h 86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229" h="86034">
                  <a:moveTo>
                    <a:pt x="74803" y="65086"/>
                  </a:moveTo>
                  <a:cubicBezTo>
                    <a:pt x="71248" y="75245"/>
                    <a:pt x="61151" y="82040"/>
                    <a:pt x="50736" y="84517"/>
                  </a:cubicBezTo>
                  <a:cubicBezTo>
                    <a:pt x="44450" y="85977"/>
                    <a:pt x="38100" y="86231"/>
                    <a:pt x="31624" y="85914"/>
                  </a:cubicBezTo>
                  <a:cubicBezTo>
                    <a:pt x="29211" y="78738"/>
                    <a:pt x="25845" y="71182"/>
                    <a:pt x="21337" y="63244"/>
                  </a:cubicBezTo>
                  <a:cubicBezTo>
                    <a:pt x="14605" y="51306"/>
                    <a:pt x="7366" y="42035"/>
                    <a:pt x="0" y="34986"/>
                  </a:cubicBezTo>
                  <a:cubicBezTo>
                    <a:pt x="3049" y="27367"/>
                    <a:pt x="7112" y="20127"/>
                    <a:pt x="12065" y="13587"/>
                  </a:cubicBezTo>
                  <a:cubicBezTo>
                    <a:pt x="16574" y="7618"/>
                    <a:pt x="22289" y="1839"/>
                    <a:pt x="29655" y="379"/>
                  </a:cubicBezTo>
                  <a:cubicBezTo>
                    <a:pt x="37085" y="-1145"/>
                    <a:pt x="44831" y="2093"/>
                    <a:pt x="50610" y="7110"/>
                  </a:cubicBezTo>
                  <a:cubicBezTo>
                    <a:pt x="56324" y="12127"/>
                    <a:pt x="60389" y="18667"/>
                    <a:pt x="64326" y="25208"/>
                  </a:cubicBezTo>
                  <a:cubicBezTo>
                    <a:pt x="68009" y="31304"/>
                    <a:pt x="71755" y="37463"/>
                    <a:pt x="74041" y="44194"/>
                  </a:cubicBezTo>
                  <a:cubicBezTo>
                    <a:pt x="76391" y="50861"/>
                    <a:pt x="77153" y="58355"/>
                    <a:pt x="74803" y="65086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1" name="Freeform 300">
              <a:extLst>
                <a:ext uri="{FF2B5EF4-FFF2-40B4-BE49-F238E27FC236}">
                  <a16:creationId xmlns:a16="http://schemas.microsoft.com/office/drawing/2014/main" id="{C98BC133-221D-7C4A-8536-072563066410}"/>
                </a:ext>
              </a:extLst>
            </p:cNvPr>
            <p:cNvSpPr/>
            <p:nvPr/>
          </p:nvSpPr>
          <p:spPr>
            <a:xfrm>
              <a:off x="9958315" y="2421315"/>
              <a:ext cx="138375" cy="115953"/>
            </a:xfrm>
            <a:custGeom>
              <a:avLst/>
              <a:gdLst>
                <a:gd name="connsiteX0" fmla="*/ 138376 w 138375"/>
                <a:gd name="connsiteY0" fmla="*/ 40643 h 115953"/>
                <a:gd name="connsiteX1" fmla="*/ 138376 w 138375"/>
                <a:gd name="connsiteY1" fmla="*/ 40643 h 115953"/>
                <a:gd name="connsiteX2" fmla="*/ 116595 w 138375"/>
                <a:gd name="connsiteY2" fmla="*/ 76076 h 115953"/>
                <a:gd name="connsiteX3" fmla="*/ 36203 w 138375"/>
                <a:gd name="connsiteY3" fmla="*/ 115954 h 115953"/>
                <a:gd name="connsiteX4" fmla="*/ 9 w 138375"/>
                <a:gd name="connsiteY4" fmla="*/ 51565 h 115953"/>
                <a:gd name="connsiteX5" fmla="*/ 62303 w 138375"/>
                <a:gd name="connsiteY5" fmla="*/ 17529 h 115953"/>
                <a:gd name="connsiteX6" fmla="*/ 68589 w 138375"/>
                <a:gd name="connsiteY6" fmla="*/ 12639 h 115953"/>
                <a:gd name="connsiteX7" fmla="*/ 113674 w 138375"/>
                <a:gd name="connsiteY7" fmla="*/ 955 h 115953"/>
                <a:gd name="connsiteX8" fmla="*/ 130184 w 138375"/>
                <a:gd name="connsiteY8" fmla="*/ 10544 h 115953"/>
                <a:gd name="connsiteX9" fmla="*/ 135073 w 138375"/>
                <a:gd name="connsiteY9" fmla="*/ 20132 h 115953"/>
                <a:gd name="connsiteX10" fmla="*/ 135073 w 138375"/>
                <a:gd name="connsiteY10" fmla="*/ 20196 h 115953"/>
                <a:gd name="connsiteX11" fmla="*/ 138376 w 138375"/>
                <a:gd name="connsiteY11" fmla="*/ 40643 h 115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375" h="115953">
                  <a:moveTo>
                    <a:pt x="138376" y="40643"/>
                  </a:moveTo>
                  <a:lnTo>
                    <a:pt x="138376" y="40643"/>
                  </a:lnTo>
                  <a:cubicBezTo>
                    <a:pt x="137803" y="53470"/>
                    <a:pt x="132089" y="66932"/>
                    <a:pt x="116595" y="76076"/>
                  </a:cubicBezTo>
                  <a:cubicBezTo>
                    <a:pt x="86877" y="93729"/>
                    <a:pt x="36203" y="115954"/>
                    <a:pt x="36203" y="115954"/>
                  </a:cubicBezTo>
                  <a:cubicBezTo>
                    <a:pt x="36203" y="115954"/>
                    <a:pt x="19313" y="59439"/>
                    <a:pt x="9" y="51565"/>
                  </a:cubicBezTo>
                  <a:cubicBezTo>
                    <a:pt x="-690" y="51247"/>
                    <a:pt x="40395" y="33086"/>
                    <a:pt x="62303" y="17529"/>
                  </a:cubicBezTo>
                  <a:cubicBezTo>
                    <a:pt x="64652" y="15878"/>
                    <a:pt x="66747" y="14227"/>
                    <a:pt x="68589" y="12639"/>
                  </a:cubicBezTo>
                  <a:cubicBezTo>
                    <a:pt x="81098" y="1781"/>
                    <a:pt x="99641" y="-1966"/>
                    <a:pt x="113674" y="955"/>
                  </a:cubicBezTo>
                  <a:cubicBezTo>
                    <a:pt x="120849" y="2416"/>
                    <a:pt x="126755" y="5654"/>
                    <a:pt x="130184" y="10544"/>
                  </a:cubicBezTo>
                  <a:cubicBezTo>
                    <a:pt x="132026" y="13211"/>
                    <a:pt x="133677" y="16449"/>
                    <a:pt x="135073" y="20132"/>
                  </a:cubicBezTo>
                  <a:cubicBezTo>
                    <a:pt x="135073" y="20132"/>
                    <a:pt x="135073" y="20196"/>
                    <a:pt x="135073" y="20196"/>
                  </a:cubicBezTo>
                  <a:cubicBezTo>
                    <a:pt x="135201" y="21148"/>
                    <a:pt x="136534" y="28514"/>
                    <a:pt x="138376" y="40643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2" name="Freeform 301">
              <a:extLst>
                <a:ext uri="{FF2B5EF4-FFF2-40B4-BE49-F238E27FC236}">
                  <a16:creationId xmlns:a16="http://schemas.microsoft.com/office/drawing/2014/main" id="{AA46628D-57E0-0C4A-B3E3-D96FBABF3FE8}"/>
                </a:ext>
              </a:extLst>
            </p:cNvPr>
            <p:cNvSpPr/>
            <p:nvPr/>
          </p:nvSpPr>
          <p:spPr>
            <a:xfrm>
              <a:off x="9955403" y="2276094"/>
              <a:ext cx="116585" cy="162686"/>
            </a:xfrm>
            <a:custGeom>
              <a:avLst/>
              <a:gdLst>
                <a:gd name="connsiteX0" fmla="*/ 112458 w 116585"/>
                <a:gd name="connsiteY0" fmla="*/ 89345 h 162686"/>
                <a:gd name="connsiteX1" fmla="*/ 96774 w 116585"/>
                <a:gd name="connsiteY1" fmla="*/ 77533 h 162686"/>
                <a:gd name="connsiteX2" fmla="*/ 105473 w 116585"/>
                <a:gd name="connsiteY2" fmla="*/ 38735 h 162686"/>
                <a:gd name="connsiteX3" fmla="*/ 85407 w 116585"/>
                <a:gd name="connsiteY3" fmla="*/ 42672 h 162686"/>
                <a:gd name="connsiteX4" fmla="*/ 78422 w 116585"/>
                <a:gd name="connsiteY4" fmla="*/ 20447 h 162686"/>
                <a:gd name="connsiteX5" fmla="*/ 0 w 116585"/>
                <a:gd name="connsiteY5" fmla="*/ 0 h 162686"/>
                <a:gd name="connsiteX6" fmla="*/ 3048 w 116585"/>
                <a:gd name="connsiteY6" fmla="*/ 44831 h 162686"/>
                <a:gd name="connsiteX7" fmla="*/ 3492 w 116585"/>
                <a:gd name="connsiteY7" fmla="*/ 48260 h 162686"/>
                <a:gd name="connsiteX8" fmla="*/ 3492 w 116585"/>
                <a:gd name="connsiteY8" fmla="*/ 48260 h 162686"/>
                <a:gd name="connsiteX9" fmla="*/ 10160 w 116585"/>
                <a:gd name="connsiteY9" fmla="*/ 82105 h 162686"/>
                <a:gd name="connsiteX10" fmla="*/ 16701 w 116585"/>
                <a:gd name="connsiteY10" fmla="*/ 98742 h 162686"/>
                <a:gd name="connsiteX11" fmla="*/ 46672 w 116585"/>
                <a:gd name="connsiteY11" fmla="*/ 71183 h 162686"/>
                <a:gd name="connsiteX12" fmla="*/ 77089 w 116585"/>
                <a:gd name="connsiteY12" fmla="*/ 95377 h 162686"/>
                <a:gd name="connsiteX13" fmla="*/ 62674 w 116585"/>
                <a:gd name="connsiteY13" fmla="*/ 114173 h 162686"/>
                <a:gd name="connsiteX14" fmla="*/ 65215 w 116585"/>
                <a:gd name="connsiteY14" fmla="*/ 113601 h 162686"/>
                <a:gd name="connsiteX15" fmla="*/ 65215 w 116585"/>
                <a:gd name="connsiteY15" fmla="*/ 162687 h 162686"/>
                <a:gd name="connsiteX16" fmla="*/ 65215 w 116585"/>
                <a:gd name="connsiteY16" fmla="*/ 162687 h 162686"/>
                <a:gd name="connsiteX17" fmla="*/ 71501 w 116585"/>
                <a:gd name="connsiteY17" fmla="*/ 157798 h 162686"/>
                <a:gd name="connsiteX18" fmla="*/ 116586 w 116585"/>
                <a:gd name="connsiteY18" fmla="*/ 146114 h 162686"/>
                <a:gd name="connsiteX19" fmla="*/ 112458 w 116585"/>
                <a:gd name="connsiteY19" fmla="*/ 89345 h 162686"/>
                <a:gd name="connsiteX20" fmla="*/ 24130 w 116585"/>
                <a:gd name="connsiteY20" fmla="*/ 55054 h 162686"/>
                <a:gd name="connsiteX21" fmla="*/ 19812 w 116585"/>
                <a:gd name="connsiteY21" fmla="*/ 52514 h 162686"/>
                <a:gd name="connsiteX22" fmla="*/ 17590 w 116585"/>
                <a:gd name="connsiteY22" fmla="*/ 43942 h 162686"/>
                <a:gd name="connsiteX23" fmla="*/ 20129 w 116585"/>
                <a:gd name="connsiteY23" fmla="*/ 39624 h 162686"/>
                <a:gd name="connsiteX24" fmla="*/ 21018 w 116585"/>
                <a:gd name="connsiteY24" fmla="*/ 39497 h 162686"/>
                <a:gd name="connsiteX25" fmla="*/ 24447 w 116585"/>
                <a:gd name="connsiteY25" fmla="*/ 42164 h 162686"/>
                <a:gd name="connsiteX26" fmla="*/ 26670 w 116585"/>
                <a:gd name="connsiteY26" fmla="*/ 50736 h 162686"/>
                <a:gd name="connsiteX27" fmla="*/ 24130 w 116585"/>
                <a:gd name="connsiteY27" fmla="*/ 55054 h 162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16585" h="162686">
                  <a:moveTo>
                    <a:pt x="112458" y="89345"/>
                  </a:moveTo>
                  <a:lnTo>
                    <a:pt x="96774" y="77533"/>
                  </a:lnTo>
                  <a:cubicBezTo>
                    <a:pt x="96774" y="77533"/>
                    <a:pt x="115506" y="48768"/>
                    <a:pt x="105473" y="38735"/>
                  </a:cubicBezTo>
                  <a:cubicBezTo>
                    <a:pt x="95441" y="28702"/>
                    <a:pt x="85407" y="42672"/>
                    <a:pt x="85407" y="42672"/>
                  </a:cubicBezTo>
                  <a:cubicBezTo>
                    <a:pt x="86740" y="30036"/>
                    <a:pt x="78422" y="20447"/>
                    <a:pt x="78422" y="20447"/>
                  </a:cubicBezTo>
                  <a:cubicBezTo>
                    <a:pt x="34861" y="44005"/>
                    <a:pt x="0" y="0"/>
                    <a:pt x="0" y="0"/>
                  </a:cubicBezTo>
                  <a:cubicBezTo>
                    <a:pt x="0" y="0"/>
                    <a:pt x="191" y="21018"/>
                    <a:pt x="3048" y="44831"/>
                  </a:cubicBezTo>
                  <a:cubicBezTo>
                    <a:pt x="3175" y="45974"/>
                    <a:pt x="3302" y="47117"/>
                    <a:pt x="3492" y="48260"/>
                  </a:cubicBezTo>
                  <a:lnTo>
                    <a:pt x="3492" y="48260"/>
                  </a:lnTo>
                  <a:cubicBezTo>
                    <a:pt x="4953" y="59754"/>
                    <a:pt x="7112" y="71692"/>
                    <a:pt x="10160" y="82105"/>
                  </a:cubicBezTo>
                  <a:cubicBezTo>
                    <a:pt x="12002" y="88329"/>
                    <a:pt x="14160" y="94043"/>
                    <a:pt x="16701" y="98742"/>
                  </a:cubicBezTo>
                  <a:lnTo>
                    <a:pt x="46672" y="71183"/>
                  </a:lnTo>
                  <a:lnTo>
                    <a:pt x="77089" y="95377"/>
                  </a:lnTo>
                  <a:lnTo>
                    <a:pt x="62674" y="114173"/>
                  </a:lnTo>
                  <a:cubicBezTo>
                    <a:pt x="63564" y="113983"/>
                    <a:pt x="64389" y="113792"/>
                    <a:pt x="65215" y="113601"/>
                  </a:cubicBezTo>
                  <a:lnTo>
                    <a:pt x="65215" y="162687"/>
                  </a:lnTo>
                  <a:lnTo>
                    <a:pt x="65215" y="162687"/>
                  </a:lnTo>
                  <a:cubicBezTo>
                    <a:pt x="67564" y="161036"/>
                    <a:pt x="69659" y="159385"/>
                    <a:pt x="71501" y="157798"/>
                  </a:cubicBezTo>
                  <a:cubicBezTo>
                    <a:pt x="84010" y="146939"/>
                    <a:pt x="102553" y="143192"/>
                    <a:pt x="116586" y="146114"/>
                  </a:cubicBezTo>
                  <a:lnTo>
                    <a:pt x="112458" y="89345"/>
                  </a:lnTo>
                  <a:close/>
                  <a:moveTo>
                    <a:pt x="24130" y="55054"/>
                  </a:moveTo>
                  <a:cubicBezTo>
                    <a:pt x="22225" y="55499"/>
                    <a:pt x="20320" y="54420"/>
                    <a:pt x="19812" y="52514"/>
                  </a:cubicBezTo>
                  <a:lnTo>
                    <a:pt x="17590" y="43942"/>
                  </a:lnTo>
                  <a:cubicBezTo>
                    <a:pt x="17081" y="42037"/>
                    <a:pt x="18224" y="40132"/>
                    <a:pt x="20129" y="39624"/>
                  </a:cubicBezTo>
                  <a:cubicBezTo>
                    <a:pt x="20447" y="39561"/>
                    <a:pt x="20701" y="39497"/>
                    <a:pt x="21018" y="39497"/>
                  </a:cubicBezTo>
                  <a:cubicBezTo>
                    <a:pt x="22606" y="39497"/>
                    <a:pt x="24003" y="40576"/>
                    <a:pt x="24447" y="42164"/>
                  </a:cubicBezTo>
                  <a:lnTo>
                    <a:pt x="26670" y="50736"/>
                  </a:lnTo>
                  <a:cubicBezTo>
                    <a:pt x="27178" y="52642"/>
                    <a:pt x="26035" y="54546"/>
                    <a:pt x="24130" y="55054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3" name="Freeform 302">
              <a:extLst>
                <a:ext uri="{FF2B5EF4-FFF2-40B4-BE49-F238E27FC236}">
                  <a16:creationId xmlns:a16="http://schemas.microsoft.com/office/drawing/2014/main" id="{FAA332A3-4928-3E4C-A9DE-E6485D2B30E6}"/>
                </a:ext>
              </a:extLst>
            </p:cNvPr>
            <p:cNvSpPr/>
            <p:nvPr/>
          </p:nvSpPr>
          <p:spPr>
            <a:xfrm>
              <a:off x="9937813" y="2461958"/>
              <a:ext cx="176980" cy="294067"/>
            </a:xfrm>
            <a:custGeom>
              <a:avLst/>
              <a:gdLst>
                <a:gd name="connsiteX0" fmla="*/ 172720 w 176980"/>
                <a:gd name="connsiteY0" fmla="*/ 267780 h 294067"/>
                <a:gd name="connsiteX1" fmla="*/ 13843 w 176980"/>
                <a:gd name="connsiteY1" fmla="*/ 281496 h 294067"/>
                <a:gd name="connsiteX2" fmla="*/ 28257 w 176980"/>
                <a:gd name="connsiteY2" fmla="*/ 145542 h 294067"/>
                <a:gd name="connsiteX3" fmla="*/ 26162 w 176980"/>
                <a:gd name="connsiteY3" fmla="*/ 139764 h 294067"/>
                <a:gd name="connsiteX4" fmla="*/ 4191 w 176980"/>
                <a:gd name="connsiteY4" fmla="*/ 100648 h 294067"/>
                <a:gd name="connsiteX5" fmla="*/ 3048 w 176980"/>
                <a:gd name="connsiteY5" fmla="*/ 98171 h 294067"/>
                <a:gd name="connsiteX6" fmla="*/ 0 w 176980"/>
                <a:gd name="connsiteY6" fmla="*/ 89471 h 294067"/>
                <a:gd name="connsiteX7" fmla="*/ 56705 w 176980"/>
                <a:gd name="connsiteY7" fmla="*/ 75248 h 294067"/>
                <a:gd name="connsiteX8" fmla="*/ 137096 w 176980"/>
                <a:gd name="connsiteY8" fmla="*/ 35370 h 294067"/>
                <a:gd name="connsiteX9" fmla="*/ 148399 w 176980"/>
                <a:gd name="connsiteY9" fmla="*/ 26226 h 294067"/>
                <a:gd name="connsiteX10" fmla="*/ 158814 w 176980"/>
                <a:gd name="connsiteY10" fmla="*/ 0 h 294067"/>
                <a:gd name="connsiteX11" fmla="*/ 172720 w 176980"/>
                <a:gd name="connsiteY11" fmla="*/ 267780 h 29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6980" h="294067">
                  <a:moveTo>
                    <a:pt x="172720" y="267780"/>
                  </a:moveTo>
                  <a:cubicBezTo>
                    <a:pt x="85534" y="317437"/>
                    <a:pt x="13843" y="281496"/>
                    <a:pt x="13843" y="281496"/>
                  </a:cubicBezTo>
                  <a:cubicBezTo>
                    <a:pt x="13843" y="281496"/>
                    <a:pt x="33465" y="163195"/>
                    <a:pt x="28257" y="145542"/>
                  </a:cubicBezTo>
                  <a:cubicBezTo>
                    <a:pt x="27686" y="143701"/>
                    <a:pt x="26988" y="141732"/>
                    <a:pt x="26162" y="139764"/>
                  </a:cubicBezTo>
                  <a:cubicBezTo>
                    <a:pt x="20828" y="127190"/>
                    <a:pt x="10351" y="113157"/>
                    <a:pt x="4191" y="100648"/>
                  </a:cubicBezTo>
                  <a:cubicBezTo>
                    <a:pt x="3810" y="99822"/>
                    <a:pt x="3429" y="98996"/>
                    <a:pt x="3048" y="98171"/>
                  </a:cubicBezTo>
                  <a:cubicBezTo>
                    <a:pt x="1715" y="95187"/>
                    <a:pt x="635" y="92265"/>
                    <a:pt x="0" y="89471"/>
                  </a:cubicBezTo>
                  <a:cubicBezTo>
                    <a:pt x="18796" y="86360"/>
                    <a:pt x="37973" y="81788"/>
                    <a:pt x="56705" y="75248"/>
                  </a:cubicBezTo>
                  <a:cubicBezTo>
                    <a:pt x="56705" y="75248"/>
                    <a:pt x="107379" y="53023"/>
                    <a:pt x="137096" y="35370"/>
                  </a:cubicBezTo>
                  <a:cubicBezTo>
                    <a:pt x="141668" y="32639"/>
                    <a:pt x="145415" y="29527"/>
                    <a:pt x="148399" y="26226"/>
                  </a:cubicBezTo>
                  <a:cubicBezTo>
                    <a:pt x="155511" y="18288"/>
                    <a:pt x="158432" y="9017"/>
                    <a:pt x="158814" y="0"/>
                  </a:cubicBezTo>
                  <a:cubicBezTo>
                    <a:pt x="166815" y="51245"/>
                    <a:pt x="185293" y="187008"/>
                    <a:pt x="172720" y="26778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4" name="Freeform 303">
              <a:extLst>
                <a:ext uri="{FF2B5EF4-FFF2-40B4-BE49-F238E27FC236}">
                  <a16:creationId xmlns:a16="http://schemas.microsoft.com/office/drawing/2014/main" id="{DA887DBF-CD5B-1348-93D9-7066B0C1D484}"/>
                </a:ext>
              </a:extLst>
            </p:cNvPr>
            <p:cNvSpPr/>
            <p:nvPr/>
          </p:nvSpPr>
          <p:spPr>
            <a:xfrm>
              <a:off x="9788969" y="2729738"/>
              <a:ext cx="327349" cy="549903"/>
            </a:xfrm>
            <a:custGeom>
              <a:avLst/>
              <a:gdLst>
                <a:gd name="connsiteX0" fmla="*/ 295593 w 327349"/>
                <a:gd name="connsiteY0" fmla="*/ 113474 h 549903"/>
                <a:gd name="connsiteX1" fmla="*/ 295593 w 327349"/>
                <a:gd name="connsiteY1" fmla="*/ 113474 h 549903"/>
                <a:gd name="connsiteX2" fmla="*/ 261684 w 327349"/>
                <a:gd name="connsiteY2" fmla="*/ 139827 h 549903"/>
                <a:gd name="connsiteX3" fmla="*/ 175324 w 327349"/>
                <a:gd name="connsiteY3" fmla="*/ 216154 h 549903"/>
                <a:gd name="connsiteX4" fmla="*/ 175324 w 327349"/>
                <a:gd name="connsiteY4" fmla="*/ 216154 h 549903"/>
                <a:gd name="connsiteX5" fmla="*/ 42990 w 327349"/>
                <a:gd name="connsiteY5" fmla="*/ 548640 h 549903"/>
                <a:gd name="connsiteX6" fmla="*/ 40704 w 327349"/>
                <a:gd name="connsiteY6" fmla="*/ 548958 h 549903"/>
                <a:gd name="connsiteX7" fmla="*/ 15177 w 327349"/>
                <a:gd name="connsiteY7" fmla="*/ 549339 h 549903"/>
                <a:gd name="connsiteX8" fmla="*/ 0 w 327349"/>
                <a:gd name="connsiteY8" fmla="*/ 542989 h 549903"/>
                <a:gd name="connsiteX9" fmla="*/ 162751 w 327349"/>
                <a:gd name="connsiteY9" fmla="*/ 13716 h 549903"/>
                <a:gd name="connsiteX10" fmla="*/ 321628 w 327349"/>
                <a:gd name="connsiteY10" fmla="*/ 0 h 549903"/>
                <a:gd name="connsiteX11" fmla="*/ 295593 w 327349"/>
                <a:gd name="connsiteY11" fmla="*/ 113474 h 549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27349" h="549903">
                  <a:moveTo>
                    <a:pt x="295593" y="113474"/>
                  </a:moveTo>
                  <a:cubicBezTo>
                    <a:pt x="295593" y="113474"/>
                    <a:pt x="295593" y="113474"/>
                    <a:pt x="295593" y="113474"/>
                  </a:cubicBezTo>
                  <a:cubicBezTo>
                    <a:pt x="286259" y="122936"/>
                    <a:pt x="274892" y="131635"/>
                    <a:pt x="261684" y="139827"/>
                  </a:cubicBezTo>
                  <a:cubicBezTo>
                    <a:pt x="228727" y="160274"/>
                    <a:pt x="200152" y="186245"/>
                    <a:pt x="175324" y="216154"/>
                  </a:cubicBezTo>
                  <a:lnTo>
                    <a:pt x="175324" y="216154"/>
                  </a:lnTo>
                  <a:cubicBezTo>
                    <a:pt x="100267" y="306578"/>
                    <a:pt x="60452" y="432626"/>
                    <a:pt x="42990" y="548640"/>
                  </a:cubicBezTo>
                  <a:cubicBezTo>
                    <a:pt x="42990" y="548640"/>
                    <a:pt x="42164" y="548767"/>
                    <a:pt x="40704" y="548958"/>
                  </a:cubicBezTo>
                  <a:cubicBezTo>
                    <a:pt x="36005" y="549529"/>
                    <a:pt x="24892" y="550545"/>
                    <a:pt x="15177" y="549339"/>
                  </a:cubicBezTo>
                  <a:cubicBezTo>
                    <a:pt x="8637" y="548513"/>
                    <a:pt x="2794" y="546671"/>
                    <a:pt x="0" y="542989"/>
                  </a:cubicBezTo>
                  <a:cubicBezTo>
                    <a:pt x="0" y="542989"/>
                    <a:pt x="51626" y="133350"/>
                    <a:pt x="162751" y="13716"/>
                  </a:cubicBezTo>
                  <a:cubicBezTo>
                    <a:pt x="162751" y="13716"/>
                    <a:pt x="234442" y="49657"/>
                    <a:pt x="321628" y="0"/>
                  </a:cubicBezTo>
                  <a:cubicBezTo>
                    <a:pt x="334773" y="47561"/>
                    <a:pt x="324930" y="83883"/>
                    <a:pt x="295593" y="113474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5" name="Freeform 304">
              <a:extLst>
                <a:ext uri="{FF2B5EF4-FFF2-40B4-BE49-F238E27FC236}">
                  <a16:creationId xmlns:a16="http://schemas.microsoft.com/office/drawing/2014/main" id="{D359A72E-1930-924F-BEAC-B5E9AF1A7E31}"/>
                </a:ext>
              </a:extLst>
            </p:cNvPr>
            <p:cNvSpPr/>
            <p:nvPr/>
          </p:nvSpPr>
          <p:spPr>
            <a:xfrm>
              <a:off x="9963987" y="2843276"/>
              <a:ext cx="136957" cy="418147"/>
            </a:xfrm>
            <a:custGeom>
              <a:avLst/>
              <a:gdLst>
                <a:gd name="connsiteX0" fmla="*/ 136957 w 136957"/>
                <a:gd name="connsiteY0" fmla="*/ 406781 h 418147"/>
                <a:gd name="connsiteX1" fmla="*/ 127496 w 136957"/>
                <a:gd name="connsiteY1" fmla="*/ 411353 h 418147"/>
                <a:gd name="connsiteX2" fmla="*/ 102096 w 136957"/>
                <a:gd name="connsiteY2" fmla="*/ 418147 h 418147"/>
                <a:gd name="connsiteX3" fmla="*/ 306 w 136957"/>
                <a:gd name="connsiteY3" fmla="*/ 102679 h 418147"/>
                <a:gd name="connsiteX4" fmla="*/ 306 w 136957"/>
                <a:gd name="connsiteY4" fmla="*/ 102679 h 418147"/>
                <a:gd name="connsiteX5" fmla="*/ 86666 w 136957"/>
                <a:gd name="connsiteY5" fmla="*/ 26352 h 418147"/>
                <a:gd name="connsiteX6" fmla="*/ 120575 w 136957"/>
                <a:gd name="connsiteY6" fmla="*/ 0 h 418147"/>
                <a:gd name="connsiteX7" fmla="*/ 136957 w 136957"/>
                <a:gd name="connsiteY7" fmla="*/ 406781 h 418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6957" h="418147">
                  <a:moveTo>
                    <a:pt x="136957" y="406781"/>
                  </a:moveTo>
                  <a:cubicBezTo>
                    <a:pt x="136957" y="406781"/>
                    <a:pt x="133275" y="408940"/>
                    <a:pt x="127496" y="411353"/>
                  </a:cubicBezTo>
                  <a:cubicBezTo>
                    <a:pt x="120956" y="414083"/>
                    <a:pt x="111812" y="417195"/>
                    <a:pt x="102096" y="418147"/>
                  </a:cubicBezTo>
                  <a:cubicBezTo>
                    <a:pt x="102096" y="418147"/>
                    <a:pt x="-6489" y="195072"/>
                    <a:pt x="306" y="102679"/>
                  </a:cubicBezTo>
                  <a:lnTo>
                    <a:pt x="306" y="102679"/>
                  </a:lnTo>
                  <a:cubicBezTo>
                    <a:pt x="25134" y="72835"/>
                    <a:pt x="53709" y="46799"/>
                    <a:pt x="86666" y="26352"/>
                  </a:cubicBezTo>
                  <a:cubicBezTo>
                    <a:pt x="99874" y="18161"/>
                    <a:pt x="111240" y="9398"/>
                    <a:pt x="120575" y="0"/>
                  </a:cubicBezTo>
                  <a:cubicBezTo>
                    <a:pt x="119876" y="2222"/>
                    <a:pt x="56313" y="228155"/>
                    <a:pt x="136957" y="40678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6" name="Freeform 305">
              <a:extLst>
                <a:ext uri="{FF2B5EF4-FFF2-40B4-BE49-F238E27FC236}">
                  <a16:creationId xmlns:a16="http://schemas.microsoft.com/office/drawing/2014/main" id="{6CECBC20-EA6D-284C-9231-C675467600EF}"/>
                </a:ext>
              </a:extLst>
            </p:cNvPr>
            <p:cNvSpPr/>
            <p:nvPr/>
          </p:nvSpPr>
          <p:spPr>
            <a:xfrm>
              <a:off x="9802939" y="3278695"/>
              <a:ext cx="26733" cy="24237"/>
            </a:xfrm>
            <a:custGeom>
              <a:avLst/>
              <a:gdLst>
                <a:gd name="connsiteX0" fmla="*/ 26733 w 26733"/>
                <a:gd name="connsiteY0" fmla="*/ 0 h 24237"/>
                <a:gd name="connsiteX1" fmla="*/ 24511 w 26733"/>
                <a:gd name="connsiteY1" fmla="*/ 21717 h 24237"/>
                <a:gd name="connsiteX2" fmla="*/ 0 w 26733"/>
                <a:gd name="connsiteY2" fmla="*/ 20002 h 24237"/>
                <a:gd name="connsiteX3" fmla="*/ 1270 w 26733"/>
                <a:gd name="connsiteY3" fmla="*/ 381 h 24237"/>
                <a:gd name="connsiteX4" fmla="*/ 26733 w 26733"/>
                <a:gd name="connsiteY4" fmla="*/ 0 h 24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" h="24237">
                  <a:moveTo>
                    <a:pt x="26733" y="0"/>
                  </a:moveTo>
                  <a:lnTo>
                    <a:pt x="24511" y="21717"/>
                  </a:lnTo>
                  <a:cubicBezTo>
                    <a:pt x="13081" y="28258"/>
                    <a:pt x="0" y="20002"/>
                    <a:pt x="0" y="20002"/>
                  </a:cubicBezTo>
                  <a:lnTo>
                    <a:pt x="1270" y="381"/>
                  </a:lnTo>
                  <a:cubicBezTo>
                    <a:pt x="10922" y="1588"/>
                    <a:pt x="22034" y="571"/>
                    <a:pt x="26733" y="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7" name="Freeform 306">
              <a:extLst>
                <a:ext uri="{FF2B5EF4-FFF2-40B4-BE49-F238E27FC236}">
                  <a16:creationId xmlns:a16="http://schemas.microsoft.com/office/drawing/2014/main" id="{9346FE00-67B2-9840-AF80-E22E8B7FF116}"/>
                </a:ext>
              </a:extLst>
            </p:cNvPr>
            <p:cNvSpPr/>
            <p:nvPr/>
          </p:nvSpPr>
          <p:spPr>
            <a:xfrm>
              <a:off x="9735641" y="3298697"/>
              <a:ext cx="108764" cy="52451"/>
            </a:xfrm>
            <a:custGeom>
              <a:avLst/>
              <a:gdLst>
                <a:gd name="connsiteX0" fmla="*/ 108764 w 108764"/>
                <a:gd name="connsiteY0" fmla="*/ 52451 h 52451"/>
                <a:gd name="connsiteX1" fmla="*/ 90095 w 108764"/>
                <a:gd name="connsiteY1" fmla="*/ 52451 h 52451"/>
                <a:gd name="connsiteX2" fmla="*/ 81586 w 108764"/>
                <a:gd name="connsiteY2" fmla="*/ 36449 h 52451"/>
                <a:gd name="connsiteX3" fmla="*/ 72823 w 108764"/>
                <a:gd name="connsiteY3" fmla="*/ 52451 h 52451"/>
                <a:gd name="connsiteX4" fmla="*/ 940 w 108764"/>
                <a:gd name="connsiteY4" fmla="*/ 52451 h 52451"/>
                <a:gd name="connsiteX5" fmla="*/ 4560 w 108764"/>
                <a:gd name="connsiteY5" fmla="*/ 35433 h 52451"/>
                <a:gd name="connsiteX6" fmla="*/ 67235 w 108764"/>
                <a:gd name="connsiteY6" fmla="*/ 0 h 52451"/>
                <a:gd name="connsiteX7" fmla="*/ 91746 w 108764"/>
                <a:gd name="connsiteY7" fmla="*/ 1715 h 52451"/>
                <a:gd name="connsiteX8" fmla="*/ 108764 w 108764"/>
                <a:gd name="connsiteY8" fmla="*/ 52451 h 52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764" h="52451">
                  <a:moveTo>
                    <a:pt x="108764" y="52451"/>
                  </a:moveTo>
                  <a:lnTo>
                    <a:pt x="90095" y="52451"/>
                  </a:lnTo>
                  <a:lnTo>
                    <a:pt x="81586" y="36449"/>
                  </a:lnTo>
                  <a:lnTo>
                    <a:pt x="72823" y="52451"/>
                  </a:lnTo>
                  <a:lnTo>
                    <a:pt x="940" y="52451"/>
                  </a:lnTo>
                  <a:cubicBezTo>
                    <a:pt x="-2488" y="45149"/>
                    <a:pt x="4560" y="35433"/>
                    <a:pt x="4560" y="35433"/>
                  </a:cubicBezTo>
                  <a:cubicBezTo>
                    <a:pt x="31992" y="34925"/>
                    <a:pt x="67235" y="0"/>
                    <a:pt x="67235" y="0"/>
                  </a:cubicBezTo>
                  <a:cubicBezTo>
                    <a:pt x="67235" y="0"/>
                    <a:pt x="80379" y="8255"/>
                    <a:pt x="91746" y="1715"/>
                  </a:cubicBezTo>
                  <a:cubicBezTo>
                    <a:pt x="109018" y="1905"/>
                    <a:pt x="108764" y="52451"/>
                    <a:pt x="108764" y="52451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8" name="Freeform 307">
              <a:extLst>
                <a:ext uri="{FF2B5EF4-FFF2-40B4-BE49-F238E27FC236}">
                  <a16:creationId xmlns:a16="http://schemas.microsoft.com/office/drawing/2014/main" id="{B43B3F48-DB7A-064C-861A-83DE062AF030}"/>
                </a:ext>
              </a:extLst>
            </p:cNvPr>
            <p:cNvSpPr/>
            <p:nvPr/>
          </p:nvSpPr>
          <p:spPr>
            <a:xfrm>
              <a:off x="10066083" y="3254628"/>
              <a:ext cx="37719" cy="37576"/>
            </a:xfrm>
            <a:custGeom>
              <a:avLst/>
              <a:gdLst>
                <a:gd name="connsiteX0" fmla="*/ 37719 w 37719"/>
                <a:gd name="connsiteY0" fmla="*/ 25845 h 37576"/>
                <a:gd name="connsiteX1" fmla="*/ 16828 w 37719"/>
                <a:gd name="connsiteY1" fmla="*/ 37529 h 37576"/>
                <a:gd name="connsiteX2" fmla="*/ 0 w 37719"/>
                <a:gd name="connsiteY2" fmla="*/ 6795 h 37576"/>
                <a:gd name="connsiteX3" fmla="*/ 25400 w 37719"/>
                <a:gd name="connsiteY3" fmla="*/ 0 h 37576"/>
                <a:gd name="connsiteX4" fmla="*/ 37719 w 37719"/>
                <a:gd name="connsiteY4" fmla="*/ 25845 h 37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719" h="37576">
                  <a:moveTo>
                    <a:pt x="37719" y="25845"/>
                  </a:moveTo>
                  <a:cubicBezTo>
                    <a:pt x="31179" y="38989"/>
                    <a:pt x="16828" y="37529"/>
                    <a:pt x="16828" y="37529"/>
                  </a:cubicBezTo>
                  <a:lnTo>
                    <a:pt x="0" y="6795"/>
                  </a:lnTo>
                  <a:cubicBezTo>
                    <a:pt x="9652" y="5905"/>
                    <a:pt x="18860" y="2794"/>
                    <a:pt x="25400" y="0"/>
                  </a:cubicBezTo>
                  <a:lnTo>
                    <a:pt x="37719" y="25845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9" name="Freeform 308">
              <a:extLst>
                <a:ext uri="{FF2B5EF4-FFF2-40B4-BE49-F238E27FC236}">
                  <a16:creationId xmlns:a16="http://schemas.microsoft.com/office/drawing/2014/main" id="{A6D54463-EE9F-5B4F-9293-D718FB91647B}"/>
                </a:ext>
              </a:extLst>
            </p:cNvPr>
            <p:cNvSpPr/>
            <p:nvPr/>
          </p:nvSpPr>
          <p:spPr>
            <a:xfrm>
              <a:off x="10038143" y="3279162"/>
              <a:ext cx="114172" cy="71986"/>
            </a:xfrm>
            <a:custGeom>
              <a:avLst/>
              <a:gdLst>
                <a:gd name="connsiteX0" fmla="*/ 97218 w 114172"/>
                <a:gd name="connsiteY0" fmla="*/ 42459 h 71986"/>
                <a:gd name="connsiteX1" fmla="*/ 80454 w 114172"/>
                <a:gd name="connsiteY1" fmla="*/ 33379 h 71986"/>
                <a:gd name="connsiteX2" fmla="*/ 84074 w 114172"/>
                <a:gd name="connsiteY2" fmla="*/ 51095 h 71986"/>
                <a:gd name="connsiteX3" fmla="*/ 50292 w 114172"/>
                <a:gd name="connsiteY3" fmla="*/ 71987 h 71986"/>
                <a:gd name="connsiteX4" fmla="*/ 0 w 114172"/>
                <a:gd name="connsiteY4" fmla="*/ 71987 h 71986"/>
                <a:gd name="connsiteX5" fmla="*/ 4127 w 114172"/>
                <a:gd name="connsiteY5" fmla="*/ 57191 h 71986"/>
                <a:gd name="connsiteX6" fmla="*/ 38417 w 114172"/>
                <a:gd name="connsiteY6" fmla="*/ 42777 h 71986"/>
                <a:gd name="connsiteX7" fmla="*/ 44703 w 114172"/>
                <a:gd name="connsiteY7" fmla="*/ 12995 h 71986"/>
                <a:gd name="connsiteX8" fmla="*/ 65595 w 114172"/>
                <a:gd name="connsiteY8" fmla="*/ 1311 h 71986"/>
                <a:gd name="connsiteX9" fmla="*/ 114173 w 114172"/>
                <a:gd name="connsiteY9" fmla="*/ 28489 h 71986"/>
                <a:gd name="connsiteX10" fmla="*/ 97218 w 114172"/>
                <a:gd name="connsiteY10" fmla="*/ 42459 h 7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4172" h="71986">
                  <a:moveTo>
                    <a:pt x="97218" y="42459"/>
                  </a:moveTo>
                  <a:lnTo>
                    <a:pt x="80454" y="33379"/>
                  </a:lnTo>
                  <a:lnTo>
                    <a:pt x="84074" y="51095"/>
                  </a:lnTo>
                  <a:lnTo>
                    <a:pt x="50292" y="71987"/>
                  </a:lnTo>
                  <a:lnTo>
                    <a:pt x="0" y="71987"/>
                  </a:lnTo>
                  <a:lnTo>
                    <a:pt x="4127" y="57191"/>
                  </a:lnTo>
                  <a:cubicBezTo>
                    <a:pt x="17208" y="56937"/>
                    <a:pt x="38417" y="42777"/>
                    <a:pt x="38417" y="42777"/>
                  </a:cubicBezTo>
                  <a:lnTo>
                    <a:pt x="44703" y="12995"/>
                  </a:lnTo>
                  <a:cubicBezTo>
                    <a:pt x="44703" y="12995"/>
                    <a:pt x="59055" y="14456"/>
                    <a:pt x="65595" y="1311"/>
                  </a:cubicBezTo>
                  <a:cubicBezTo>
                    <a:pt x="86233" y="-7198"/>
                    <a:pt x="114173" y="28489"/>
                    <a:pt x="114173" y="28489"/>
                  </a:cubicBezTo>
                  <a:lnTo>
                    <a:pt x="97218" y="42459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0" name="Freeform 309">
              <a:extLst>
                <a:ext uri="{FF2B5EF4-FFF2-40B4-BE49-F238E27FC236}">
                  <a16:creationId xmlns:a16="http://schemas.microsoft.com/office/drawing/2014/main" id="{5991C107-66C5-A747-8D05-1A269422F69A}"/>
                </a:ext>
              </a:extLst>
            </p:cNvPr>
            <p:cNvSpPr/>
            <p:nvPr/>
          </p:nvSpPr>
          <p:spPr>
            <a:xfrm>
              <a:off x="9379120" y="2258650"/>
              <a:ext cx="449663" cy="527475"/>
            </a:xfrm>
            <a:custGeom>
              <a:avLst/>
              <a:gdLst>
                <a:gd name="connsiteX0" fmla="*/ 449663 w 449663"/>
                <a:gd name="connsiteY0" fmla="*/ 169399 h 527475"/>
                <a:gd name="connsiteX1" fmla="*/ 449663 w 449663"/>
                <a:gd name="connsiteY1" fmla="*/ 172256 h 527475"/>
                <a:gd name="connsiteX2" fmla="*/ 444837 w 449663"/>
                <a:gd name="connsiteY2" fmla="*/ 258426 h 527475"/>
                <a:gd name="connsiteX3" fmla="*/ 444837 w 449663"/>
                <a:gd name="connsiteY3" fmla="*/ 258426 h 527475"/>
                <a:gd name="connsiteX4" fmla="*/ 442996 w 449663"/>
                <a:gd name="connsiteY4" fmla="*/ 276714 h 527475"/>
                <a:gd name="connsiteX5" fmla="*/ 440711 w 449663"/>
                <a:gd name="connsiteY5" fmla="*/ 296780 h 527475"/>
                <a:gd name="connsiteX6" fmla="*/ 439821 w 449663"/>
                <a:gd name="connsiteY6" fmla="*/ 304019 h 527475"/>
                <a:gd name="connsiteX7" fmla="*/ 429090 w 449663"/>
                <a:gd name="connsiteY7" fmla="*/ 378822 h 527475"/>
                <a:gd name="connsiteX8" fmla="*/ 422232 w 449663"/>
                <a:gd name="connsiteY8" fmla="*/ 419462 h 527475"/>
                <a:gd name="connsiteX9" fmla="*/ 417152 w 449663"/>
                <a:gd name="connsiteY9" fmla="*/ 447465 h 527475"/>
                <a:gd name="connsiteX10" fmla="*/ 406103 w 449663"/>
                <a:gd name="connsiteY10" fmla="*/ 503282 h 527475"/>
                <a:gd name="connsiteX11" fmla="*/ 255163 w 449663"/>
                <a:gd name="connsiteY11" fmla="*/ 525253 h 527475"/>
                <a:gd name="connsiteX12" fmla="*/ 224873 w 449663"/>
                <a:gd name="connsiteY12" fmla="*/ 527475 h 527475"/>
                <a:gd name="connsiteX13" fmla="*/ 194521 w 449663"/>
                <a:gd name="connsiteY13" fmla="*/ 525253 h 527475"/>
                <a:gd name="connsiteX14" fmla="*/ 43645 w 449663"/>
                <a:gd name="connsiteY14" fmla="*/ 503282 h 527475"/>
                <a:gd name="connsiteX15" fmla="*/ 32278 w 449663"/>
                <a:gd name="connsiteY15" fmla="*/ 445497 h 527475"/>
                <a:gd name="connsiteX16" fmla="*/ 32278 w 449663"/>
                <a:gd name="connsiteY16" fmla="*/ 445497 h 527475"/>
                <a:gd name="connsiteX17" fmla="*/ 27579 w 449663"/>
                <a:gd name="connsiteY17" fmla="*/ 419525 h 527475"/>
                <a:gd name="connsiteX18" fmla="*/ 25230 w 449663"/>
                <a:gd name="connsiteY18" fmla="*/ 406000 h 527475"/>
                <a:gd name="connsiteX19" fmla="*/ 21166 w 449663"/>
                <a:gd name="connsiteY19" fmla="*/ 381743 h 527475"/>
                <a:gd name="connsiteX20" fmla="*/ 14054 w 449663"/>
                <a:gd name="connsiteY20" fmla="*/ 334816 h 527475"/>
                <a:gd name="connsiteX21" fmla="*/ 8338 w 449663"/>
                <a:gd name="connsiteY21" fmla="*/ 290874 h 527475"/>
                <a:gd name="connsiteX22" fmla="*/ 2179 w 449663"/>
                <a:gd name="connsiteY22" fmla="*/ 226612 h 527475"/>
                <a:gd name="connsiteX23" fmla="*/ 274 w 449663"/>
                <a:gd name="connsiteY23" fmla="*/ 189084 h 527475"/>
                <a:gd name="connsiteX24" fmla="*/ 909 w 449663"/>
                <a:gd name="connsiteY24" fmla="*/ 141014 h 527475"/>
                <a:gd name="connsiteX25" fmla="*/ 1861 w 449663"/>
                <a:gd name="connsiteY25" fmla="*/ 129775 h 527475"/>
                <a:gd name="connsiteX26" fmla="*/ 7323 w 449663"/>
                <a:gd name="connsiteY26" fmla="*/ 98279 h 527475"/>
                <a:gd name="connsiteX27" fmla="*/ 39327 w 449663"/>
                <a:gd name="connsiteY27" fmla="*/ 48749 h 527475"/>
                <a:gd name="connsiteX28" fmla="*/ 110002 w 449663"/>
                <a:gd name="connsiteY28" fmla="*/ 13379 h 527475"/>
                <a:gd name="connsiteX29" fmla="*/ 214142 w 449663"/>
                <a:gd name="connsiteY29" fmla="*/ 44 h 527475"/>
                <a:gd name="connsiteX30" fmla="*/ 224811 w 449663"/>
                <a:gd name="connsiteY30" fmla="*/ 298 h 527475"/>
                <a:gd name="connsiteX31" fmla="*/ 235478 w 449663"/>
                <a:gd name="connsiteY31" fmla="*/ 44 h 527475"/>
                <a:gd name="connsiteX32" fmla="*/ 339618 w 449663"/>
                <a:gd name="connsiteY32" fmla="*/ 13379 h 527475"/>
                <a:gd name="connsiteX33" fmla="*/ 442361 w 449663"/>
                <a:gd name="connsiteY33" fmla="*/ 98279 h 527475"/>
                <a:gd name="connsiteX34" fmla="*/ 448965 w 449663"/>
                <a:gd name="connsiteY34" fmla="*/ 144316 h 527475"/>
                <a:gd name="connsiteX35" fmla="*/ 449663 w 449663"/>
                <a:gd name="connsiteY35" fmla="*/ 169399 h 52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49663" h="527475">
                  <a:moveTo>
                    <a:pt x="449663" y="169399"/>
                  </a:moveTo>
                  <a:cubicBezTo>
                    <a:pt x="449663" y="170351"/>
                    <a:pt x="449663" y="171304"/>
                    <a:pt x="449663" y="172256"/>
                  </a:cubicBezTo>
                  <a:cubicBezTo>
                    <a:pt x="449600" y="198799"/>
                    <a:pt x="447759" y="228263"/>
                    <a:pt x="444837" y="258426"/>
                  </a:cubicBezTo>
                  <a:lnTo>
                    <a:pt x="444837" y="258426"/>
                  </a:lnTo>
                  <a:cubicBezTo>
                    <a:pt x="444266" y="264522"/>
                    <a:pt x="443631" y="270618"/>
                    <a:pt x="442996" y="276714"/>
                  </a:cubicBezTo>
                  <a:cubicBezTo>
                    <a:pt x="442234" y="283445"/>
                    <a:pt x="441473" y="290112"/>
                    <a:pt x="440711" y="296780"/>
                  </a:cubicBezTo>
                  <a:cubicBezTo>
                    <a:pt x="440393" y="299193"/>
                    <a:pt x="440138" y="301606"/>
                    <a:pt x="439821" y="304019"/>
                  </a:cubicBezTo>
                  <a:cubicBezTo>
                    <a:pt x="436583" y="329800"/>
                    <a:pt x="432836" y="355263"/>
                    <a:pt x="429090" y="378822"/>
                  </a:cubicBezTo>
                  <a:cubicBezTo>
                    <a:pt x="426804" y="393173"/>
                    <a:pt x="424454" y="406762"/>
                    <a:pt x="422232" y="419462"/>
                  </a:cubicBezTo>
                  <a:cubicBezTo>
                    <a:pt x="420454" y="429431"/>
                    <a:pt x="418803" y="438829"/>
                    <a:pt x="417152" y="447465"/>
                  </a:cubicBezTo>
                  <a:cubicBezTo>
                    <a:pt x="410802" y="481438"/>
                    <a:pt x="406103" y="503282"/>
                    <a:pt x="406103" y="503282"/>
                  </a:cubicBezTo>
                  <a:lnTo>
                    <a:pt x="255163" y="525253"/>
                  </a:lnTo>
                  <a:cubicBezTo>
                    <a:pt x="245130" y="526713"/>
                    <a:pt x="234970" y="527475"/>
                    <a:pt x="224873" y="527475"/>
                  </a:cubicBezTo>
                  <a:cubicBezTo>
                    <a:pt x="214777" y="527475"/>
                    <a:pt x="204617" y="526713"/>
                    <a:pt x="194521" y="525253"/>
                  </a:cubicBezTo>
                  <a:lnTo>
                    <a:pt x="43645" y="503282"/>
                  </a:lnTo>
                  <a:cubicBezTo>
                    <a:pt x="43645" y="503282"/>
                    <a:pt x="38755" y="480549"/>
                    <a:pt x="32278" y="445497"/>
                  </a:cubicBezTo>
                  <a:cubicBezTo>
                    <a:pt x="32278" y="445497"/>
                    <a:pt x="32278" y="445497"/>
                    <a:pt x="32278" y="445497"/>
                  </a:cubicBezTo>
                  <a:cubicBezTo>
                    <a:pt x="30818" y="437432"/>
                    <a:pt x="29230" y="428796"/>
                    <a:pt x="27579" y="419525"/>
                  </a:cubicBezTo>
                  <a:cubicBezTo>
                    <a:pt x="26817" y="415144"/>
                    <a:pt x="25992" y="410635"/>
                    <a:pt x="25230" y="406000"/>
                  </a:cubicBezTo>
                  <a:cubicBezTo>
                    <a:pt x="23896" y="398189"/>
                    <a:pt x="22562" y="390125"/>
                    <a:pt x="21166" y="381743"/>
                  </a:cubicBezTo>
                  <a:cubicBezTo>
                    <a:pt x="18753" y="366757"/>
                    <a:pt x="16340" y="351009"/>
                    <a:pt x="14054" y="334816"/>
                  </a:cubicBezTo>
                  <a:cubicBezTo>
                    <a:pt x="12022" y="320402"/>
                    <a:pt x="10117" y="305670"/>
                    <a:pt x="8338" y="290874"/>
                  </a:cubicBezTo>
                  <a:cubicBezTo>
                    <a:pt x="5798" y="269284"/>
                    <a:pt x="3640" y="247567"/>
                    <a:pt x="2179" y="226612"/>
                  </a:cubicBezTo>
                  <a:cubicBezTo>
                    <a:pt x="1290" y="213785"/>
                    <a:pt x="592" y="201212"/>
                    <a:pt x="274" y="189084"/>
                  </a:cubicBezTo>
                  <a:cubicBezTo>
                    <a:pt x="-234" y="171939"/>
                    <a:pt x="-43" y="155746"/>
                    <a:pt x="909" y="141014"/>
                  </a:cubicBezTo>
                  <a:cubicBezTo>
                    <a:pt x="1163" y="137141"/>
                    <a:pt x="1481" y="133394"/>
                    <a:pt x="1861" y="129775"/>
                  </a:cubicBezTo>
                  <a:cubicBezTo>
                    <a:pt x="3005" y="117964"/>
                    <a:pt x="4783" y="107422"/>
                    <a:pt x="7323" y="98279"/>
                  </a:cubicBezTo>
                  <a:cubicBezTo>
                    <a:pt x="12974" y="77832"/>
                    <a:pt x="24531" y="61639"/>
                    <a:pt x="39327" y="48749"/>
                  </a:cubicBezTo>
                  <a:cubicBezTo>
                    <a:pt x="59011" y="31731"/>
                    <a:pt x="84538" y="20618"/>
                    <a:pt x="110002" y="13379"/>
                  </a:cubicBezTo>
                  <a:cubicBezTo>
                    <a:pt x="162262" y="-1480"/>
                    <a:pt x="214142" y="44"/>
                    <a:pt x="214142" y="44"/>
                  </a:cubicBezTo>
                  <a:cubicBezTo>
                    <a:pt x="214142" y="44"/>
                    <a:pt x="218016" y="44"/>
                    <a:pt x="224811" y="298"/>
                  </a:cubicBezTo>
                  <a:cubicBezTo>
                    <a:pt x="231605" y="44"/>
                    <a:pt x="235478" y="44"/>
                    <a:pt x="235478" y="44"/>
                  </a:cubicBezTo>
                  <a:cubicBezTo>
                    <a:pt x="235478" y="44"/>
                    <a:pt x="287358" y="-1480"/>
                    <a:pt x="339618" y="13379"/>
                  </a:cubicBezTo>
                  <a:cubicBezTo>
                    <a:pt x="384259" y="26079"/>
                    <a:pt x="429153" y="50654"/>
                    <a:pt x="442361" y="98279"/>
                  </a:cubicBezTo>
                  <a:cubicBezTo>
                    <a:pt x="445854" y="110979"/>
                    <a:pt x="447949" y="126600"/>
                    <a:pt x="448965" y="144316"/>
                  </a:cubicBezTo>
                  <a:cubicBezTo>
                    <a:pt x="449410" y="152317"/>
                    <a:pt x="449600" y="160636"/>
                    <a:pt x="449663" y="1693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1" name="Freeform 310">
              <a:extLst>
                <a:ext uri="{FF2B5EF4-FFF2-40B4-BE49-F238E27FC236}">
                  <a16:creationId xmlns:a16="http://schemas.microsoft.com/office/drawing/2014/main" id="{C13757C2-2A7A-7F47-8927-1591CD6C7B29}"/>
                </a:ext>
              </a:extLst>
            </p:cNvPr>
            <p:cNvSpPr/>
            <p:nvPr/>
          </p:nvSpPr>
          <p:spPr>
            <a:xfrm>
              <a:off x="8925824" y="1966912"/>
              <a:ext cx="451537" cy="552450"/>
            </a:xfrm>
            <a:custGeom>
              <a:avLst/>
              <a:gdLst>
                <a:gd name="connsiteX0" fmla="*/ 451538 w 451537"/>
                <a:gd name="connsiteY0" fmla="*/ 194310 h 552450"/>
                <a:gd name="connsiteX1" fmla="*/ 451538 w 451537"/>
                <a:gd name="connsiteY1" fmla="*/ 197167 h 552450"/>
                <a:gd name="connsiteX2" fmla="*/ 450649 w 451537"/>
                <a:gd name="connsiteY2" fmla="*/ 230188 h 552450"/>
                <a:gd name="connsiteX3" fmla="*/ 421248 w 451537"/>
                <a:gd name="connsiteY3" fmla="*/ 459804 h 552450"/>
                <a:gd name="connsiteX4" fmla="*/ 421185 w 451537"/>
                <a:gd name="connsiteY4" fmla="*/ 459994 h 552450"/>
                <a:gd name="connsiteX5" fmla="*/ 421185 w 451537"/>
                <a:gd name="connsiteY5" fmla="*/ 460058 h 552450"/>
                <a:gd name="connsiteX6" fmla="*/ 420868 w 451537"/>
                <a:gd name="connsiteY6" fmla="*/ 461708 h 552450"/>
                <a:gd name="connsiteX7" fmla="*/ 420868 w 451537"/>
                <a:gd name="connsiteY7" fmla="*/ 461772 h 552450"/>
                <a:gd name="connsiteX8" fmla="*/ 407850 w 451537"/>
                <a:gd name="connsiteY8" fmla="*/ 528193 h 552450"/>
                <a:gd name="connsiteX9" fmla="*/ 256910 w 451537"/>
                <a:gd name="connsiteY9" fmla="*/ 550227 h 552450"/>
                <a:gd name="connsiteX10" fmla="*/ 226621 w 451537"/>
                <a:gd name="connsiteY10" fmla="*/ 552450 h 552450"/>
                <a:gd name="connsiteX11" fmla="*/ 196332 w 451537"/>
                <a:gd name="connsiteY11" fmla="*/ 550227 h 552450"/>
                <a:gd name="connsiteX12" fmla="*/ 6974 w 451537"/>
                <a:gd name="connsiteY12" fmla="*/ 528193 h 552450"/>
                <a:gd name="connsiteX13" fmla="*/ 3990 w 451537"/>
                <a:gd name="connsiteY13" fmla="*/ 459867 h 552450"/>
                <a:gd name="connsiteX14" fmla="*/ 497 w 451537"/>
                <a:gd name="connsiteY14" fmla="*/ 333629 h 552450"/>
                <a:gd name="connsiteX15" fmla="*/ 370 w 451537"/>
                <a:gd name="connsiteY15" fmla="*/ 230314 h 552450"/>
                <a:gd name="connsiteX16" fmla="*/ 1768 w 451537"/>
                <a:gd name="connsiteY16" fmla="*/ 184214 h 552450"/>
                <a:gd name="connsiteX17" fmla="*/ 1768 w 451537"/>
                <a:gd name="connsiteY17" fmla="*/ 184150 h 552450"/>
                <a:gd name="connsiteX18" fmla="*/ 2783 w 451537"/>
                <a:gd name="connsiteY18" fmla="*/ 165989 h 552450"/>
                <a:gd name="connsiteX19" fmla="*/ 9197 w 451537"/>
                <a:gd name="connsiteY19" fmla="*/ 123254 h 552450"/>
                <a:gd name="connsiteX20" fmla="*/ 216080 w 451537"/>
                <a:gd name="connsiteY20" fmla="*/ 0 h 552450"/>
                <a:gd name="connsiteX21" fmla="*/ 226748 w 451537"/>
                <a:gd name="connsiteY21" fmla="*/ 254 h 552450"/>
                <a:gd name="connsiteX22" fmla="*/ 237416 w 451537"/>
                <a:gd name="connsiteY22" fmla="*/ 0 h 552450"/>
                <a:gd name="connsiteX23" fmla="*/ 444299 w 451537"/>
                <a:gd name="connsiteY23" fmla="*/ 123254 h 552450"/>
                <a:gd name="connsiteX24" fmla="*/ 450903 w 451537"/>
                <a:gd name="connsiteY24" fmla="*/ 169291 h 552450"/>
                <a:gd name="connsiteX25" fmla="*/ 451538 w 451537"/>
                <a:gd name="connsiteY25" fmla="*/ 194310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1537" h="552450">
                  <a:moveTo>
                    <a:pt x="451538" y="194310"/>
                  </a:moveTo>
                  <a:cubicBezTo>
                    <a:pt x="451538" y="195263"/>
                    <a:pt x="451538" y="196215"/>
                    <a:pt x="451538" y="197167"/>
                  </a:cubicBezTo>
                  <a:cubicBezTo>
                    <a:pt x="451474" y="207772"/>
                    <a:pt x="451220" y="218821"/>
                    <a:pt x="450649" y="230188"/>
                  </a:cubicBezTo>
                  <a:cubicBezTo>
                    <a:pt x="446966" y="307023"/>
                    <a:pt x="432361" y="398653"/>
                    <a:pt x="421248" y="459804"/>
                  </a:cubicBezTo>
                  <a:cubicBezTo>
                    <a:pt x="421248" y="459804"/>
                    <a:pt x="421248" y="459867"/>
                    <a:pt x="421185" y="459994"/>
                  </a:cubicBezTo>
                  <a:cubicBezTo>
                    <a:pt x="421185" y="459994"/>
                    <a:pt x="421185" y="459994"/>
                    <a:pt x="421185" y="460058"/>
                  </a:cubicBezTo>
                  <a:cubicBezTo>
                    <a:pt x="421058" y="460629"/>
                    <a:pt x="420994" y="461137"/>
                    <a:pt x="420868" y="461708"/>
                  </a:cubicBezTo>
                  <a:cubicBezTo>
                    <a:pt x="420868" y="461772"/>
                    <a:pt x="420868" y="461772"/>
                    <a:pt x="420868" y="461772"/>
                  </a:cubicBezTo>
                  <a:cubicBezTo>
                    <a:pt x="413565" y="501714"/>
                    <a:pt x="407850" y="528193"/>
                    <a:pt x="407850" y="528193"/>
                  </a:cubicBezTo>
                  <a:lnTo>
                    <a:pt x="256910" y="550227"/>
                  </a:lnTo>
                  <a:cubicBezTo>
                    <a:pt x="246878" y="551688"/>
                    <a:pt x="236718" y="552450"/>
                    <a:pt x="226621" y="552450"/>
                  </a:cubicBezTo>
                  <a:cubicBezTo>
                    <a:pt x="216524" y="552450"/>
                    <a:pt x="206365" y="551688"/>
                    <a:pt x="196332" y="550227"/>
                  </a:cubicBezTo>
                  <a:lnTo>
                    <a:pt x="6974" y="528193"/>
                  </a:lnTo>
                  <a:cubicBezTo>
                    <a:pt x="6974" y="528193"/>
                    <a:pt x="5514" y="500888"/>
                    <a:pt x="3990" y="459867"/>
                  </a:cubicBezTo>
                  <a:cubicBezTo>
                    <a:pt x="2657" y="424879"/>
                    <a:pt x="1196" y="379984"/>
                    <a:pt x="497" y="333629"/>
                  </a:cubicBezTo>
                  <a:cubicBezTo>
                    <a:pt x="-74" y="298831"/>
                    <a:pt x="-201" y="263208"/>
                    <a:pt x="370" y="230314"/>
                  </a:cubicBezTo>
                  <a:cubicBezTo>
                    <a:pt x="624" y="214186"/>
                    <a:pt x="1069" y="198692"/>
                    <a:pt x="1768" y="184214"/>
                  </a:cubicBezTo>
                  <a:cubicBezTo>
                    <a:pt x="1768" y="184214"/>
                    <a:pt x="1768" y="184150"/>
                    <a:pt x="1768" y="184150"/>
                  </a:cubicBezTo>
                  <a:cubicBezTo>
                    <a:pt x="2085" y="177864"/>
                    <a:pt x="2403" y="171831"/>
                    <a:pt x="2783" y="165989"/>
                  </a:cubicBezTo>
                  <a:cubicBezTo>
                    <a:pt x="3863" y="149606"/>
                    <a:pt x="5895" y="135128"/>
                    <a:pt x="9197" y="123254"/>
                  </a:cubicBezTo>
                  <a:cubicBezTo>
                    <a:pt x="37835" y="19812"/>
                    <a:pt x="216080" y="0"/>
                    <a:pt x="216080" y="0"/>
                  </a:cubicBezTo>
                  <a:cubicBezTo>
                    <a:pt x="216080" y="0"/>
                    <a:pt x="219954" y="0"/>
                    <a:pt x="226748" y="254"/>
                  </a:cubicBezTo>
                  <a:cubicBezTo>
                    <a:pt x="233543" y="0"/>
                    <a:pt x="237416" y="0"/>
                    <a:pt x="237416" y="0"/>
                  </a:cubicBezTo>
                  <a:cubicBezTo>
                    <a:pt x="237416" y="0"/>
                    <a:pt x="415660" y="19812"/>
                    <a:pt x="444299" y="123254"/>
                  </a:cubicBezTo>
                  <a:cubicBezTo>
                    <a:pt x="447792" y="135954"/>
                    <a:pt x="449887" y="151574"/>
                    <a:pt x="450903" y="169291"/>
                  </a:cubicBezTo>
                  <a:cubicBezTo>
                    <a:pt x="451220" y="177229"/>
                    <a:pt x="451474" y="185611"/>
                    <a:pt x="451538" y="19431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2" name="Freeform 311">
              <a:extLst>
                <a:ext uri="{FF2B5EF4-FFF2-40B4-BE49-F238E27FC236}">
                  <a16:creationId xmlns:a16="http://schemas.microsoft.com/office/drawing/2014/main" id="{E8386FD0-74E7-EC47-A14B-1C6F0BF53A15}"/>
                </a:ext>
              </a:extLst>
            </p:cNvPr>
            <p:cNvSpPr/>
            <p:nvPr/>
          </p:nvSpPr>
          <p:spPr>
            <a:xfrm>
              <a:off x="8477998" y="1966848"/>
              <a:ext cx="449657" cy="552450"/>
            </a:xfrm>
            <a:custGeom>
              <a:avLst/>
              <a:gdLst>
                <a:gd name="connsiteX0" fmla="*/ 449658 w 449657"/>
                <a:gd name="connsiteY0" fmla="*/ 194374 h 552450"/>
                <a:gd name="connsiteX1" fmla="*/ 449658 w 449657"/>
                <a:gd name="connsiteY1" fmla="*/ 197231 h 552450"/>
                <a:gd name="connsiteX2" fmla="*/ 449467 w 449657"/>
                <a:gd name="connsiteY2" fmla="*/ 230251 h 552450"/>
                <a:gd name="connsiteX3" fmla="*/ 448260 w 449657"/>
                <a:gd name="connsiteY3" fmla="*/ 333566 h 552450"/>
                <a:gd name="connsiteX4" fmla="*/ 446229 w 449657"/>
                <a:gd name="connsiteY4" fmla="*/ 448564 h 552450"/>
                <a:gd name="connsiteX5" fmla="*/ 444514 w 449657"/>
                <a:gd name="connsiteY5" fmla="*/ 528193 h 552450"/>
                <a:gd name="connsiteX6" fmla="*/ 255157 w 449657"/>
                <a:gd name="connsiteY6" fmla="*/ 550228 h 552450"/>
                <a:gd name="connsiteX7" fmla="*/ 224868 w 449657"/>
                <a:gd name="connsiteY7" fmla="*/ 552450 h 552450"/>
                <a:gd name="connsiteX8" fmla="*/ 194578 w 449657"/>
                <a:gd name="connsiteY8" fmla="*/ 550228 h 552450"/>
                <a:gd name="connsiteX9" fmla="*/ 43638 w 449657"/>
                <a:gd name="connsiteY9" fmla="*/ 528193 h 552450"/>
                <a:gd name="connsiteX10" fmla="*/ 26112 w 449657"/>
                <a:gd name="connsiteY10" fmla="*/ 436182 h 552450"/>
                <a:gd name="connsiteX11" fmla="*/ 26112 w 449657"/>
                <a:gd name="connsiteY11" fmla="*/ 436118 h 552450"/>
                <a:gd name="connsiteX12" fmla="*/ 458 w 449657"/>
                <a:gd name="connsiteY12" fmla="*/ 219329 h 552450"/>
                <a:gd name="connsiteX13" fmla="*/ 903 w 449657"/>
                <a:gd name="connsiteY13" fmla="*/ 165989 h 552450"/>
                <a:gd name="connsiteX14" fmla="*/ 7317 w 449657"/>
                <a:gd name="connsiteY14" fmla="*/ 123254 h 552450"/>
                <a:gd name="connsiteX15" fmla="*/ 214199 w 449657"/>
                <a:gd name="connsiteY15" fmla="*/ 0 h 552450"/>
                <a:gd name="connsiteX16" fmla="*/ 224868 w 449657"/>
                <a:gd name="connsiteY16" fmla="*/ 254 h 552450"/>
                <a:gd name="connsiteX17" fmla="*/ 235535 w 449657"/>
                <a:gd name="connsiteY17" fmla="*/ 0 h 552450"/>
                <a:gd name="connsiteX18" fmla="*/ 442419 w 449657"/>
                <a:gd name="connsiteY18" fmla="*/ 123254 h 552450"/>
                <a:gd name="connsiteX19" fmla="*/ 449022 w 449657"/>
                <a:gd name="connsiteY19" fmla="*/ 169291 h 552450"/>
                <a:gd name="connsiteX20" fmla="*/ 449594 w 449657"/>
                <a:gd name="connsiteY20" fmla="*/ 184150 h 552450"/>
                <a:gd name="connsiteX21" fmla="*/ 449594 w 449657"/>
                <a:gd name="connsiteY21" fmla="*/ 184214 h 552450"/>
                <a:gd name="connsiteX22" fmla="*/ 449658 w 449657"/>
                <a:gd name="connsiteY22" fmla="*/ 194374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49657" h="552450">
                  <a:moveTo>
                    <a:pt x="449658" y="194374"/>
                  </a:moveTo>
                  <a:lnTo>
                    <a:pt x="449658" y="197231"/>
                  </a:lnTo>
                  <a:cubicBezTo>
                    <a:pt x="449658" y="207836"/>
                    <a:pt x="449594" y="218885"/>
                    <a:pt x="449467" y="230251"/>
                  </a:cubicBezTo>
                  <a:cubicBezTo>
                    <a:pt x="449213" y="263144"/>
                    <a:pt x="448769" y="298831"/>
                    <a:pt x="448260" y="333566"/>
                  </a:cubicBezTo>
                  <a:cubicBezTo>
                    <a:pt x="447625" y="375095"/>
                    <a:pt x="446863" y="415481"/>
                    <a:pt x="446229" y="448564"/>
                  </a:cubicBezTo>
                  <a:cubicBezTo>
                    <a:pt x="445276" y="495808"/>
                    <a:pt x="444514" y="528193"/>
                    <a:pt x="444514" y="528193"/>
                  </a:cubicBezTo>
                  <a:lnTo>
                    <a:pt x="255157" y="550228"/>
                  </a:lnTo>
                  <a:cubicBezTo>
                    <a:pt x="245124" y="551688"/>
                    <a:pt x="234964" y="552450"/>
                    <a:pt x="224868" y="552450"/>
                  </a:cubicBezTo>
                  <a:cubicBezTo>
                    <a:pt x="214771" y="552450"/>
                    <a:pt x="204611" y="551688"/>
                    <a:pt x="194578" y="550228"/>
                  </a:cubicBezTo>
                  <a:lnTo>
                    <a:pt x="43638" y="528193"/>
                  </a:lnTo>
                  <a:cubicBezTo>
                    <a:pt x="43638" y="528193"/>
                    <a:pt x="35447" y="490030"/>
                    <a:pt x="26112" y="436182"/>
                  </a:cubicBezTo>
                  <a:cubicBezTo>
                    <a:pt x="26112" y="436118"/>
                    <a:pt x="26112" y="436118"/>
                    <a:pt x="26112" y="436118"/>
                  </a:cubicBezTo>
                  <a:cubicBezTo>
                    <a:pt x="15254" y="373253"/>
                    <a:pt x="2935" y="289052"/>
                    <a:pt x="458" y="219329"/>
                  </a:cubicBezTo>
                  <a:cubicBezTo>
                    <a:pt x="-240" y="200216"/>
                    <a:pt x="-177" y="182182"/>
                    <a:pt x="903" y="165989"/>
                  </a:cubicBezTo>
                  <a:cubicBezTo>
                    <a:pt x="1983" y="149606"/>
                    <a:pt x="4014" y="135128"/>
                    <a:pt x="7317" y="123254"/>
                  </a:cubicBezTo>
                  <a:cubicBezTo>
                    <a:pt x="35955" y="19812"/>
                    <a:pt x="214199" y="0"/>
                    <a:pt x="214199" y="0"/>
                  </a:cubicBezTo>
                  <a:cubicBezTo>
                    <a:pt x="214199" y="0"/>
                    <a:pt x="218073" y="0"/>
                    <a:pt x="224868" y="254"/>
                  </a:cubicBezTo>
                  <a:cubicBezTo>
                    <a:pt x="231662" y="0"/>
                    <a:pt x="235535" y="0"/>
                    <a:pt x="235535" y="0"/>
                  </a:cubicBezTo>
                  <a:cubicBezTo>
                    <a:pt x="235535" y="0"/>
                    <a:pt x="413780" y="19812"/>
                    <a:pt x="442419" y="123254"/>
                  </a:cubicBezTo>
                  <a:cubicBezTo>
                    <a:pt x="445911" y="135954"/>
                    <a:pt x="448070" y="151574"/>
                    <a:pt x="449022" y="169291"/>
                  </a:cubicBezTo>
                  <a:cubicBezTo>
                    <a:pt x="449276" y="174117"/>
                    <a:pt x="449467" y="179007"/>
                    <a:pt x="449594" y="184150"/>
                  </a:cubicBezTo>
                  <a:cubicBezTo>
                    <a:pt x="449594" y="184150"/>
                    <a:pt x="449594" y="184150"/>
                    <a:pt x="449594" y="184214"/>
                  </a:cubicBezTo>
                  <a:cubicBezTo>
                    <a:pt x="449594" y="187516"/>
                    <a:pt x="449658" y="190945"/>
                    <a:pt x="449658" y="19437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3" name="Freeform 312">
              <a:extLst>
                <a:ext uri="{FF2B5EF4-FFF2-40B4-BE49-F238E27FC236}">
                  <a16:creationId xmlns:a16="http://schemas.microsoft.com/office/drawing/2014/main" id="{F2B9F650-08F6-4745-B4CE-2B681D467E2B}"/>
                </a:ext>
              </a:extLst>
            </p:cNvPr>
            <p:cNvSpPr/>
            <p:nvPr/>
          </p:nvSpPr>
          <p:spPr>
            <a:xfrm>
              <a:off x="9800399" y="2560192"/>
              <a:ext cx="163576" cy="117919"/>
            </a:xfrm>
            <a:custGeom>
              <a:avLst/>
              <a:gdLst>
                <a:gd name="connsiteX0" fmla="*/ 163576 w 163576"/>
                <a:gd name="connsiteY0" fmla="*/ 41593 h 117919"/>
                <a:gd name="connsiteX1" fmla="*/ 0 w 163576"/>
                <a:gd name="connsiteY1" fmla="*/ 117920 h 117919"/>
                <a:gd name="connsiteX2" fmla="*/ 6858 w 163576"/>
                <a:gd name="connsiteY2" fmla="*/ 77280 h 117919"/>
                <a:gd name="connsiteX3" fmla="*/ 140462 w 163576"/>
                <a:gd name="connsiteY3" fmla="*/ 0 h 117919"/>
                <a:gd name="connsiteX4" fmla="*/ 163576 w 163576"/>
                <a:gd name="connsiteY4" fmla="*/ 41593 h 117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576" h="117919">
                  <a:moveTo>
                    <a:pt x="163576" y="41593"/>
                  </a:moveTo>
                  <a:cubicBezTo>
                    <a:pt x="163576" y="41593"/>
                    <a:pt x="94488" y="110998"/>
                    <a:pt x="0" y="117920"/>
                  </a:cubicBezTo>
                  <a:cubicBezTo>
                    <a:pt x="2222" y="105283"/>
                    <a:pt x="4508" y="91630"/>
                    <a:pt x="6858" y="77280"/>
                  </a:cubicBezTo>
                  <a:cubicBezTo>
                    <a:pt x="74168" y="64834"/>
                    <a:pt x="140462" y="0"/>
                    <a:pt x="140462" y="0"/>
                  </a:cubicBezTo>
                  <a:cubicBezTo>
                    <a:pt x="146368" y="13145"/>
                    <a:pt x="157861" y="28194"/>
                    <a:pt x="163576" y="41593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4" name="Freeform 313">
              <a:extLst>
                <a:ext uri="{FF2B5EF4-FFF2-40B4-BE49-F238E27FC236}">
                  <a16:creationId xmlns:a16="http://schemas.microsoft.com/office/drawing/2014/main" id="{4BA0A4A2-CF56-6F43-AD70-0C767B9FB388}"/>
                </a:ext>
              </a:extLst>
            </p:cNvPr>
            <p:cNvSpPr/>
            <p:nvPr/>
          </p:nvSpPr>
          <p:spPr>
            <a:xfrm>
              <a:off x="9488296" y="2176335"/>
              <a:ext cx="229616" cy="95694"/>
            </a:xfrm>
            <a:custGeom>
              <a:avLst/>
              <a:gdLst>
                <a:gd name="connsiteX0" fmla="*/ 229616 w 229616"/>
                <a:gd name="connsiteY0" fmla="*/ 14541 h 95694"/>
                <a:gd name="connsiteX1" fmla="*/ 229616 w 229616"/>
                <a:gd name="connsiteY1" fmla="*/ 95694 h 95694"/>
                <a:gd name="connsiteX2" fmla="*/ 125476 w 229616"/>
                <a:gd name="connsiteY2" fmla="*/ 82360 h 95694"/>
                <a:gd name="connsiteX3" fmla="*/ 114809 w 229616"/>
                <a:gd name="connsiteY3" fmla="*/ 82613 h 95694"/>
                <a:gd name="connsiteX4" fmla="*/ 104140 w 229616"/>
                <a:gd name="connsiteY4" fmla="*/ 82360 h 95694"/>
                <a:gd name="connsiteX5" fmla="*/ 0 w 229616"/>
                <a:gd name="connsiteY5" fmla="*/ 95694 h 95694"/>
                <a:gd name="connsiteX6" fmla="*/ 0 w 229616"/>
                <a:gd name="connsiteY6" fmla="*/ 14478 h 95694"/>
                <a:gd name="connsiteX7" fmla="*/ 14478 w 229616"/>
                <a:gd name="connsiteY7" fmla="*/ 0 h 95694"/>
                <a:gd name="connsiteX8" fmla="*/ 215202 w 229616"/>
                <a:gd name="connsiteY8" fmla="*/ 0 h 95694"/>
                <a:gd name="connsiteX9" fmla="*/ 229616 w 229616"/>
                <a:gd name="connsiteY9" fmla="*/ 14541 h 95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9616" h="95694">
                  <a:moveTo>
                    <a:pt x="229616" y="14541"/>
                  </a:moveTo>
                  <a:lnTo>
                    <a:pt x="229616" y="95694"/>
                  </a:lnTo>
                  <a:cubicBezTo>
                    <a:pt x="177356" y="80835"/>
                    <a:pt x="125476" y="82360"/>
                    <a:pt x="125476" y="82360"/>
                  </a:cubicBezTo>
                  <a:cubicBezTo>
                    <a:pt x="125476" y="82360"/>
                    <a:pt x="121603" y="82360"/>
                    <a:pt x="114809" y="82613"/>
                  </a:cubicBezTo>
                  <a:cubicBezTo>
                    <a:pt x="108014" y="82360"/>
                    <a:pt x="104140" y="82360"/>
                    <a:pt x="104140" y="82360"/>
                  </a:cubicBezTo>
                  <a:cubicBezTo>
                    <a:pt x="104140" y="82360"/>
                    <a:pt x="52260" y="80835"/>
                    <a:pt x="0" y="95694"/>
                  </a:cubicBezTo>
                  <a:lnTo>
                    <a:pt x="0" y="14478"/>
                  </a:lnTo>
                  <a:cubicBezTo>
                    <a:pt x="0" y="6477"/>
                    <a:pt x="6477" y="0"/>
                    <a:pt x="14478" y="0"/>
                  </a:cubicBezTo>
                  <a:lnTo>
                    <a:pt x="215202" y="0"/>
                  </a:lnTo>
                  <a:cubicBezTo>
                    <a:pt x="223139" y="63"/>
                    <a:pt x="229616" y="6540"/>
                    <a:pt x="229616" y="14541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5" name="Freeform 314">
              <a:extLst>
                <a:ext uri="{FF2B5EF4-FFF2-40B4-BE49-F238E27FC236}">
                  <a16:creationId xmlns:a16="http://schemas.microsoft.com/office/drawing/2014/main" id="{E68B04F8-48B7-6741-9DDC-34A2BA7102B0}"/>
                </a:ext>
              </a:extLst>
            </p:cNvPr>
            <p:cNvSpPr/>
            <p:nvPr/>
          </p:nvSpPr>
          <p:spPr>
            <a:xfrm>
              <a:off x="8929814" y="2426716"/>
              <a:ext cx="416877" cy="92582"/>
            </a:xfrm>
            <a:custGeom>
              <a:avLst/>
              <a:gdLst>
                <a:gd name="connsiteX0" fmla="*/ 416878 w 416877"/>
                <a:gd name="connsiteY0" fmla="*/ 1905 h 92582"/>
                <a:gd name="connsiteX1" fmla="*/ 403860 w 416877"/>
                <a:gd name="connsiteY1" fmla="*/ 68326 h 92582"/>
                <a:gd name="connsiteX2" fmla="*/ 252920 w 416877"/>
                <a:gd name="connsiteY2" fmla="*/ 90361 h 92582"/>
                <a:gd name="connsiteX3" fmla="*/ 222631 w 416877"/>
                <a:gd name="connsiteY3" fmla="*/ 92583 h 92582"/>
                <a:gd name="connsiteX4" fmla="*/ 192342 w 416877"/>
                <a:gd name="connsiteY4" fmla="*/ 90361 h 92582"/>
                <a:gd name="connsiteX5" fmla="*/ 2984 w 416877"/>
                <a:gd name="connsiteY5" fmla="*/ 68326 h 92582"/>
                <a:gd name="connsiteX6" fmla="*/ 0 w 416877"/>
                <a:gd name="connsiteY6" fmla="*/ 0 h 92582"/>
                <a:gd name="connsiteX7" fmla="*/ 221742 w 416877"/>
                <a:gd name="connsiteY7" fmla="*/ 74358 h 92582"/>
                <a:gd name="connsiteX8" fmla="*/ 416878 w 416877"/>
                <a:gd name="connsiteY8" fmla="*/ 1905 h 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6877" h="92582">
                  <a:moveTo>
                    <a:pt x="416878" y="1905"/>
                  </a:moveTo>
                  <a:cubicBezTo>
                    <a:pt x="409575" y="41846"/>
                    <a:pt x="403860" y="68326"/>
                    <a:pt x="403860" y="68326"/>
                  </a:cubicBezTo>
                  <a:lnTo>
                    <a:pt x="252920" y="90361"/>
                  </a:lnTo>
                  <a:cubicBezTo>
                    <a:pt x="242888" y="91821"/>
                    <a:pt x="232728" y="92583"/>
                    <a:pt x="222631" y="92583"/>
                  </a:cubicBezTo>
                  <a:cubicBezTo>
                    <a:pt x="212534" y="92583"/>
                    <a:pt x="202374" y="91821"/>
                    <a:pt x="192342" y="90361"/>
                  </a:cubicBezTo>
                  <a:lnTo>
                    <a:pt x="2984" y="68326"/>
                  </a:lnTo>
                  <a:cubicBezTo>
                    <a:pt x="2984" y="68326"/>
                    <a:pt x="1524" y="41021"/>
                    <a:pt x="0" y="0"/>
                  </a:cubicBezTo>
                  <a:cubicBezTo>
                    <a:pt x="0" y="0"/>
                    <a:pt x="34036" y="70866"/>
                    <a:pt x="221742" y="74358"/>
                  </a:cubicBezTo>
                  <a:cubicBezTo>
                    <a:pt x="391922" y="77533"/>
                    <a:pt x="414210" y="13843"/>
                    <a:pt x="416878" y="190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6" name="Freeform 315">
              <a:extLst>
                <a:ext uri="{FF2B5EF4-FFF2-40B4-BE49-F238E27FC236}">
                  <a16:creationId xmlns:a16="http://schemas.microsoft.com/office/drawing/2014/main" id="{902B11B8-5247-2549-93FE-B552885ADB21}"/>
                </a:ext>
              </a:extLst>
            </p:cNvPr>
            <p:cNvSpPr/>
            <p:nvPr/>
          </p:nvSpPr>
          <p:spPr>
            <a:xfrm>
              <a:off x="9573006" y="2015807"/>
              <a:ext cx="60198" cy="160591"/>
            </a:xfrm>
            <a:custGeom>
              <a:avLst/>
              <a:gdLst>
                <a:gd name="connsiteX0" fmla="*/ 0 w 60198"/>
                <a:gd name="connsiteY0" fmla="*/ 0 h 160591"/>
                <a:gd name="connsiteX1" fmla="*/ 60198 w 60198"/>
                <a:gd name="connsiteY1" fmla="*/ 0 h 160591"/>
                <a:gd name="connsiteX2" fmla="*/ 60198 w 60198"/>
                <a:gd name="connsiteY2" fmla="*/ 160592 h 160591"/>
                <a:gd name="connsiteX3" fmla="*/ 0 w 60198"/>
                <a:gd name="connsiteY3" fmla="*/ 160592 h 160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8" h="160591">
                  <a:moveTo>
                    <a:pt x="0" y="0"/>
                  </a:moveTo>
                  <a:lnTo>
                    <a:pt x="60198" y="0"/>
                  </a:lnTo>
                  <a:lnTo>
                    <a:pt x="60198" y="160592"/>
                  </a:lnTo>
                  <a:lnTo>
                    <a:pt x="0" y="160592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7" name="Freeform 316">
              <a:extLst>
                <a:ext uri="{FF2B5EF4-FFF2-40B4-BE49-F238E27FC236}">
                  <a16:creationId xmlns:a16="http://schemas.microsoft.com/office/drawing/2014/main" id="{DD3B79B5-59E8-0940-8B12-71D285DABC52}"/>
                </a:ext>
              </a:extLst>
            </p:cNvPr>
            <p:cNvSpPr/>
            <p:nvPr/>
          </p:nvSpPr>
          <p:spPr>
            <a:xfrm>
              <a:off x="8401077" y="1881503"/>
              <a:ext cx="1508705" cy="315659"/>
            </a:xfrm>
            <a:custGeom>
              <a:avLst/>
              <a:gdLst>
                <a:gd name="connsiteX0" fmla="*/ 1508224 w 1508705"/>
                <a:gd name="connsiteY0" fmla="*/ 45594 h 315659"/>
                <a:gd name="connsiteX1" fmla="*/ 1478253 w 1508705"/>
                <a:gd name="connsiteY1" fmla="*/ 238571 h 315659"/>
                <a:gd name="connsiteX2" fmla="*/ 1447899 w 1508705"/>
                <a:gd name="connsiteY2" fmla="*/ 293371 h 315659"/>
                <a:gd name="connsiteX3" fmla="*/ 1427770 w 1508705"/>
                <a:gd name="connsiteY3" fmla="*/ 283910 h 315659"/>
                <a:gd name="connsiteX4" fmla="*/ 1427770 w 1508705"/>
                <a:gd name="connsiteY4" fmla="*/ 282576 h 315659"/>
                <a:gd name="connsiteX5" fmla="*/ 1427770 w 1508705"/>
                <a:gd name="connsiteY5" fmla="*/ 279719 h 315659"/>
                <a:gd name="connsiteX6" fmla="*/ 1427071 w 1508705"/>
                <a:gd name="connsiteY6" fmla="*/ 254700 h 315659"/>
                <a:gd name="connsiteX7" fmla="*/ 1420467 w 1508705"/>
                <a:gd name="connsiteY7" fmla="*/ 208662 h 315659"/>
                <a:gd name="connsiteX8" fmla="*/ 1213584 w 1508705"/>
                <a:gd name="connsiteY8" fmla="*/ 85409 h 315659"/>
                <a:gd name="connsiteX9" fmla="*/ 1202916 w 1508705"/>
                <a:gd name="connsiteY9" fmla="*/ 85663 h 315659"/>
                <a:gd name="connsiteX10" fmla="*/ 1192248 w 1508705"/>
                <a:gd name="connsiteY10" fmla="*/ 85409 h 315659"/>
                <a:gd name="connsiteX11" fmla="*/ 985366 w 1508705"/>
                <a:gd name="connsiteY11" fmla="*/ 208662 h 315659"/>
                <a:gd name="connsiteX12" fmla="*/ 978952 w 1508705"/>
                <a:gd name="connsiteY12" fmla="*/ 251398 h 315659"/>
                <a:gd name="connsiteX13" fmla="*/ 976539 w 1508705"/>
                <a:gd name="connsiteY13" fmla="*/ 315660 h 315659"/>
                <a:gd name="connsiteX14" fmla="*/ 975268 w 1508705"/>
                <a:gd name="connsiteY14" fmla="*/ 315660 h 315659"/>
                <a:gd name="connsiteX15" fmla="*/ 976158 w 1508705"/>
                <a:gd name="connsiteY15" fmla="*/ 282640 h 315659"/>
                <a:gd name="connsiteX16" fmla="*/ 976158 w 1508705"/>
                <a:gd name="connsiteY16" fmla="*/ 279782 h 315659"/>
                <a:gd name="connsiteX17" fmla="*/ 975459 w 1508705"/>
                <a:gd name="connsiteY17" fmla="*/ 254763 h 315659"/>
                <a:gd name="connsiteX18" fmla="*/ 968855 w 1508705"/>
                <a:gd name="connsiteY18" fmla="*/ 208726 h 315659"/>
                <a:gd name="connsiteX19" fmla="*/ 761972 w 1508705"/>
                <a:gd name="connsiteY19" fmla="*/ 85472 h 315659"/>
                <a:gd name="connsiteX20" fmla="*/ 751304 w 1508705"/>
                <a:gd name="connsiteY20" fmla="*/ 85726 h 315659"/>
                <a:gd name="connsiteX21" fmla="*/ 740636 w 1508705"/>
                <a:gd name="connsiteY21" fmla="*/ 85472 h 315659"/>
                <a:gd name="connsiteX22" fmla="*/ 533754 w 1508705"/>
                <a:gd name="connsiteY22" fmla="*/ 208726 h 315659"/>
                <a:gd name="connsiteX23" fmla="*/ 527340 w 1508705"/>
                <a:gd name="connsiteY23" fmla="*/ 251461 h 315659"/>
                <a:gd name="connsiteX24" fmla="*/ 526324 w 1508705"/>
                <a:gd name="connsiteY24" fmla="*/ 269622 h 315659"/>
                <a:gd name="connsiteX25" fmla="*/ 525752 w 1508705"/>
                <a:gd name="connsiteY25" fmla="*/ 254827 h 315659"/>
                <a:gd name="connsiteX26" fmla="*/ 519148 w 1508705"/>
                <a:gd name="connsiteY26" fmla="*/ 208789 h 315659"/>
                <a:gd name="connsiteX27" fmla="*/ 312265 w 1508705"/>
                <a:gd name="connsiteY27" fmla="*/ 85536 h 315659"/>
                <a:gd name="connsiteX28" fmla="*/ 301597 w 1508705"/>
                <a:gd name="connsiteY28" fmla="*/ 85790 h 315659"/>
                <a:gd name="connsiteX29" fmla="*/ 290929 w 1508705"/>
                <a:gd name="connsiteY29" fmla="*/ 85536 h 315659"/>
                <a:gd name="connsiteX30" fmla="*/ 84046 w 1508705"/>
                <a:gd name="connsiteY30" fmla="*/ 208789 h 315659"/>
                <a:gd name="connsiteX31" fmla="*/ 77633 w 1508705"/>
                <a:gd name="connsiteY31" fmla="*/ 251525 h 315659"/>
                <a:gd name="connsiteX32" fmla="*/ 76743 w 1508705"/>
                <a:gd name="connsiteY32" fmla="*/ 282957 h 315659"/>
                <a:gd name="connsiteX33" fmla="*/ 58202 w 1508705"/>
                <a:gd name="connsiteY33" fmla="*/ 291212 h 315659"/>
                <a:gd name="connsiteX34" fmla="*/ 30452 w 1508705"/>
                <a:gd name="connsiteY34" fmla="*/ 238761 h 315659"/>
                <a:gd name="connsiteX35" fmla="*/ 480 w 1508705"/>
                <a:gd name="connsiteY35" fmla="*/ 45785 h 315659"/>
                <a:gd name="connsiteX36" fmla="*/ 39723 w 1508705"/>
                <a:gd name="connsiteY36" fmla="*/ 1 h 315659"/>
                <a:gd name="connsiteX37" fmla="*/ 1468791 w 1508705"/>
                <a:gd name="connsiteY37" fmla="*/ 1 h 315659"/>
                <a:gd name="connsiteX38" fmla="*/ 1508224 w 1508705"/>
                <a:gd name="connsiteY38" fmla="*/ 45594 h 315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508705" h="315659">
                  <a:moveTo>
                    <a:pt x="1508224" y="45594"/>
                  </a:moveTo>
                  <a:lnTo>
                    <a:pt x="1478253" y="238571"/>
                  </a:lnTo>
                  <a:cubicBezTo>
                    <a:pt x="1474823" y="260542"/>
                    <a:pt x="1463711" y="279655"/>
                    <a:pt x="1447899" y="293371"/>
                  </a:cubicBezTo>
                  <a:cubicBezTo>
                    <a:pt x="1440025" y="300229"/>
                    <a:pt x="1427706" y="294387"/>
                    <a:pt x="1427770" y="283910"/>
                  </a:cubicBezTo>
                  <a:cubicBezTo>
                    <a:pt x="1427770" y="283465"/>
                    <a:pt x="1427770" y="283021"/>
                    <a:pt x="1427770" y="282576"/>
                  </a:cubicBezTo>
                  <a:cubicBezTo>
                    <a:pt x="1427770" y="281624"/>
                    <a:pt x="1427770" y="280671"/>
                    <a:pt x="1427770" y="279719"/>
                  </a:cubicBezTo>
                  <a:cubicBezTo>
                    <a:pt x="1427770" y="271019"/>
                    <a:pt x="1427516" y="262637"/>
                    <a:pt x="1427071" y="254700"/>
                  </a:cubicBezTo>
                  <a:cubicBezTo>
                    <a:pt x="1426055" y="236983"/>
                    <a:pt x="1423960" y="221362"/>
                    <a:pt x="1420467" y="208662"/>
                  </a:cubicBezTo>
                  <a:cubicBezTo>
                    <a:pt x="1391828" y="105221"/>
                    <a:pt x="1213584" y="85409"/>
                    <a:pt x="1213584" y="85409"/>
                  </a:cubicBezTo>
                  <a:cubicBezTo>
                    <a:pt x="1213584" y="85409"/>
                    <a:pt x="1209711" y="85409"/>
                    <a:pt x="1202916" y="85663"/>
                  </a:cubicBezTo>
                  <a:cubicBezTo>
                    <a:pt x="1196122" y="85409"/>
                    <a:pt x="1192248" y="85409"/>
                    <a:pt x="1192248" y="85409"/>
                  </a:cubicBezTo>
                  <a:cubicBezTo>
                    <a:pt x="1192248" y="85409"/>
                    <a:pt x="1014003" y="105221"/>
                    <a:pt x="985366" y="208662"/>
                  </a:cubicBezTo>
                  <a:cubicBezTo>
                    <a:pt x="982063" y="220537"/>
                    <a:pt x="980031" y="235015"/>
                    <a:pt x="978952" y="251398"/>
                  </a:cubicBezTo>
                  <a:cubicBezTo>
                    <a:pt x="977681" y="270638"/>
                    <a:pt x="976920" y="292482"/>
                    <a:pt x="976539" y="315660"/>
                  </a:cubicBezTo>
                  <a:lnTo>
                    <a:pt x="975268" y="315660"/>
                  </a:lnTo>
                  <a:cubicBezTo>
                    <a:pt x="975841" y="304293"/>
                    <a:pt x="976158" y="293244"/>
                    <a:pt x="976158" y="282640"/>
                  </a:cubicBezTo>
                  <a:cubicBezTo>
                    <a:pt x="976158" y="281687"/>
                    <a:pt x="976158" y="280735"/>
                    <a:pt x="976158" y="279782"/>
                  </a:cubicBezTo>
                  <a:cubicBezTo>
                    <a:pt x="976158" y="271083"/>
                    <a:pt x="975903" y="262701"/>
                    <a:pt x="975459" y="254763"/>
                  </a:cubicBezTo>
                  <a:cubicBezTo>
                    <a:pt x="974443" y="237047"/>
                    <a:pt x="972348" y="221426"/>
                    <a:pt x="968855" y="208726"/>
                  </a:cubicBezTo>
                  <a:cubicBezTo>
                    <a:pt x="940216" y="105284"/>
                    <a:pt x="761972" y="85472"/>
                    <a:pt x="761972" y="85472"/>
                  </a:cubicBezTo>
                  <a:cubicBezTo>
                    <a:pt x="761972" y="85472"/>
                    <a:pt x="758099" y="85472"/>
                    <a:pt x="751304" y="85726"/>
                  </a:cubicBezTo>
                  <a:cubicBezTo>
                    <a:pt x="744510" y="85472"/>
                    <a:pt x="740636" y="85472"/>
                    <a:pt x="740636" y="85472"/>
                  </a:cubicBezTo>
                  <a:cubicBezTo>
                    <a:pt x="740636" y="85472"/>
                    <a:pt x="562391" y="105284"/>
                    <a:pt x="533754" y="208726"/>
                  </a:cubicBezTo>
                  <a:cubicBezTo>
                    <a:pt x="530451" y="220600"/>
                    <a:pt x="528419" y="235078"/>
                    <a:pt x="527340" y="251461"/>
                  </a:cubicBezTo>
                  <a:cubicBezTo>
                    <a:pt x="526959" y="257303"/>
                    <a:pt x="526641" y="263336"/>
                    <a:pt x="526324" y="269622"/>
                  </a:cubicBezTo>
                  <a:cubicBezTo>
                    <a:pt x="526197" y="264542"/>
                    <a:pt x="526006" y="259589"/>
                    <a:pt x="525752" y="254827"/>
                  </a:cubicBezTo>
                  <a:cubicBezTo>
                    <a:pt x="524736" y="237110"/>
                    <a:pt x="522641" y="221489"/>
                    <a:pt x="519148" y="208789"/>
                  </a:cubicBezTo>
                  <a:cubicBezTo>
                    <a:pt x="490510" y="105348"/>
                    <a:pt x="312265" y="85536"/>
                    <a:pt x="312265" y="85536"/>
                  </a:cubicBezTo>
                  <a:cubicBezTo>
                    <a:pt x="312265" y="85536"/>
                    <a:pt x="308391" y="85536"/>
                    <a:pt x="301597" y="85790"/>
                  </a:cubicBezTo>
                  <a:cubicBezTo>
                    <a:pt x="294803" y="85536"/>
                    <a:pt x="290929" y="85536"/>
                    <a:pt x="290929" y="85536"/>
                  </a:cubicBezTo>
                  <a:cubicBezTo>
                    <a:pt x="290929" y="85536"/>
                    <a:pt x="112685" y="105348"/>
                    <a:pt x="84046" y="208789"/>
                  </a:cubicBezTo>
                  <a:cubicBezTo>
                    <a:pt x="80744" y="220664"/>
                    <a:pt x="78712" y="235142"/>
                    <a:pt x="77633" y="251525"/>
                  </a:cubicBezTo>
                  <a:cubicBezTo>
                    <a:pt x="76998" y="261367"/>
                    <a:pt x="76743" y="271908"/>
                    <a:pt x="76743" y="282957"/>
                  </a:cubicBezTo>
                  <a:cubicBezTo>
                    <a:pt x="76743" y="292609"/>
                    <a:pt x="65250" y="297816"/>
                    <a:pt x="58202" y="291212"/>
                  </a:cubicBezTo>
                  <a:cubicBezTo>
                    <a:pt x="43787" y="277687"/>
                    <a:pt x="33691" y="259526"/>
                    <a:pt x="30452" y="238761"/>
                  </a:cubicBezTo>
                  <a:lnTo>
                    <a:pt x="480" y="45785"/>
                  </a:lnTo>
                  <a:cubicBezTo>
                    <a:pt x="-3266" y="21718"/>
                    <a:pt x="15403" y="1"/>
                    <a:pt x="39723" y="1"/>
                  </a:cubicBezTo>
                  <a:lnTo>
                    <a:pt x="1468791" y="1"/>
                  </a:lnTo>
                  <a:cubicBezTo>
                    <a:pt x="1493366" y="-189"/>
                    <a:pt x="1511971" y="21528"/>
                    <a:pt x="1508224" y="4559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8" name="Freeform 317">
              <a:extLst>
                <a:ext uri="{FF2B5EF4-FFF2-40B4-BE49-F238E27FC236}">
                  <a16:creationId xmlns:a16="http://schemas.microsoft.com/office/drawing/2014/main" id="{39B273D0-DE81-C443-90B2-0FE8CB26A2D8}"/>
                </a:ext>
              </a:extLst>
            </p:cNvPr>
            <p:cNvSpPr/>
            <p:nvPr/>
          </p:nvSpPr>
          <p:spPr>
            <a:xfrm>
              <a:off x="9573006" y="1981454"/>
              <a:ext cx="60197" cy="34353"/>
            </a:xfrm>
            <a:custGeom>
              <a:avLst/>
              <a:gdLst>
                <a:gd name="connsiteX0" fmla="*/ 46672 w 60197"/>
                <a:gd name="connsiteY0" fmla="*/ 0 h 34353"/>
                <a:gd name="connsiteX1" fmla="*/ 14288 w 60197"/>
                <a:gd name="connsiteY1" fmla="*/ 0 h 34353"/>
                <a:gd name="connsiteX2" fmla="*/ 0 w 60197"/>
                <a:gd name="connsiteY2" fmla="*/ 34354 h 34353"/>
                <a:gd name="connsiteX3" fmla="*/ 60198 w 60197"/>
                <a:gd name="connsiteY3" fmla="*/ 34354 h 34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4353">
                  <a:moveTo>
                    <a:pt x="46672" y="0"/>
                  </a:moveTo>
                  <a:lnTo>
                    <a:pt x="14288" y="0"/>
                  </a:lnTo>
                  <a:lnTo>
                    <a:pt x="0" y="34354"/>
                  </a:lnTo>
                  <a:lnTo>
                    <a:pt x="60198" y="34354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9" name="Freeform 318">
              <a:extLst>
                <a:ext uri="{FF2B5EF4-FFF2-40B4-BE49-F238E27FC236}">
                  <a16:creationId xmlns:a16="http://schemas.microsoft.com/office/drawing/2014/main" id="{501CF2F7-7D53-7D49-A6A6-5557D7D17B9B}"/>
                </a:ext>
              </a:extLst>
            </p:cNvPr>
            <p:cNvSpPr/>
            <p:nvPr/>
          </p:nvSpPr>
          <p:spPr>
            <a:xfrm>
              <a:off x="9310533" y="2299270"/>
              <a:ext cx="181428" cy="129794"/>
            </a:xfrm>
            <a:custGeom>
              <a:avLst/>
              <a:gdLst>
                <a:gd name="connsiteX0" fmla="*/ 175096 w 181428"/>
                <a:gd name="connsiteY0" fmla="*/ 88901 h 129794"/>
                <a:gd name="connsiteX1" fmla="*/ 168873 w 181428"/>
                <a:gd name="connsiteY1" fmla="*/ 117984 h 129794"/>
                <a:gd name="connsiteX2" fmla="*/ 144235 w 181428"/>
                <a:gd name="connsiteY2" fmla="*/ 121413 h 129794"/>
                <a:gd name="connsiteX3" fmla="*/ 149823 w 181428"/>
                <a:gd name="connsiteY3" fmla="*/ 100140 h 129794"/>
                <a:gd name="connsiteX4" fmla="*/ 84228 w 181428"/>
                <a:gd name="connsiteY4" fmla="*/ 77090 h 129794"/>
                <a:gd name="connsiteX5" fmla="*/ 52541 w 181428"/>
                <a:gd name="connsiteY5" fmla="*/ 90933 h 129794"/>
                <a:gd name="connsiteX6" fmla="*/ 42063 w 181428"/>
                <a:gd name="connsiteY6" fmla="*/ 69343 h 129794"/>
                <a:gd name="connsiteX7" fmla="*/ 34253 w 181428"/>
                <a:gd name="connsiteY7" fmla="*/ 109856 h 129794"/>
                <a:gd name="connsiteX8" fmla="*/ 16600 w 181428"/>
                <a:gd name="connsiteY8" fmla="*/ 129795 h 129794"/>
                <a:gd name="connsiteX9" fmla="*/ 11075 w 181428"/>
                <a:gd name="connsiteY9" fmla="*/ 55944 h 129794"/>
                <a:gd name="connsiteX10" fmla="*/ 34317 w 181428"/>
                <a:gd name="connsiteY10" fmla="*/ 42863 h 129794"/>
                <a:gd name="connsiteX11" fmla="*/ 66892 w 181428"/>
                <a:gd name="connsiteY11" fmla="*/ 1652 h 129794"/>
                <a:gd name="connsiteX12" fmla="*/ 118962 w 181428"/>
                <a:gd name="connsiteY12" fmla="*/ 18035 h 129794"/>
                <a:gd name="connsiteX13" fmla="*/ 159475 w 181428"/>
                <a:gd name="connsiteY13" fmla="*/ 22289 h 129794"/>
                <a:gd name="connsiteX14" fmla="*/ 175096 w 181428"/>
                <a:gd name="connsiteY14" fmla="*/ 88901 h 129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1428" h="129794">
                  <a:moveTo>
                    <a:pt x="175096" y="88901"/>
                  </a:moveTo>
                  <a:cubicBezTo>
                    <a:pt x="175096" y="88901"/>
                    <a:pt x="181002" y="108205"/>
                    <a:pt x="168873" y="117984"/>
                  </a:cubicBezTo>
                  <a:cubicBezTo>
                    <a:pt x="161571" y="123889"/>
                    <a:pt x="151220" y="123000"/>
                    <a:pt x="144235" y="121413"/>
                  </a:cubicBezTo>
                  <a:cubicBezTo>
                    <a:pt x="148553" y="109157"/>
                    <a:pt x="149823" y="100140"/>
                    <a:pt x="149823" y="100140"/>
                  </a:cubicBezTo>
                  <a:cubicBezTo>
                    <a:pt x="149823" y="100140"/>
                    <a:pt x="114961" y="105728"/>
                    <a:pt x="84228" y="77090"/>
                  </a:cubicBezTo>
                  <a:cubicBezTo>
                    <a:pt x="84228" y="77090"/>
                    <a:pt x="68543" y="96775"/>
                    <a:pt x="52541" y="90933"/>
                  </a:cubicBezTo>
                  <a:cubicBezTo>
                    <a:pt x="52541" y="90933"/>
                    <a:pt x="56160" y="66739"/>
                    <a:pt x="42063" y="69343"/>
                  </a:cubicBezTo>
                  <a:cubicBezTo>
                    <a:pt x="28030" y="71946"/>
                    <a:pt x="34253" y="109856"/>
                    <a:pt x="34253" y="109856"/>
                  </a:cubicBezTo>
                  <a:lnTo>
                    <a:pt x="16600" y="129795"/>
                  </a:lnTo>
                  <a:cubicBezTo>
                    <a:pt x="16600" y="129795"/>
                    <a:pt x="-16738" y="90552"/>
                    <a:pt x="11075" y="55944"/>
                  </a:cubicBezTo>
                  <a:cubicBezTo>
                    <a:pt x="11075" y="55944"/>
                    <a:pt x="26443" y="40577"/>
                    <a:pt x="34317" y="42863"/>
                  </a:cubicBezTo>
                  <a:cubicBezTo>
                    <a:pt x="34317" y="42863"/>
                    <a:pt x="35015" y="9843"/>
                    <a:pt x="66892" y="1652"/>
                  </a:cubicBezTo>
                  <a:cubicBezTo>
                    <a:pt x="98706" y="-6476"/>
                    <a:pt x="118962" y="18035"/>
                    <a:pt x="118962" y="18035"/>
                  </a:cubicBezTo>
                  <a:cubicBezTo>
                    <a:pt x="118962" y="18035"/>
                    <a:pt x="140235" y="5589"/>
                    <a:pt x="159475" y="22289"/>
                  </a:cubicBezTo>
                  <a:cubicBezTo>
                    <a:pt x="178716" y="38926"/>
                    <a:pt x="188812" y="75185"/>
                    <a:pt x="175096" y="88901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0" name="Freeform 319">
              <a:extLst>
                <a:ext uri="{FF2B5EF4-FFF2-40B4-BE49-F238E27FC236}">
                  <a16:creationId xmlns:a16="http://schemas.microsoft.com/office/drawing/2014/main" id="{FEAF525E-815C-4349-A05C-32A22A3BB514}"/>
                </a:ext>
              </a:extLst>
            </p:cNvPr>
            <p:cNvSpPr/>
            <p:nvPr/>
          </p:nvSpPr>
          <p:spPr>
            <a:xfrm>
              <a:off x="9327113" y="2368417"/>
              <a:ext cx="133243" cy="105796"/>
            </a:xfrm>
            <a:custGeom>
              <a:avLst/>
              <a:gdLst>
                <a:gd name="connsiteX0" fmla="*/ 67648 w 133243"/>
                <a:gd name="connsiteY0" fmla="*/ 7943 h 105796"/>
                <a:gd name="connsiteX1" fmla="*/ 35962 w 133243"/>
                <a:gd name="connsiteY1" fmla="*/ 21786 h 105796"/>
                <a:gd name="connsiteX2" fmla="*/ 25484 w 133243"/>
                <a:gd name="connsiteY2" fmla="*/ 196 h 105796"/>
                <a:gd name="connsiteX3" fmla="*/ 17674 w 133243"/>
                <a:gd name="connsiteY3" fmla="*/ 40709 h 105796"/>
                <a:gd name="connsiteX4" fmla="*/ 21 w 133243"/>
                <a:gd name="connsiteY4" fmla="*/ 60648 h 105796"/>
                <a:gd name="connsiteX5" fmla="*/ 2815 w 133243"/>
                <a:gd name="connsiteY5" fmla="*/ 84079 h 105796"/>
                <a:gd name="connsiteX6" fmla="*/ 10562 w 133243"/>
                <a:gd name="connsiteY6" fmla="*/ 83762 h 105796"/>
                <a:gd name="connsiteX7" fmla="*/ 38311 w 133243"/>
                <a:gd name="connsiteY7" fmla="*/ 66363 h 105796"/>
                <a:gd name="connsiteX8" fmla="*/ 62568 w 133243"/>
                <a:gd name="connsiteY8" fmla="*/ 88397 h 105796"/>
                <a:gd name="connsiteX9" fmla="*/ 70887 w 133243"/>
                <a:gd name="connsiteY9" fmla="*/ 94620 h 105796"/>
                <a:gd name="connsiteX10" fmla="*/ 87460 w 133243"/>
                <a:gd name="connsiteY10" fmla="*/ 105797 h 105796"/>
                <a:gd name="connsiteX11" fmla="*/ 117559 w 133243"/>
                <a:gd name="connsiteY11" fmla="*/ 74237 h 105796"/>
                <a:gd name="connsiteX12" fmla="*/ 127655 w 133243"/>
                <a:gd name="connsiteY12" fmla="*/ 52393 h 105796"/>
                <a:gd name="connsiteX13" fmla="*/ 133243 w 133243"/>
                <a:gd name="connsiteY13" fmla="*/ 31120 h 105796"/>
                <a:gd name="connsiteX14" fmla="*/ 67648 w 133243"/>
                <a:gd name="connsiteY14" fmla="*/ 7943 h 105796"/>
                <a:gd name="connsiteX15" fmla="*/ 65172 w 133243"/>
                <a:gd name="connsiteY15" fmla="*/ 49789 h 105796"/>
                <a:gd name="connsiteX16" fmla="*/ 71395 w 133243"/>
                <a:gd name="connsiteY16" fmla="*/ 43503 h 105796"/>
                <a:gd name="connsiteX17" fmla="*/ 76348 w 133243"/>
                <a:gd name="connsiteY17" fmla="*/ 43503 h 105796"/>
                <a:gd name="connsiteX18" fmla="*/ 77427 w 133243"/>
                <a:gd name="connsiteY18" fmla="*/ 45979 h 105796"/>
                <a:gd name="connsiteX19" fmla="*/ 76411 w 133243"/>
                <a:gd name="connsiteY19" fmla="*/ 48456 h 105796"/>
                <a:gd name="connsiteX20" fmla="*/ 70188 w 133243"/>
                <a:gd name="connsiteY20" fmla="*/ 54742 h 105796"/>
                <a:gd name="connsiteX21" fmla="*/ 65172 w 133243"/>
                <a:gd name="connsiteY21" fmla="*/ 54806 h 105796"/>
                <a:gd name="connsiteX22" fmla="*/ 65172 w 133243"/>
                <a:gd name="connsiteY22" fmla="*/ 49789 h 105796"/>
                <a:gd name="connsiteX23" fmla="*/ 85301 w 133243"/>
                <a:gd name="connsiteY23" fmla="*/ 90239 h 105796"/>
                <a:gd name="connsiteX24" fmla="*/ 73554 w 133243"/>
                <a:gd name="connsiteY24" fmla="*/ 86302 h 105796"/>
                <a:gd name="connsiteX25" fmla="*/ 70760 w 133243"/>
                <a:gd name="connsiteY25" fmla="*/ 85350 h 105796"/>
                <a:gd name="connsiteX26" fmla="*/ 97556 w 133243"/>
                <a:gd name="connsiteY26" fmla="*/ 58235 h 105796"/>
                <a:gd name="connsiteX27" fmla="*/ 92730 w 133243"/>
                <a:gd name="connsiteY27" fmla="*/ 70872 h 105796"/>
                <a:gd name="connsiteX28" fmla="*/ 85301 w 133243"/>
                <a:gd name="connsiteY28" fmla="*/ 90239 h 105796"/>
                <a:gd name="connsiteX29" fmla="*/ 105430 w 133243"/>
                <a:gd name="connsiteY29" fmla="*/ 77031 h 105796"/>
                <a:gd name="connsiteX30" fmla="*/ 100478 w 133243"/>
                <a:gd name="connsiteY30" fmla="*/ 77348 h 105796"/>
                <a:gd name="connsiteX31" fmla="*/ 99462 w 133243"/>
                <a:gd name="connsiteY31" fmla="*/ 73475 h 105796"/>
                <a:gd name="connsiteX32" fmla="*/ 100097 w 133243"/>
                <a:gd name="connsiteY32" fmla="*/ 72395 h 105796"/>
                <a:gd name="connsiteX33" fmla="*/ 105939 w 133243"/>
                <a:gd name="connsiteY33" fmla="*/ 65728 h 105796"/>
                <a:gd name="connsiteX34" fmla="*/ 110892 w 133243"/>
                <a:gd name="connsiteY34" fmla="*/ 65410 h 105796"/>
                <a:gd name="connsiteX35" fmla="*/ 112098 w 133243"/>
                <a:gd name="connsiteY35" fmla="*/ 68078 h 105796"/>
                <a:gd name="connsiteX36" fmla="*/ 111209 w 133243"/>
                <a:gd name="connsiteY36" fmla="*/ 70363 h 105796"/>
                <a:gd name="connsiteX37" fmla="*/ 105430 w 133243"/>
                <a:gd name="connsiteY37" fmla="*/ 77031 h 105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3243" h="105796">
                  <a:moveTo>
                    <a:pt x="67648" y="7943"/>
                  </a:moveTo>
                  <a:cubicBezTo>
                    <a:pt x="67648" y="7943"/>
                    <a:pt x="51964" y="27628"/>
                    <a:pt x="35962" y="21786"/>
                  </a:cubicBezTo>
                  <a:cubicBezTo>
                    <a:pt x="35962" y="21786"/>
                    <a:pt x="39581" y="-2408"/>
                    <a:pt x="25484" y="196"/>
                  </a:cubicBezTo>
                  <a:cubicBezTo>
                    <a:pt x="11451" y="2800"/>
                    <a:pt x="17674" y="40709"/>
                    <a:pt x="17674" y="40709"/>
                  </a:cubicBezTo>
                  <a:lnTo>
                    <a:pt x="21" y="60648"/>
                  </a:lnTo>
                  <a:cubicBezTo>
                    <a:pt x="21" y="60648"/>
                    <a:pt x="-424" y="74110"/>
                    <a:pt x="2815" y="84079"/>
                  </a:cubicBezTo>
                  <a:lnTo>
                    <a:pt x="10562" y="83762"/>
                  </a:lnTo>
                  <a:lnTo>
                    <a:pt x="38311" y="66363"/>
                  </a:lnTo>
                  <a:cubicBezTo>
                    <a:pt x="44788" y="73983"/>
                    <a:pt x="53932" y="81730"/>
                    <a:pt x="62568" y="88397"/>
                  </a:cubicBezTo>
                  <a:cubicBezTo>
                    <a:pt x="65426" y="90620"/>
                    <a:pt x="68283" y="92715"/>
                    <a:pt x="70887" y="94620"/>
                  </a:cubicBezTo>
                  <a:cubicBezTo>
                    <a:pt x="80221" y="101351"/>
                    <a:pt x="87460" y="105797"/>
                    <a:pt x="87460" y="105797"/>
                  </a:cubicBezTo>
                  <a:cubicBezTo>
                    <a:pt x="101049" y="97541"/>
                    <a:pt x="110701" y="85857"/>
                    <a:pt x="117559" y="74237"/>
                  </a:cubicBezTo>
                  <a:cubicBezTo>
                    <a:pt x="122068" y="66617"/>
                    <a:pt x="125306" y="59060"/>
                    <a:pt x="127655" y="52393"/>
                  </a:cubicBezTo>
                  <a:cubicBezTo>
                    <a:pt x="131974" y="40137"/>
                    <a:pt x="133243" y="31120"/>
                    <a:pt x="133243" y="31120"/>
                  </a:cubicBezTo>
                  <a:cubicBezTo>
                    <a:pt x="133243" y="31120"/>
                    <a:pt x="98382" y="36581"/>
                    <a:pt x="67648" y="7943"/>
                  </a:cubicBezTo>
                  <a:close/>
                  <a:moveTo>
                    <a:pt x="65172" y="49789"/>
                  </a:moveTo>
                  <a:lnTo>
                    <a:pt x="71395" y="43503"/>
                  </a:lnTo>
                  <a:cubicBezTo>
                    <a:pt x="72729" y="42106"/>
                    <a:pt x="75014" y="42106"/>
                    <a:pt x="76348" y="43503"/>
                  </a:cubicBezTo>
                  <a:cubicBezTo>
                    <a:pt x="77046" y="44201"/>
                    <a:pt x="77427" y="45090"/>
                    <a:pt x="77427" y="45979"/>
                  </a:cubicBezTo>
                  <a:cubicBezTo>
                    <a:pt x="77427" y="46868"/>
                    <a:pt x="77110" y="47757"/>
                    <a:pt x="76411" y="48456"/>
                  </a:cubicBezTo>
                  <a:lnTo>
                    <a:pt x="70188" y="54742"/>
                  </a:lnTo>
                  <a:cubicBezTo>
                    <a:pt x="68792" y="56139"/>
                    <a:pt x="66568" y="56139"/>
                    <a:pt x="65172" y="54806"/>
                  </a:cubicBezTo>
                  <a:cubicBezTo>
                    <a:pt x="63838" y="53409"/>
                    <a:pt x="63838" y="51187"/>
                    <a:pt x="65172" y="49789"/>
                  </a:cubicBezTo>
                  <a:close/>
                  <a:moveTo>
                    <a:pt x="85301" y="90239"/>
                  </a:moveTo>
                  <a:lnTo>
                    <a:pt x="73554" y="86302"/>
                  </a:lnTo>
                  <a:lnTo>
                    <a:pt x="70760" y="85350"/>
                  </a:lnTo>
                  <a:lnTo>
                    <a:pt x="97556" y="58235"/>
                  </a:lnTo>
                  <a:lnTo>
                    <a:pt x="92730" y="70872"/>
                  </a:lnTo>
                  <a:lnTo>
                    <a:pt x="85301" y="90239"/>
                  </a:lnTo>
                  <a:close/>
                  <a:moveTo>
                    <a:pt x="105430" y="77031"/>
                  </a:moveTo>
                  <a:cubicBezTo>
                    <a:pt x="104161" y="78491"/>
                    <a:pt x="101938" y="78682"/>
                    <a:pt x="100478" y="77348"/>
                  </a:cubicBezTo>
                  <a:cubicBezTo>
                    <a:pt x="99335" y="76396"/>
                    <a:pt x="99018" y="74809"/>
                    <a:pt x="99462" y="73475"/>
                  </a:cubicBezTo>
                  <a:cubicBezTo>
                    <a:pt x="99589" y="73094"/>
                    <a:pt x="99843" y="72713"/>
                    <a:pt x="100097" y="72395"/>
                  </a:cubicBezTo>
                  <a:lnTo>
                    <a:pt x="105939" y="65728"/>
                  </a:lnTo>
                  <a:cubicBezTo>
                    <a:pt x="107209" y="64267"/>
                    <a:pt x="109431" y="64077"/>
                    <a:pt x="110892" y="65410"/>
                  </a:cubicBezTo>
                  <a:cubicBezTo>
                    <a:pt x="111718" y="66109"/>
                    <a:pt x="112098" y="67062"/>
                    <a:pt x="112098" y="68078"/>
                  </a:cubicBezTo>
                  <a:cubicBezTo>
                    <a:pt x="112098" y="68903"/>
                    <a:pt x="111844" y="69728"/>
                    <a:pt x="111209" y="70363"/>
                  </a:cubicBezTo>
                  <a:lnTo>
                    <a:pt x="105430" y="77031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1" name="Freeform 320">
              <a:extLst>
                <a:ext uri="{FF2B5EF4-FFF2-40B4-BE49-F238E27FC236}">
                  <a16:creationId xmlns:a16="http://schemas.microsoft.com/office/drawing/2014/main" id="{43F5714C-32ED-224C-97D8-2821CEEF33EF}"/>
                </a:ext>
              </a:extLst>
            </p:cNvPr>
            <p:cNvSpPr/>
            <p:nvPr/>
          </p:nvSpPr>
          <p:spPr>
            <a:xfrm>
              <a:off x="9426318" y="2432930"/>
              <a:ext cx="12892" cy="13733"/>
            </a:xfrm>
            <a:custGeom>
              <a:avLst/>
              <a:gdLst>
                <a:gd name="connsiteX0" fmla="*/ 12893 w 12892"/>
                <a:gd name="connsiteY0" fmla="*/ 3501 h 13733"/>
                <a:gd name="connsiteX1" fmla="*/ 12004 w 12892"/>
                <a:gd name="connsiteY1" fmla="*/ 5787 h 13733"/>
                <a:gd name="connsiteX2" fmla="*/ 6162 w 12892"/>
                <a:gd name="connsiteY2" fmla="*/ 12518 h 13733"/>
                <a:gd name="connsiteX3" fmla="*/ 1209 w 12892"/>
                <a:gd name="connsiteY3" fmla="*/ 12836 h 13733"/>
                <a:gd name="connsiteX4" fmla="*/ 193 w 12892"/>
                <a:gd name="connsiteY4" fmla="*/ 8962 h 13733"/>
                <a:gd name="connsiteX5" fmla="*/ 828 w 12892"/>
                <a:gd name="connsiteY5" fmla="*/ 7883 h 13733"/>
                <a:gd name="connsiteX6" fmla="*/ 6670 w 12892"/>
                <a:gd name="connsiteY6" fmla="*/ 1215 h 13733"/>
                <a:gd name="connsiteX7" fmla="*/ 11623 w 12892"/>
                <a:gd name="connsiteY7" fmla="*/ 898 h 13733"/>
                <a:gd name="connsiteX8" fmla="*/ 12893 w 12892"/>
                <a:gd name="connsiteY8" fmla="*/ 3501 h 13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2" h="13733">
                  <a:moveTo>
                    <a:pt x="12893" y="3501"/>
                  </a:moveTo>
                  <a:cubicBezTo>
                    <a:pt x="12893" y="4327"/>
                    <a:pt x="12639" y="5152"/>
                    <a:pt x="12004" y="5787"/>
                  </a:cubicBezTo>
                  <a:lnTo>
                    <a:pt x="6162" y="12518"/>
                  </a:lnTo>
                  <a:cubicBezTo>
                    <a:pt x="4892" y="13979"/>
                    <a:pt x="2669" y="14169"/>
                    <a:pt x="1209" y="12836"/>
                  </a:cubicBezTo>
                  <a:cubicBezTo>
                    <a:pt x="66" y="11883"/>
                    <a:pt x="-251" y="10296"/>
                    <a:pt x="193" y="8962"/>
                  </a:cubicBezTo>
                  <a:cubicBezTo>
                    <a:pt x="320" y="8581"/>
                    <a:pt x="574" y="8200"/>
                    <a:pt x="828" y="7883"/>
                  </a:cubicBezTo>
                  <a:lnTo>
                    <a:pt x="6670" y="1215"/>
                  </a:lnTo>
                  <a:cubicBezTo>
                    <a:pt x="7940" y="-245"/>
                    <a:pt x="10163" y="-436"/>
                    <a:pt x="11623" y="898"/>
                  </a:cubicBezTo>
                  <a:cubicBezTo>
                    <a:pt x="12512" y="1533"/>
                    <a:pt x="12893" y="2549"/>
                    <a:pt x="12893" y="3501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2" name="Freeform 321">
              <a:extLst>
                <a:ext uri="{FF2B5EF4-FFF2-40B4-BE49-F238E27FC236}">
                  <a16:creationId xmlns:a16="http://schemas.microsoft.com/office/drawing/2014/main" id="{D18F6988-500C-FB40-B8D7-E1E0E1CB90DA}"/>
                </a:ext>
              </a:extLst>
            </p:cNvPr>
            <p:cNvSpPr/>
            <p:nvPr/>
          </p:nvSpPr>
          <p:spPr>
            <a:xfrm>
              <a:off x="9391300" y="2410872"/>
              <a:ext cx="13303" cy="13343"/>
            </a:xfrm>
            <a:custGeom>
              <a:avLst/>
              <a:gdLst>
                <a:gd name="connsiteX0" fmla="*/ 13303 w 13303"/>
                <a:gd name="connsiteY0" fmla="*/ 3524 h 13343"/>
                <a:gd name="connsiteX1" fmla="*/ 12287 w 13303"/>
                <a:gd name="connsiteY1" fmla="*/ 6001 h 13343"/>
                <a:gd name="connsiteX2" fmla="*/ 6064 w 13303"/>
                <a:gd name="connsiteY2" fmla="*/ 12287 h 13343"/>
                <a:gd name="connsiteX3" fmla="*/ 1048 w 13303"/>
                <a:gd name="connsiteY3" fmla="*/ 12351 h 13343"/>
                <a:gd name="connsiteX4" fmla="*/ 1048 w 13303"/>
                <a:gd name="connsiteY4" fmla="*/ 7334 h 13343"/>
                <a:gd name="connsiteX5" fmla="*/ 7270 w 13303"/>
                <a:gd name="connsiteY5" fmla="*/ 1048 h 13343"/>
                <a:gd name="connsiteX6" fmla="*/ 12224 w 13303"/>
                <a:gd name="connsiteY6" fmla="*/ 1048 h 13343"/>
                <a:gd name="connsiteX7" fmla="*/ 13303 w 13303"/>
                <a:gd name="connsiteY7" fmla="*/ 3524 h 1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03" h="13343">
                  <a:moveTo>
                    <a:pt x="13303" y="3524"/>
                  </a:moveTo>
                  <a:cubicBezTo>
                    <a:pt x="13303" y="4413"/>
                    <a:pt x="12986" y="5302"/>
                    <a:pt x="12287" y="6001"/>
                  </a:cubicBezTo>
                  <a:lnTo>
                    <a:pt x="6064" y="12287"/>
                  </a:lnTo>
                  <a:cubicBezTo>
                    <a:pt x="4668" y="13684"/>
                    <a:pt x="2444" y="13684"/>
                    <a:pt x="1048" y="12351"/>
                  </a:cubicBezTo>
                  <a:cubicBezTo>
                    <a:pt x="-349" y="10954"/>
                    <a:pt x="-349" y="8731"/>
                    <a:pt x="1048" y="7334"/>
                  </a:cubicBezTo>
                  <a:lnTo>
                    <a:pt x="7270" y="1048"/>
                  </a:lnTo>
                  <a:cubicBezTo>
                    <a:pt x="8605" y="-349"/>
                    <a:pt x="10890" y="-349"/>
                    <a:pt x="12224" y="1048"/>
                  </a:cubicBezTo>
                  <a:cubicBezTo>
                    <a:pt x="12922" y="1683"/>
                    <a:pt x="13303" y="2635"/>
                    <a:pt x="13303" y="3524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3" name="Freeform 322">
              <a:extLst>
                <a:ext uri="{FF2B5EF4-FFF2-40B4-BE49-F238E27FC236}">
                  <a16:creationId xmlns:a16="http://schemas.microsoft.com/office/drawing/2014/main" id="{1BFF6BB5-AB73-A54F-8A9D-1C8DB88F2A81}"/>
                </a:ext>
              </a:extLst>
            </p:cNvPr>
            <p:cNvSpPr/>
            <p:nvPr/>
          </p:nvSpPr>
          <p:spPr>
            <a:xfrm>
              <a:off x="9317037" y="2452179"/>
              <a:ext cx="51244" cy="52133"/>
            </a:xfrm>
            <a:custGeom>
              <a:avLst/>
              <a:gdLst>
                <a:gd name="connsiteX0" fmla="*/ 51244 w 51244"/>
                <a:gd name="connsiteY0" fmla="*/ 33401 h 52133"/>
                <a:gd name="connsiteX1" fmla="*/ 37147 w 51244"/>
                <a:gd name="connsiteY1" fmla="*/ 52133 h 52133"/>
                <a:gd name="connsiteX2" fmla="*/ 0 w 51244"/>
                <a:gd name="connsiteY2" fmla="*/ 16764 h 52133"/>
                <a:gd name="connsiteX3" fmla="*/ 12891 w 51244"/>
                <a:gd name="connsiteY3" fmla="*/ 317 h 52133"/>
                <a:gd name="connsiteX4" fmla="*/ 20638 w 51244"/>
                <a:gd name="connsiteY4" fmla="*/ 0 h 52133"/>
                <a:gd name="connsiteX5" fmla="*/ 40132 w 51244"/>
                <a:gd name="connsiteY5" fmla="*/ 30353 h 52133"/>
                <a:gd name="connsiteX6" fmla="*/ 51244 w 51244"/>
                <a:gd name="connsiteY6" fmla="*/ 33401 h 52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244" h="52133">
                  <a:moveTo>
                    <a:pt x="51244" y="33401"/>
                  </a:moveTo>
                  <a:lnTo>
                    <a:pt x="37147" y="52133"/>
                  </a:lnTo>
                  <a:cubicBezTo>
                    <a:pt x="9461" y="33845"/>
                    <a:pt x="0" y="16764"/>
                    <a:pt x="0" y="16764"/>
                  </a:cubicBezTo>
                  <a:lnTo>
                    <a:pt x="12891" y="317"/>
                  </a:lnTo>
                  <a:lnTo>
                    <a:pt x="20638" y="0"/>
                  </a:lnTo>
                  <a:cubicBezTo>
                    <a:pt x="20638" y="0"/>
                    <a:pt x="25718" y="18415"/>
                    <a:pt x="40132" y="30353"/>
                  </a:cubicBezTo>
                  <a:cubicBezTo>
                    <a:pt x="45148" y="32512"/>
                    <a:pt x="49149" y="33210"/>
                    <a:pt x="51244" y="33401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4" name="Freeform 323">
              <a:extLst>
                <a:ext uri="{FF2B5EF4-FFF2-40B4-BE49-F238E27FC236}">
                  <a16:creationId xmlns:a16="http://schemas.microsoft.com/office/drawing/2014/main" id="{28914F82-649A-0E4F-A881-9EFA2AFDB757}"/>
                </a:ext>
              </a:extLst>
            </p:cNvPr>
            <p:cNvSpPr/>
            <p:nvPr/>
          </p:nvSpPr>
          <p:spPr>
            <a:xfrm>
              <a:off x="9337675" y="2390139"/>
              <a:ext cx="76961" cy="95636"/>
            </a:xfrm>
            <a:custGeom>
              <a:avLst/>
              <a:gdLst>
                <a:gd name="connsiteX0" fmla="*/ 60261 w 76961"/>
                <a:gd name="connsiteY0" fmla="*/ 72835 h 95636"/>
                <a:gd name="connsiteX1" fmla="*/ 51943 w 76961"/>
                <a:gd name="connsiteY1" fmla="*/ 66612 h 95636"/>
                <a:gd name="connsiteX2" fmla="*/ 27686 w 76961"/>
                <a:gd name="connsiteY2" fmla="*/ 44577 h 95636"/>
                <a:gd name="connsiteX3" fmla="*/ 27686 w 76961"/>
                <a:gd name="connsiteY3" fmla="*/ 44577 h 95636"/>
                <a:gd name="connsiteX4" fmla="*/ 26988 w 76961"/>
                <a:gd name="connsiteY4" fmla="*/ 445 h 95636"/>
                <a:gd name="connsiteX5" fmla="*/ 25464 w 76961"/>
                <a:gd name="connsiteY5" fmla="*/ 0 h 95636"/>
                <a:gd name="connsiteX6" fmla="*/ 26098 w 76961"/>
                <a:gd name="connsiteY6" fmla="*/ 45593 h 95636"/>
                <a:gd name="connsiteX7" fmla="*/ 1778 w 76961"/>
                <a:gd name="connsiteY7" fmla="*/ 60833 h 95636"/>
                <a:gd name="connsiteX8" fmla="*/ 7112 w 76961"/>
                <a:gd name="connsiteY8" fmla="*/ 18923 h 95636"/>
                <a:gd name="connsiteX9" fmla="*/ 5207 w 76961"/>
                <a:gd name="connsiteY9" fmla="*/ 20955 h 95636"/>
                <a:gd name="connsiteX10" fmla="*/ 0 w 76961"/>
                <a:gd name="connsiteY10" fmla="*/ 61976 h 95636"/>
                <a:gd name="connsiteX11" fmla="*/ 0 w 76961"/>
                <a:gd name="connsiteY11" fmla="*/ 61976 h 95636"/>
                <a:gd name="connsiteX12" fmla="*/ 0 w 76961"/>
                <a:gd name="connsiteY12" fmla="*/ 62040 h 95636"/>
                <a:gd name="connsiteX13" fmla="*/ 0 w 76961"/>
                <a:gd name="connsiteY13" fmla="*/ 62167 h 95636"/>
                <a:gd name="connsiteX14" fmla="*/ 64 w 76961"/>
                <a:gd name="connsiteY14" fmla="*/ 62167 h 95636"/>
                <a:gd name="connsiteX15" fmla="*/ 19494 w 76961"/>
                <a:gd name="connsiteY15" fmla="*/ 92393 h 95636"/>
                <a:gd name="connsiteX16" fmla="*/ 30670 w 76961"/>
                <a:gd name="connsiteY16" fmla="*/ 95504 h 95636"/>
                <a:gd name="connsiteX17" fmla="*/ 32131 w 76961"/>
                <a:gd name="connsiteY17" fmla="*/ 95631 h 95636"/>
                <a:gd name="connsiteX18" fmla="*/ 76962 w 76961"/>
                <a:gd name="connsiteY18" fmla="*/ 84074 h 95636"/>
                <a:gd name="connsiteX19" fmla="*/ 60261 w 76961"/>
                <a:gd name="connsiteY19" fmla="*/ 72835 h 9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6961" h="95636">
                  <a:moveTo>
                    <a:pt x="60261" y="72835"/>
                  </a:moveTo>
                  <a:cubicBezTo>
                    <a:pt x="57594" y="70930"/>
                    <a:pt x="54801" y="68834"/>
                    <a:pt x="51943" y="66612"/>
                  </a:cubicBezTo>
                  <a:cubicBezTo>
                    <a:pt x="43307" y="60008"/>
                    <a:pt x="34163" y="52197"/>
                    <a:pt x="27686" y="44577"/>
                  </a:cubicBezTo>
                  <a:lnTo>
                    <a:pt x="27686" y="44577"/>
                  </a:lnTo>
                  <a:lnTo>
                    <a:pt x="26988" y="445"/>
                  </a:lnTo>
                  <a:lnTo>
                    <a:pt x="25464" y="0"/>
                  </a:lnTo>
                  <a:lnTo>
                    <a:pt x="26098" y="45593"/>
                  </a:lnTo>
                  <a:lnTo>
                    <a:pt x="1778" y="60833"/>
                  </a:lnTo>
                  <a:lnTo>
                    <a:pt x="7112" y="18923"/>
                  </a:lnTo>
                  <a:lnTo>
                    <a:pt x="5207" y="20955"/>
                  </a:lnTo>
                  <a:lnTo>
                    <a:pt x="0" y="61976"/>
                  </a:lnTo>
                  <a:lnTo>
                    <a:pt x="0" y="61976"/>
                  </a:lnTo>
                  <a:cubicBezTo>
                    <a:pt x="0" y="61976"/>
                    <a:pt x="0" y="61976"/>
                    <a:pt x="0" y="62040"/>
                  </a:cubicBezTo>
                  <a:lnTo>
                    <a:pt x="0" y="62167"/>
                  </a:lnTo>
                  <a:lnTo>
                    <a:pt x="64" y="62167"/>
                  </a:lnTo>
                  <a:cubicBezTo>
                    <a:pt x="508" y="63818"/>
                    <a:pt x="5779" y="81026"/>
                    <a:pt x="19494" y="92393"/>
                  </a:cubicBezTo>
                  <a:cubicBezTo>
                    <a:pt x="24574" y="94552"/>
                    <a:pt x="28575" y="95250"/>
                    <a:pt x="30670" y="95504"/>
                  </a:cubicBezTo>
                  <a:cubicBezTo>
                    <a:pt x="31623" y="95631"/>
                    <a:pt x="32131" y="95631"/>
                    <a:pt x="32131" y="95631"/>
                  </a:cubicBezTo>
                  <a:cubicBezTo>
                    <a:pt x="50419" y="95821"/>
                    <a:pt x="65151" y="91249"/>
                    <a:pt x="76962" y="84074"/>
                  </a:cubicBezTo>
                  <a:cubicBezTo>
                    <a:pt x="76835" y="84011"/>
                    <a:pt x="69659" y="79565"/>
                    <a:pt x="60261" y="7283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5" name="Freeform 324">
              <a:extLst>
                <a:ext uri="{FF2B5EF4-FFF2-40B4-BE49-F238E27FC236}">
                  <a16:creationId xmlns:a16="http://schemas.microsoft.com/office/drawing/2014/main" id="{642ACC69-E095-DB42-83B5-BDF3CE0DC9F5}"/>
                </a:ext>
              </a:extLst>
            </p:cNvPr>
            <p:cNvSpPr/>
            <p:nvPr/>
          </p:nvSpPr>
          <p:spPr>
            <a:xfrm>
              <a:off x="9397936" y="2426716"/>
              <a:ext cx="26733" cy="31940"/>
            </a:xfrm>
            <a:custGeom>
              <a:avLst/>
              <a:gdLst>
                <a:gd name="connsiteX0" fmla="*/ 26733 w 26733"/>
                <a:gd name="connsiteY0" fmla="*/ 0 h 31940"/>
                <a:gd name="connsiteX1" fmla="*/ 21907 w 26733"/>
                <a:gd name="connsiteY1" fmla="*/ 12636 h 31940"/>
                <a:gd name="connsiteX2" fmla="*/ 14478 w 26733"/>
                <a:gd name="connsiteY2" fmla="*/ 31940 h 31940"/>
                <a:gd name="connsiteX3" fmla="*/ 2794 w 26733"/>
                <a:gd name="connsiteY3" fmla="*/ 28004 h 31940"/>
                <a:gd name="connsiteX4" fmla="*/ 0 w 26733"/>
                <a:gd name="connsiteY4" fmla="*/ 27051 h 3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" h="31940">
                  <a:moveTo>
                    <a:pt x="26733" y="0"/>
                  </a:moveTo>
                  <a:lnTo>
                    <a:pt x="21907" y="12636"/>
                  </a:lnTo>
                  <a:lnTo>
                    <a:pt x="14478" y="31940"/>
                  </a:lnTo>
                  <a:lnTo>
                    <a:pt x="2794" y="28004"/>
                  </a:lnTo>
                  <a:lnTo>
                    <a:pt x="0" y="27051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6" name="Freeform 325">
              <a:extLst>
                <a:ext uri="{FF2B5EF4-FFF2-40B4-BE49-F238E27FC236}">
                  <a16:creationId xmlns:a16="http://schemas.microsoft.com/office/drawing/2014/main" id="{FFF20E0A-4317-9E4A-A79F-C7E729C3B303}"/>
                </a:ext>
              </a:extLst>
            </p:cNvPr>
            <p:cNvSpPr/>
            <p:nvPr/>
          </p:nvSpPr>
          <p:spPr>
            <a:xfrm>
              <a:off x="9289605" y="2462339"/>
              <a:ext cx="64515" cy="60007"/>
            </a:xfrm>
            <a:custGeom>
              <a:avLst/>
              <a:gdLst>
                <a:gd name="connsiteX0" fmla="*/ 64515 w 64515"/>
                <a:gd name="connsiteY0" fmla="*/ 41974 h 60007"/>
                <a:gd name="connsiteX1" fmla="*/ 59753 w 64515"/>
                <a:gd name="connsiteY1" fmla="*/ 60008 h 60007"/>
                <a:gd name="connsiteX2" fmla="*/ 0 w 64515"/>
                <a:gd name="connsiteY2" fmla="*/ 5525 h 60007"/>
                <a:gd name="connsiteX3" fmla="*/ 20891 w 64515"/>
                <a:gd name="connsiteY3" fmla="*/ 0 h 60007"/>
                <a:gd name="connsiteX4" fmla="*/ 27368 w 64515"/>
                <a:gd name="connsiteY4" fmla="*/ 6604 h 60007"/>
                <a:gd name="connsiteX5" fmla="*/ 64515 w 64515"/>
                <a:gd name="connsiteY5" fmla="*/ 41974 h 60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515" h="60007">
                  <a:moveTo>
                    <a:pt x="64515" y="41974"/>
                  </a:moveTo>
                  <a:lnTo>
                    <a:pt x="59753" y="60008"/>
                  </a:lnTo>
                  <a:cubicBezTo>
                    <a:pt x="17970" y="39116"/>
                    <a:pt x="0" y="5525"/>
                    <a:pt x="0" y="5525"/>
                  </a:cubicBezTo>
                  <a:lnTo>
                    <a:pt x="20891" y="0"/>
                  </a:lnTo>
                  <a:lnTo>
                    <a:pt x="27368" y="6604"/>
                  </a:lnTo>
                  <a:cubicBezTo>
                    <a:pt x="27368" y="6604"/>
                    <a:pt x="36830" y="23686"/>
                    <a:pt x="64515" y="4197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7" name="Freeform 326">
              <a:extLst>
                <a:ext uri="{FF2B5EF4-FFF2-40B4-BE49-F238E27FC236}">
                  <a16:creationId xmlns:a16="http://schemas.microsoft.com/office/drawing/2014/main" id="{87B7D1F0-C332-8247-9309-1A17202B13DA}"/>
                </a:ext>
              </a:extLst>
            </p:cNvPr>
            <p:cNvSpPr/>
            <p:nvPr/>
          </p:nvSpPr>
          <p:spPr>
            <a:xfrm>
              <a:off x="9011957" y="2467864"/>
              <a:ext cx="337274" cy="381380"/>
            </a:xfrm>
            <a:custGeom>
              <a:avLst/>
              <a:gdLst>
                <a:gd name="connsiteX0" fmla="*/ 277648 w 337274"/>
                <a:gd name="connsiteY0" fmla="*/ 0 h 381380"/>
                <a:gd name="connsiteX1" fmla="*/ 74511 w 337274"/>
                <a:gd name="connsiteY1" fmla="*/ 177355 h 381380"/>
                <a:gd name="connsiteX2" fmla="*/ 407 w 337274"/>
                <a:gd name="connsiteY2" fmla="*/ 372618 h 381380"/>
                <a:gd name="connsiteX3" fmla="*/ 56033 w 337274"/>
                <a:gd name="connsiteY3" fmla="*/ 365760 h 381380"/>
                <a:gd name="connsiteX4" fmla="*/ 291491 w 337274"/>
                <a:gd name="connsiteY4" fmla="*/ 381381 h 381380"/>
                <a:gd name="connsiteX5" fmla="*/ 311557 w 337274"/>
                <a:gd name="connsiteY5" fmla="*/ 174561 h 381380"/>
                <a:gd name="connsiteX6" fmla="*/ 259233 w 337274"/>
                <a:gd name="connsiteY6" fmla="*/ 51498 h 381380"/>
                <a:gd name="connsiteX7" fmla="*/ 317716 w 337274"/>
                <a:gd name="connsiteY7" fmla="*/ 65849 h 381380"/>
                <a:gd name="connsiteX8" fmla="*/ 330353 w 337274"/>
                <a:gd name="connsiteY8" fmla="*/ 81597 h 381380"/>
                <a:gd name="connsiteX9" fmla="*/ 335687 w 337274"/>
                <a:gd name="connsiteY9" fmla="*/ 60579 h 381380"/>
                <a:gd name="connsiteX10" fmla="*/ 337274 w 337274"/>
                <a:gd name="connsiteY10" fmla="*/ 54610 h 381380"/>
                <a:gd name="connsiteX11" fmla="*/ 277648 w 337274"/>
                <a:gd name="connsiteY11" fmla="*/ 0 h 381380"/>
                <a:gd name="connsiteX12" fmla="*/ 277711 w 337274"/>
                <a:gd name="connsiteY12" fmla="*/ 243332 h 381380"/>
                <a:gd name="connsiteX13" fmla="*/ 273266 w 337274"/>
                <a:gd name="connsiteY13" fmla="*/ 260985 h 381380"/>
                <a:gd name="connsiteX14" fmla="*/ 262599 w 337274"/>
                <a:gd name="connsiteY14" fmla="*/ 308673 h 381380"/>
                <a:gd name="connsiteX15" fmla="*/ 254153 w 337274"/>
                <a:gd name="connsiteY15" fmla="*/ 318643 h 381380"/>
                <a:gd name="connsiteX16" fmla="*/ 237961 w 337274"/>
                <a:gd name="connsiteY16" fmla="*/ 321945 h 381380"/>
                <a:gd name="connsiteX17" fmla="*/ 211100 w 337274"/>
                <a:gd name="connsiteY17" fmla="*/ 311975 h 381380"/>
                <a:gd name="connsiteX18" fmla="*/ 208370 w 337274"/>
                <a:gd name="connsiteY18" fmla="*/ 309626 h 381380"/>
                <a:gd name="connsiteX19" fmla="*/ 203416 w 337274"/>
                <a:gd name="connsiteY19" fmla="*/ 296608 h 381380"/>
                <a:gd name="connsiteX20" fmla="*/ 209004 w 337274"/>
                <a:gd name="connsiteY20" fmla="*/ 248221 h 381380"/>
                <a:gd name="connsiteX21" fmla="*/ 211481 w 337274"/>
                <a:gd name="connsiteY21" fmla="*/ 228981 h 381380"/>
                <a:gd name="connsiteX22" fmla="*/ 277711 w 337274"/>
                <a:gd name="connsiteY22" fmla="*/ 243332 h 381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37274" h="381380">
                  <a:moveTo>
                    <a:pt x="277648" y="0"/>
                  </a:moveTo>
                  <a:cubicBezTo>
                    <a:pt x="277648" y="0"/>
                    <a:pt x="159030" y="30035"/>
                    <a:pt x="74511" y="177355"/>
                  </a:cubicBezTo>
                  <a:cubicBezTo>
                    <a:pt x="-10007" y="324675"/>
                    <a:pt x="407" y="372618"/>
                    <a:pt x="407" y="372618"/>
                  </a:cubicBezTo>
                  <a:cubicBezTo>
                    <a:pt x="407" y="372618"/>
                    <a:pt x="23140" y="369252"/>
                    <a:pt x="56033" y="365760"/>
                  </a:cubicBezTo>
                  <a:cubicBezTo>
                    <a:pt x="132424" y="357632"/>
                    <a:pt x="263487" y="349059"/>
                    <a:pt x="291491" y="381381"/>
                  </a:cubicBezTo>
                  <a:cubicBezTo>
                    <a:pt x="291491" y="381381"/>
                    <a:pt x="292634" y="288734"/>
                    <a:pt x="311557" y="174561"/>
                  </a:cubicBezTo>
                  <a:cubicBezTo>
                    <a:pt x="245961" y="134429"/>
                    <a:pt x="235230" y="60896"/>
                    <a:pt x="259233" y="51498"/>
                  </a:cubicBezTo>
                  <a:cubicBezTo>
                    <a:pt x="259233" y="51498"/>
                    <a:pt x="292571" y="34163"/>
                    <a:pt x="317716" y="65849"/>
                  </a:cubicBezTo>
                  <a:cubicBezTo>
                    <a:pt x="321653" y="70802"/>
                    <a:pt x="325845" y="76136"/>
                    <a:pt x="330353" y="81597"/>
                  </a:cubicBezTo>
                  <a:cubicBezTo>
                    <a:pt x="332067" y="74613"/>
                    <a:pt x="333846" y="67564"/>
                    <a:pt x="335687" y="60579"/>
                  </a:cubicBezTo>
                  <a:cubicBezTo>
                    <a:pt x="336195" y="58610"/>
                    <a:pt x="336766" y="56578"/>
                    <a:pt x="337274" y="54610"/>
                  </a:cubicBezTo>
                  <a:cubicBezTo>
                    <a:pt x="295619" y="33655"/>
                    <a:pt x="277648" y="0"/>
                    <a:pt x="277648" y="0"/>
                  </a:cubicBezTo>
                  <a:close/>
                  <a:moveTo>
                    <a:pt x="277711" y="243332"/>
                  </a:moveTo>
                  <a:lnTo>
                    <a:pt x="273266" y="260985"/>
                  </a:lnTo>
                  <a:lnTo>
                    <a:pt x="262599" y="308673"/>
                  </a:lnTo>
                  <a:cubicBezTo>
                    <a:pt x="261456" y="313119"/>
                    <a:pt x="258344" y="316801"/>
                    <a:pt x="254153" y="318643"/>
                  </a:cubicBezTo>
                  <a:cubicBezTo>
                    <a:pt x="248946" y="320866"/>
                    <a:pt x="243422" y="321945"/>
                    <a:pt x="237961" y="321945"/>
                  </a:cubicBezTo>
                  <a:cubicBezTo>
                    <a:pt x="228309" y="321945"/>
                    <a:pt x="218720" y="318516"/>
                    <a:pt x="211100" y="311975"/>
                  </a:cubicBezTo>
                  <a:lnTo>
                    <a:pt x="208370" y="309626"/>
                  </a:lnTo>
                  <a:cubicBezTo>
                    <a:pt x="204623" y="306388"/>
                    <a:pt x="202782" y="301498"/>
                    <a:pt x="203416" y="296608"/>
                  </a:cubicBezTo>
                  <a:lnTo>
                    <a:pt x="209004" y="248221"/>
                  </a:lnTo>
                  <a:lnTo>
                    <a:pt x="211481" y="228981"/>
                  </a:lnTo>
                  <a:cubicBezTo>
                    <a:pt x="259106" y="221678"/>
                    <a:pt x="277711" y="243332"/>
                    <a:pt x="277711" y="243332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8" name="Freeform 327">
              <a:extLst>
                <a:ext uri="{FF2B5EF4-FFF2-40B4-BE49-F238E27FC236}">
                  <a16:creationId xmlns:a16="http://schemas.microsoft.com/office/drawing/2014/main" id="{72845139-59FD-9A41-A17C-3730BDAAA603}"/>
                </a:ext>
              </a:extLst>
            </p:cNvPr>
            <p:cNvSpPr/>
            <p:nvPr/>
          </p:nvSpPr>
          <p:spPr>
            <a:xfrm>
              <a:off x="9399396" y="2537714"/>
              <a:ext cx="166878" cy="141270"/>
            </a:xfrm>
            <a:custGeom>
              <a:avLst/>
              <a:gdLst>
                <a:gd name="connsiteX0" fmla="*/ 166878 w 166878"/>
                <a:gd name="connsiteY0" fmla="*/ 0 h 141270"/>
                <a:gd name="connsiteX1" fmla="*/ 6414 w 166878"/>
                <a:gd name="connsiteY1" fmla="*/ 140398 h 141270"/>
                <a:gd name="connsiteX2" fmla="*/ 4064 w 166878"/>
                <a:gd name="connsiteY2" fmla="*/ 126873 h 141270"/>
                <a:gd name="connsiteX3" fmla="*/ 0 w 166878"/>
                <a:gd name="connsiteY3" fmla="*/ 102616 h 141270"/>
                <a:gd name="connsiteX4" fmla="*/ 144717 w 166878"/>
                <a:gd name="connsiteY4" fmla="*/ 0 h 141270"/>
                <a:gd name="connsiteX5" fmla="*/ 166878 w 166878"/>
                <a:gd name="connsiteY5" fmla="*/ 0 h 141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6878" h="141270">
                  <a:moveTo>
                    <a:pt x="166878" y="0"/>
                  </a:moveTo>
                  <a:cubicBezTo>
                    <a:pt x="101791" y="161163"/>
                    <a:pt x="6414" y="140398"/>
                    <a:pt x="6414" y="140398"/>
                  </a:cubicBezTo>
                  <a:cubicBezTo>
                    <a:pt x="5652" y="136017"/>
                    <a:pt x="4826" y="131508"/>
                    <a:pt x="4064" y="126873"/>
                  </a:cubicBezTo>
                  <a:cubicBezTo>
                    <a:pt x="2731" y="119063"/>
                    <a:pt x="1397" y="110998"/>
                    <a:pt x="0" y="102616"/>
                  </a:cubicBezTo>
                  <a:lnTo>
                    <a:pt x="144717" y="0"/>
                  </a:lnTo>
                  <a:lnTo>
                    <a:pt x="166878" y="0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9" name="Freeform 328">
              <a:extLst>
                <a:ext uri="{FF2B5EF4-FFF2-40B4-BE49-F238E27FC236}">
                  <a16:creationId xmlns:a16="http://schemas.microsoft.com/office/drawing/2014/main" id="{1AD05E46-6DE8-AB4F-81BD-ACB8B34BDDAF}"/>
                </a:ext>
              </a:extLst>
            </p:cNvPr>
            <p:cNvSpPr/>
            <p:nvPr/>
          </p:nvSpPr>
          <p:spPr>
            <a:xfrm>
              <a:off x="9259476" y="2514439"/>
              <a:ext cx="284637" cy="150331"/>
            </a:xfrm>
            <a:custGeom>
              <a:avLst/>
              <a:gdLst>
                <a:gd name="connsiteX0" fmla="*/ 284637 w 284637"/>
                <a:gd name="connsiteY0" fmla="*/ 48928 h 150331"/>
                <a:gd name="connsiteX1" fmla="*/ 143985 w 284637"/>
                <a:gd name="connsiteY1" fmla="*/ 150084 h 150331"/>
                <a:gd name="connsiteX2" fmla="*/ 105885 w 284637"/>
                <a:gd name="connsiteY2" fmla="*/ 145956 h 150331"/>
                <a:gd name="connsiteX3" fmla="*/ 64038 w 284637"/>
                <a:gd name="connsiteY3" fmla="*/ 127796 h 150331"/>
                <a:gd name="connsiteX4" fmla="*/ 11715 w 284637"/>
                <a:gd name="connsiteY4" fmla="*/ 4733 h 150331"/>
                <a:gd name="connsiteX5" fmla="*/ 70198 w 284637"/>
                <a:gd name="connsiteY5" fmla="*/ 19084 h 150331"/>
                <a:gd name="connsiteX6" fmla="*/ 82834 w 284637"/>
                <a:gd name="connsiteY6" fmla="*/ 34831 h 150331"/>
                <a:gd name="connsiteX7" fmla="*/ 132745 w 284637"/>
                <a:gd name="connsiteY7" fmla="*/ 78900 h 150331"/>
                <a:gd name="connsiteX8" fmla="*/ 181958 w 284637"/>
                <a:gd name="connsiteY8" fmla="*/ 82520 h 150331"/>
                <a:gd name="connsiteX9" fmla="*/ 254538 w 284637"/>
                <a:gd name="connsiteY9" fmla="*/ 26958 h 150331"/>
                <a:gd name="connsiteX10" fmla="*/ 258539 w 284637"/>
                <a:gd name="connsiteY10" fmla="*/ 29878 h 150331"/>
                <a:gd name="connsiteX11" fmla="*/ 258539 w 284637"/>
                <a:gd name="connsiteY11" fmla="*/ 29878 h 150331"/>
                <a:gd name="connsiteX12" fmla="*/ 284637 w 284637"/>
                <a:gd name="connsiteY12" fmla="*/ 48928 h 150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4637" h="150331">
                  <a:moveTo>
                    <a:pt x="284637" y="48928"/>
                  </a:moveTo>
                  <a:cubicBezTo>
                    <a:pt x="284637" y="48928"/>
                    <a:pt x="226598" y="144687"/>
                    <a:pt x="143985" y="150084"/>
                  </a:cubicBezTo>
                  <a:cubicBezTo>
                    <a:pt x="131793" y="150909"/>
                    <a:pt x="119030" y="149703"/>
                    <a:pt x="105885" y="145956"/>
                  </a:cubicBezTo>
                  <a:cubicBezTo>
                    <a:pt x="90010" y="141448"/>
                    <a:pt x="76104" y="135162"/>
                    <a:pt x="64038" y="127796"/>
                  </a:cubicBezTo>
                  <a:cubicBezTo>
                    <a:pt x="-1558" y="87663"/>
                    <a:pt x="-12289" y="14131"/>
                    <a:pt x="11715" y="4733"/>
                  </a:cubicBezTo>
                  <a:cubicBezTo>
                    <a:pt x="11715" y="4733"/>
                    <a:pt x="45052" y="-12603"/>
                    <a:pt x="70198" y="19084"/>
                  </a:cubicBezTo>
                  <a:cubicBezTo>
                    <a:pt x="74135" y="24037"/>
                    <a:pt x="78326" y="29371"/>
                    <a:pt x="82834" y="34831"/>
                  </a:cubicBezTo>
                  <a:cubicBezTo>
                    <a:pt x="96678" y="51596"/>
                    <a:pt x="113315" y="69312"/>
                    <a:pt x="132745" y="78900"/>
                  </a:cubicBezTo>
                  <a:cubicBezTo>
                    <a:pt x="147541" y="86203"/>
                    <a:pt x="163924" y="88743"/>
                    <a:pt x="181958" y="82520"/>
                  </a:cubicBezTo>
                  <a:cubicBezTo>
                    <a:pt x="231297" y="65502"/>
                    <a:pt x="254538" y="26958"/>
                    <a:pt x="254538" y="26958"/>
                  </a:cubicBezTo>
                  <a:lnTo>
                    <a:pt x="258539" y="29878"/>
                  </a:lnTo>
                  <a:lnTo>
                    <a:pt x="258539" y="29878"/>
                  </a:lnTo>
                  <a:lnTo>
                    <a:pt x="284637" y="48928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0" name="Freeform 329">
              <a:extLst>
                <a:ext uri="{FF2B5EF4-FFF2-40B4-BE49-F238E27FC236}">
                  <a16:creationId xmlns:a16="http://schemas.microsoft.com/office/drawing/2014/main" id="{F0B068F6-6037-F047-BBF1-0C32937BBCAA}"/>
                </a:ext>
              </a:extLst>
            </p:cNvPr>
            <p:cNvSpPr/>
            <p:nvPr/>
          </p:nvSpPr>
          <p:spPr>
            <a:xfrm>
              <a:off x="9342373" y="2528316"/>
              <a:ext cx="49910" cy="65087"/>
            </a:xfrm>
            <a:custGeom>
              <a:avLst/>
              <a:gdLst>
                <a:gd name="connsiteX0" fmla="*/ 49911 w 49910"/>
                <a:gd name="connsiteY0" fmla="*/ 65088 h 65087"/>
                <a:gd name="connsiteX1" fmla="*/ 0 w 49910"/>
                <a:gd name="connsiteY1" fmla="*/ 21018 h 65087"/>
                <a:gd name="connsiteX2" fmla="*/ 5334 w 49910"/>
                <a:gd name="connsiteY2" fmla="*/ 0 h 65087"/>
                <a:gd name="connsiteX3" fmla="*/ 5334 w 49910"/>
                <a:gd name="connsiteY3" fmla="*/ 0 h 65087"/>
                <a:gd name="connsiteX4" fmla="*/ 44196 w 49910"/>
                <a:gd name="connsiteY4" fmla="*/ 21145 h 65087"/>
                <a:gd name="connsiteX5" fmla="*/ 49911 w 49910"/>
                <a:gd name="connsiteY5" fmla="*/ 65088 h 65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910" h="65087">
                  <a:moveTo>
                    <a:pt x="49911" y="65088"/>
                  </a:moveTo>
                  <a:cubicBezTo>
                    <a:pt x="30480" y="55563"/>
                    <a:pt x="13843" y="37846"/>
                    <a:pt x="0" y="21018"/>
                  </a:cubicBezTo>
                  <a:cubicBezTo>
                    <a:pt x="1715" y="14033"/>
                    <a:pt x="3493" y="6985"/>
                    <a:pt x="5334" y="0"/>
                  </a:cubicBezTo>
                  <a:lnTo>
                    <a:pt x="5334" y="0"/>
                  </a:lnTo>
                  <a:cubicBezTo>
                    <a:pt x="5334" y="0"/>
                    <a:pt x="34354" y="22670"/>
                    <a:pt x="44196" y="21145"/>
                  </a:cubicBezTo>
                  <a:cubicBezTo>
                    <a:pt x="45974" y="35941"/>
                    <a:pt x="47879" y="50673"/>
                    <a:pt x="49911" y="6508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1" name="Freeform 330">
              <a:extLst>
                <a:ext uri="{FF2B5EF4-FFF2-40B4-BE49-F238E27FC236}">
                  <a16:creationId xmlns:a16="http://schemas.microsoft.com/office/drawing/2014/main" id="{5E0F9A62-AF64-4744-8381-A1CED7191FE9}"/>
                </a:ext>
              </a:extLst>
            </p:cNvPr>
            <p:cNvSpPr/>
            <p:nvPr/>
          </p:nvSpPr>
          <p:spPr>
            <a:xfrm>
              <a:off x="9518078" y="2533586"/>
              <a:ext cx="33972" cy="29781"/>
            </a:xfrm>
            <a:custGeom>
              <a:avLst/>
              <a:gdLst>
                <a:gd name="connsiteX0" fmla="*/ 33972 w 33972"/>
                <a:gd name="connsiteY0" fmla="*/ 18352 h 29781"/>
                <a:gd name="connsiteX1" fmla="*/ 26035 w 33972"/>
                <a:gd name="connsiteY1" fmla="*/ 29782 h 29781"/>
                <a:gd name="connsiteX2" fmla="*/ 0 w 33972"/>
                <a:gd name="connsiteY2" fmla="*/ 10795 h 29781"/>
                <a:gd name="connsiteX3" fmla="*/ 0 w 33972"/>
                <a:gd name="connsiteY3" fmla="*/ 10795 h 29781"/>
                <a:gd name="connsiteX4" fmla="*/ 6286 w 33972"/>
                <a:gd name="connsiteY4" fmla="*/ 0 h 29781"/>
                <a:gd name="connsiteX5" fmla="*/ 33972 w 33972"/>
                <a:gd name="connsiteY5" fmla="*/ 18352 h 29781"/>
                <a:gd name="connsiteX6" fmla="*/ 33972 w 33972"/>
                <a:gd name="connsiteY6" fmla="*/ 18352 h 29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972" h="29781">
                  <a:moveTo>
                    <a:pt x="33972" y="18352"/>
                  </a:moveTo>
                  <a:lnTo>
                    <a:pt x="26035" y="29782"/>
                  </a:lnTo>
                  <a:lnTo>
                    <a:pt x="0" y="10795"/>
                  </a:lnTo>
                  <a:lnTo>
                    <a:pt x="0" y="10795"/>
                  </a:lnTo>
                  <a:lnTo>
                    <a:pt x="6286" y="0"/>
                  </a:lnTo>
                  <a:cubicBezTo>
                    <a:pt x="6350" y="190"/>
                    <a:pt x="20701" y="16510"/>
                    <a:pt x="33972" y="18352"/>
                  </a:cubicBezTo>
                  <a:lnTo>
                    <a:pt x="33972" y="18352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2" name="Freeform 331">
              <a:extLst>
                <a:ext uri="{FF2B5EF4-FFF2-40B4-BE49-F238E27FC236}">
                  <a16:creationId xmlns:a16="http://schemas.microsoft.com/office/drawing/2014/main" id="{E45A44BD-B572-6C4E-ADC2-1024A1D57CE5}"/>
                </a:ext>
              </a:extLst>
            </p:cNvPr>
            <p:cNvSpPr/>
            <p:nvPr/>
          </p:nvSpPr>
          <p:spPr>
            <a:xfrm>
              <a:off x="9520090" y="2440208"/>
              <a:ext cx="83830" cy="111665"/>
            </a:xfrm>
            <a:custGeom>
              <a:avLst/>
              <a:gdLst>
                <a:gd name="connsiteX0" fmla="*/ 83015 w 83830"/>
                <a:gd name="connsiteY0" fmla="*/ 61056 h 111665"/>
                <a:gd name="connsiteX1" fmla="*/ 40914 w 83830"/>
                <a:gd name="connsiteY1" fmla="*/ 98712 h 111665"/>
                <a:gd name="connsiteX2" fmla="*/ 31960 w 83830"/>
                <a:gd name="connsiteY2" fmla="*/ 111666 h 111665"/>
                <a:gd name="connsiteX3" fmla="*/ 31960 w 83830"/>
                <a:gd name="connsiteY3" fmla="*/ 111666 h 111665"/>
                <a:gd name="connsiteX4" fmla="*/ 4338 w 83830"/>
                <a:gd name="connsiteY4" fmla="*/ 93378 h 111665"/>
                <a:gd name="connsiteX5" fmla="*/ 8338 w 83830"/>
                <a:gd name="connsiteY5" fmla="*/ 86520 h 111665"/>
                <a:gd name="connsiteX6" fmla="*/ 718 w 83830"/>
                <a:gd name="connsiteY6" fmla="*/ 35402 h 111665"/>
                <a:gd name="connsiteX7" fmla="*/ 7513 w 83830"/>
                <a:gd name="connsiteY7" fmla="*/ 34196 h 111665"/>
                <a:gd name="connsiteX8" fmla="*/ 17482 w 83830"/>
                <a:gd name="connsiteY8" fmla="*/ 61565 h 111665"/>
                <a:gd name="connsiteX9" fmla="*/ 59583 w 83830"/>
                <a:gd name="connsiteY9" fmla="*/ 859 h 111665"/>
                <a:gd name="connsiteX10" fmla="*/ 63329 w 83830"/>
                <a:gd name="connsiteY10" fmla="*/ 2446 h 111665"/>
                <a:gd name="connsiteX11" fmla="*/ 59646 w 83830"/>
                <a:gd name="connsiteY11" fmla="*/ 25433 h 111665"/>
                <a:gd name="connsiteX12" fmla="*/ 83015 w 83830"/>
                <a:gd name="connsiteY12" fmla="*/ 61056 h 111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3830" h="111665">
                  <a:moveTo>
                    <a:pt x="83015" y="61056"/>
                  </a:moveTo>
                  <a:cubicBezTo>
                    <a:pt x="76982" y="79662"/>
                    <a:pt x="51582" y="98140"/>
                    <a:pt x="40914" y="98712"/>
                  </a:cubicBezTo>
                  <a:lnTo>
                    <a:pt x="31960" y="111666"/>
                  </a:lnTo>
                  <a:lnTo>
                    <a:pt x="31960" y="111666"/>
                  </a:lnTo>
                  <a:cubicBezTo>
                    <a:pt x="18689" y="109824"/>
                    <a:pt x="4338" y="93505"/>
                    <a:pt x="4338" y="93378"/>
                  </a:cubicBezTo>
                  <a:lnTo>
                    <a:pt x="8338" y="86520"/>
                  </a:lnTo>
                  <a:cubicBezTo>
                    <a:pt x="8338" y="86520"/>
                    <a:pt x="-2901" y="57945"/>
                    <a:pt x="718" y="35402"/>
                  </a:cubicBezTo>
                  <a:cubicBezTo>
                    <a:pt x="1290" y="31973"/>
                    <a:pt x="5798" y="31148"/>
                    <a:pt x="7513" y="34196"/>
                  </a:cubicBezTo>
                  <a:lnTo>
                    <a:pt x="17482" y="61565"/>
                  </a:lnTo>
                  <a:lnTo>
                    <a:pt x="59583" y="859"/>
                  </a:lnTo>
                  <a:cubicBezTo>
                    <a:pt x="60853" y="-919"/>
                    <a:pt x="63647" y="287"/>
                    <a:pt x="63329" y="2446"/>
                  </a:cubicBezTo>
                  <a:lnTo>
                    <a:pt x="59646" y="25433"/>
                  </a:lnTo>
                  <a:cubicBezTo>
                    <a:pt x="59646" y="25433"/>
                    <a:pt x="89047" y="42451"/>
                    <a:pt x="83015" y="6105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3" name="Freeform 332">
              <a:extLst>
                <a:ext uri="{FF2B5EF4-FFF2-40B4-BE49-F238E27FC236}">
                  <a16:creationId xmlns:a16="http://schemas.microsoft.com/office/drawing/2014/main" id="{313B5AAF-9531-9C49-BBFD-2F52AEAD41CB}"/>
                </a:ext>
              </a:extLst>
            </p:cNvPr>
            <p:cNvSpPr/>
            <p:nvPr/>
          </p:nvSpPr>
          <p:spPr>
            <a:xfrm>
              <a:off x="9067990" y="2826020"/>
              <a:ext cx="367557" cy="462281"/>
            </a:xfrm>
            <a:custGeom>
              <a:avLst/>
              <a:gdLst>
                <a:gd name="connsiteX0" fmla="*/ 347345 w 367557"/>
                <a:gd name="connsiteY0" fmla="*/ 460994 h 462281"/>
                <a:gd name="connsiteX1" fmla="*/ 318326 w 367557"/>
                <a:gd name="connsiteY1" fmla="*/ 458327 h 462281"/>
                <a:gd name="connsiteX2" fmla="*/ 304292 w 367557"/>
                <a:gd name="connsiteY2" fmla="*/ 449310 h 462281"/>
                <a:gd name="connsiteX3" fmla="*/ 276923 w 367557"/>
                <a:gd name="connsiteY3" fmla="*/ 256016 h 462281"/>
                <a:gd name="connsiteX4" fmla="*/ 140526 w 367557"/>
                <a:gd name="connsiteY4" fmla="*/ 139049 h 462281"/>
                <a:gd name="connsiteX5" fmla="*/ 140526 w 367557"/>
                <a:gd name="connsiteY5" fmla="*/ 139049 h 462281"/>
                <a:gd name="connsiteX6" fmla="*/ 120967 w 367557"/>
                <a:gd name="connsiteY6" fmla="*/ 128444 h 462281"/>
                <a:gd name="connsiteX7" fmla="*/ 43180 w 367557"/>
                <a:gd name="connsiteY7" fmla="*/ 83359 h 462281"/>
                <a:gd name="connsiteX8" fmla="*/ 20955 w 367557"/>
                <a:gd name="connsiteY8" fmla="*/ 60055 h 462281"/>
                <a:gd name="connsiteX9" fmla="*/ 0 w 367557"/>
                <a:gd name="connsiteY9" fmla="*/ 7477 h 462281"/>
                <a:gd name="connsiteX10" fmla="*/ 235458 w 367557"/>
                <a:gd name="connsiteY10" fmla="*/ 23098 h 462281"/>
                <a:gd name="connsiteX11" fmla="*/ 298831 w 367557"/>
                <a:gd name="connsiteY11" fmla="*/ 106727 h 462281"/>
                <a:gd name="connsiteX12" fmla="*/ 337376 w 367557"/>
                <a:gd name="connsiteY12" fmla="*/ 192579 h 462281"/>
                <a:gd name="connsiteX13" fmla="*/ 366713 w 367557"/>
                <a:gd name="connsiteY13" fmla="*/ 324786 h 462281"/>
                <a:gd name="connsiteX14" fmla="*/ 347345 w 367557"/>
                <a:gd name="connsiteY14" fmla="*/ 460994 h 462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67557" h="462281">
                  <a:moveTo>
                    <a:pt x="347345" y="460994"/>
                  </a:moveTo>
                  <a:cubicBezTo>
                    <a:pt x="337756" y="463471"/>
                    <a:pt x="327469" y="462264"/>
                    <a:pt x="318326" y="458327"/>
                  </a:cubicBezTo>
                  <a:cubicBezTo>
                    <a:pt x="313182" y="456168"/>
                    <a:pt x="308356" y="453056"/>
                    <a:pt x="304292" y="449310"/>
                  </a:cubicBezTo>
                  <a:cubicBezTo>
                    <a:pt x="330708" y="386826"/>
                    <a:pt x="315023" y="312150"/>
                    <a:pt x="276923" y="256016"/>
                  </a:cubicBezTo>
                  <a:cubicBezTo>
                    <a:pt x="242951" y="205978"/>
                    <a:pt x="193484" y="168767"/>
                    <a:pt x="140526" y="139049"/>
                  </a:cubicBezTo>
                  <a:lnTo>
                    <a:pt x="140526" y="139049"/>
                  </a:lnTo>
                  <a:cubicBezTo>
                    <a:pt x="134048" y="135429"/>
                    <a:pt x="127571" y="131873"/>
                    <a:pt x="120967" y="128444"/>
                  </a:cubicBezTo>
                  <a:cubicBezTo>
                    <a:pt x="94361" y="114538"/>
                    <a:pt x="66739" y="101965"/>
                    <a:pt x="43180" y="83359"/>
                  </a:cubicBezTo>
                  <a:cubicBezTo>
                    <a:pt x="34671" y="76628"/>
                    <a:pt x="27178" y="68754"/>
                    <a:pt x="20955" y="60055"/>
                  </a:cubicBezTo>
                  <a:cubicBezTo>
                    <a:pt x="9906" y="44624"/>
                    <a:pt x="2667" y="26463"/>
                    <a:pt x="0" y="7477"/>
                  </a:cubicBezTo>
                  <a:cubicBezTo>
                    <a:pt x="76391" y="-651"/>
                    <a:pt x="207454" y="-9224"/>
                    <a:pt x="235458" y="23098"/>
                  </a:cubicBezTo>
                  <a:cubicBezTo>
                    <a:pt x="235521" y="23098"/>
                    <a:pt x="280226" y="73898"/>
                    <a:pt x="298831" y="106727"/>
                  </a:cubicBezTo>
                  <a:cubicBezTo>
                    <a:pt x="314325" y="134032"/>
                    <a:pt x="326771" y="162988"/>
                    <a:pt x="337376" y="192579"/>
                  </a:cubicBezTo>
                  <a:cubicBezTo>
                    <a:pt x="352678" y="235188"/>
                    <a:pt x="364109" y="279574"/>
                    <a:pt x="366713" y="324786"/>
                  </a:cubicBezTo>
                  <a:cubicBezTo>
                    <a:pt x="369379" y="369998"/>
                    <a:pt x="366458" y="419909"/>
                    <a:pt x="347345" y="46099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4" name="Freeform 333">
              <a:extLst>
                <a:ext uri="{FF2B5EF4-FFF2-40B4-BE49-F238E27FC236}">
                  <a16:creationId xmlns:a16="http://schemas.microsoft.com/office/drawing/2014/main" id="{653BA5B9-0077-E24C-878E-FED783F731D1}"/>
                </a:ext>
              </a:extLst>
            </p:cNvPr>
            <p:cNvSpPr/>
            <p:nvPr/>
          </p:nvSpPr>
          <p:spPr>
            <a:xfrm>
              <a:off x="8935529" y="2886075"/>
              <a:ext cx="272986" cy="365823"/>
            </a:xfrm>
            <a:custGeom>
              <a:avLst/>
              <a:gdLst>
                <a:gd name="connsiteX0" fmla="*/ 272986 w 272986"/>
                <a:gd name="connsiteY0" fmla="*/ 78994 h 365823"/>
                <a:gd name="connsiteX1" fmla="*/ 272986 w 272986"/>
                <a:gd name="connsiteY1" fmla="*/ 78994 h 365823"/>
                <a:gd name="connsiteX2" fmla="*/ 26479 w 272986"/>
                <a:gd name="connsiteY2" fmla="*/ 365823 h 365823"/>
                <a:gd name="connsiteX3" fmla="*/ 18542 w 272986"/>
                <a:gd name="connsiteY3" fmla="*/ 361124 h 365823"/>
                <a:gd name="connsiteX4" fmla="*/ 0 w 272986"/>
                <a:gd name="connsiteY4" fmla="*/ 340741 h 365823"/>
                <a:gd name="connsiteX5" fmla="*/ 153352 w 272986"/>
                <a:gd name="connsiteY5" fmla="*/ 0 h 365823"/>
                <a:gd name="connsiteX6" fmla="*/ 175577 w 272986"/>
                <a:gd name="connsiteY6" fmla="*/ 23305 h 365823"/>
                <a:gd name="connsiteX7" fmla="*/ 253364 w 272986"/>
                <a:gd name="connsiteY7" fmla="*/ 68389 h 365823"/>
                <a:gd name="connsiteX8" fmla="*/ 272986 w 272986"/>
                <a:gd name="connsiteY8" fmla="*/ 78994 h 365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2986" h="365823">
                  <a:moveTo>
                    <a:pt x="272986" y="78994"/>
                  </a:moveTo>
                  <a:lnTo>
                    <a:pt x="272986" y="78994"/>
                  </a:lnTo>
                  <a:cubicBezTo>
                    <a:pt x="239204" y="224218"/>
                    <a:pt x="26479" y="365823"/>
                    <a:pt x="26479" y="365823"/>
                  </a:cubicBezTo>
                  <a:cubicBezTo>
                    <a:pt x="23813" y="364808"/>
                    <a:pt x="21145" y="363157"/>
                    <a:pt x="18542" y="361124"/>
                  </a:cubicBezTo>
                  <a:cubicBezTo>
                    <a:pt x="8636" y="353441"/>
                    <a:pt x="0" y="340741"/>
                    <a:pt x="0" y="340741"/>
                  </a:cubicBezTo>
                  <a:cubicBezTo>
                    <a:pt x="151702" y="161671"/>
                    <a:pt x="153352" y="0"/>
                    <a:pt x="153352" y="0"/>
                  </a:cubicBezTo>
                  <a:cubicBezTo>
                    <a:pt x="159576" y="8763"/>
                    <a:pt x="167068" y="16637"/>
                    <a:pt x="175577" y="23305"/>
                  </a:cubicBezTo>
                  <a:cubicBezTo>
                    <a:pt x="199199" y="41846"/>
                    <a:pt x="226758" y="54483"/>
                    <a:pt x="253364" y="68389"/>
                  </a:cubicBezTo>
                  <a:cubicBezTo>
                    <a:pt x="259969" y="71882"/>
                    <a:pt x="266509" y="75374"/>
                    <a:pt x="272986" y="7899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5" name="Freeform 334">
              <a:extLst>
                <a:ext uri="{FF2B5EF4-FFF2-40B4-BE49-F238E27FC236}">
                  <a16:creationId xmlns:a16="http://schemas.microsoft.com/office/drawing/2014/main" id="{4D98A1FB-C477-0C4E-B0E1-921590677103}"/>
                </a:ext>
              </a:extLst>
            </p:cNvPr>
            <p:cNvSpPr/>
            <p:nvPr/>
          </p:nvSpPr>
          <p:spPr>
            <a:xfrm>
              <a:off x="9384665" y="3284283"/>
              <a:ext cx="30670" cy="24797"/>
            </a:xfrm>
            <a:custGeom>
              <a:avLst/>
              <a:gdLst>
                <a:gd name="connsiteX0" fmla="*/ 30670 w 30670"/>
                <a:gd name="connsiteY0" fmla="*/ 2730 h 24797"/>
                <a:gd name="connsiteX1" fmla="*/ 22860 w 30670"/>
                <a:gd name="connsiteY1" fmla="*/ 24257 h 24797"/>
                <a:gd name="connsiteX2" fmla="*/ 0 w 30670"/>
                <a:gd name="connsiteY2" fmla="*/ 20638 h 24797"/>
                <a:gd name="connsiteX3" fmla="*/ 1715 w 30670"/>
                <a:gd name="connsiteY3" fmla="*/ 0 h 24797"/>
                <a:gd name="connsiteX4" fmla="*/ 30670 w 30670"/>
                <a:gd name="connsiteY4" fmla="*/ 2730 h 24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670" h="24797">
                  <a:moveTo>
                    <a:pt x="30670" y="2730"/>
                  </a:moveTo>
                  <a:lnTo>
                    <a:pt x="22860" y="24257"/>
                  </a:lnTo>
                  <a:cubicBezTo>
                    <a:pt x="22860" y="24257"/>
                    <a:pt x="5207" y="26860"/>
                    <a:pt x="0" y="20638"/>
                  </a:cubicBezTo>
                  <a:lnTo>
                    <a:pt x="1715" y="0"/>
                  </a:lnTo>
                  <a:cubicBezTo>
                    <a:pt x="10795" y="4001"/>
                    <a:pt x="21145" y="5207"/>
                    <a:pt x="30670" y="273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6" name="Freeform 335">
              <a:extLst>
                <a:ext uri="{FF2B5EF4-FFF2-40B4-BE49-F238E27FC236}">
                  <a16:creationId xmlns:a16="http://schemas.microsoft.com/office/drawing/2014/main" id="{ADADA4E8-98D7-2845-B32E-A0D1D2894A9D}"/>
                </a:ext>
              </a:extLst>
            </p:cNvPr>
            <p:cNvSpPr/>
            <p:nvPr/>
          </p:nvSpPr>
          <p:spPr>
            <a:xfrm>
              <a:off x="9361093" y="3304984"/>
              <a:ext cx="119646" cy="44468"/>
            </a:xfrm>
            <a:custGeom>
              <a:avLst/>
              <a:gdLst>
                <a:gd name="connsiteX0" fmla="*/ 119647 w 119646"/>
                <a:gd name="connsiteY0" fmla="*/ 28766 h 44468"/>
                <a:gd name="connsiteX1" fmla="*/ 119647 w 119646"/>
                <a:gd name="connsiteY1" fmla="*/ 39878 h 44468"/>
                <a:gd name="connsiteX2" fmla="*/ 33350 w 119646"/>
                <a:gd name="connsiteY2" fmla="*/ 42799 h 44468"/>
                <a:gd name="connsiteX3" fmla="*/ 28461 w 119646"/>
                <a:gd name="connsiteY3" fmla="*/ 32322 h 44468"/>
                <a:gd name="connsiteX4" fmla="*/ 20968 w 119646"/>
                <a:gd name="connsiteY4" fmla="*/ 42799 h 44468"/>
                <a:gd name="connsiteX5" fmla="*/ 12 w 119646"/>
                <a:gd name="connsiteY5" fmla="*/ 42799 h 44468"/>
                <a:gd name="connsiteX6" fmla="*/ 23571 w 119646"/>
                <a:gd name="connsiteY6" fmla="*/ 0 h 44468"/>
                <a:gd name="connsiteX7" fmla="*/ 46431 w 119646"/>
                <a:gd name="connsiteY7" fmla="*/ 3620 h 44468"/>
                <a:gd name="connsiteX8" fmla="*/ 119647 w 119646"/>
                <a:gd name="connsiteY8" fmla="*/ 28766 h 44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646" h="44468">
                  <a:moveTo>
                    <a:pt x="119647" y="28766"/>
                  </a:moveTo>
                  <a:lnTo>
                    <a:pt x="119647" y="39878"/>
                  </a:lnTo>
                  <a:cubicBezTo>
                    <a:pt x="96787" y="48070"/>
                    <a:pt x="33350" y="42799"/>
                    <a:pt x="33350" y="42799"/>
                  </a:cubicBezTo>
                  <a:lnTo>
                    <a:pt x="28461" y="32322"/>
                  </a:lnTo>
                  <a:lnTo>
                    <a:pt x="20968" y="42799"/>
                  </a:lnTo>
                  <a:lnTo>
                    <a:pt x="12" y="42799"/>
                  </a:lnTo>
                  <a:cubicBezTo>
                    <a:pt x="-623" y="7811"/>
                    <a:pt x="23571" y="0"/>
                    <a:pt x="23571" y="0"/>
                  </a:cubicBezTo>
                  <a:cubicBezTo>
                    <a:pt x="28778" y="6223"/>
                    <a:pt x="46431" y="3620"/>
                    <a:pt x="46431" y="3620"/>
                  </a:cubicBezTo>
                  <a:cubicBezTo>
                    <a:pt x="57544" y="14034"/>
                    <a:pt x="119647" y="28766"/>
                    <a:pt x="119647" y="28766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7" name="Freeform 336">
              <a:extLst>
                <a:ext uri="{FF2B5EF4-FFF2-40B4-BE49-F238E27FC236}">
                  <a16:creationId xmlns:a16="http://schemas.microsoft.com/office/drawing/2014/main" id="{8E9468B0-E2A2-8C42-B0E1-6FF0BC0D0BD3}"/>
                </a:ext>
              </a:extLst>
            </p:cNvPr>
            <p:cNvSpPr/>
            <p:nvPr/>
          </p:nvSpPr>
          <p:spPr>
            <a:xfrm>
              <a:off x="8916606" y="3226816"/>
              <a:ext cx="37465" cy="36068"/>
            </a:xfrm>
            <a:custGeom>
              <a:avLst/>
              <a:gdLst>
                <a:gd name="connsiteX0" fmla="*/ 37465 w 37465"/>
                <a:gd name="connsiteY0" fmla="*/ 20447 h 36068"/>
                <a:gd name="connsiteX1" fmla="*/ 19241 w 37465"/>
                <a:gd name="connsiteY1" fmla="*/ 36068 h 36068"/>
                <a:gd name="connsiteX2" fmla="*/ 0 w 37465"/>
                <a:gd name="connsiteY2" fmla="*/ 16129 h 36068"/>
                <a:gd name="connsiteX3" fmla="*/ 18987 w 37465"/>
                <a:gd name="connsiteY3" fmla="*/ 0 h 36068"/>
                <a:gd name="connsiteX4" fmla="*/ 37465 w 37465"/>
                <a:gd name="connsiteY4" fmla="*/ 20447 h 36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65" h="36068">
                  <a:moveTo>
                    <a:pt x="37465" y="20447"/>
                  </a:moveTo>
                  <a:lnTo>
                    <a:pt x="19241" y="36068"/>
                  </a:lnTo>
                  <a:cubicBezTo>
                    <a:pt x="636" y="31813"/>
                    <a:pt x="0" y="16129"/>
                    <a:pt x="0" y="16129"/>
                  </a:cubicBezTo>
                  <a:lnTo>
                    <a:pt x="18987" y="0"/>
                  </a:lnTo>
                  <a:cubicBezTo>
                    <a:pt x="18987" y="64"/>
                    <a:pt x="27560" y="12764"/>
                    <a:pt x="37465" y="2044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8" name="Freeform 337">
              <a:extLst>
                <a:ext uri="{FF2B5EF4-FFF2-40B4-BE49-F238E27FC236}">
                  <a16:creationId xmlns:a16="http://schemas.microsoft.com/office/drawing/2014/main" id="{B0F62AB0-FFB5-0D46-8924-C49757CD3C89}"/>
                </a:ext>
              </a:extLst>
            </p:cNvPr>
            <p:cNvSpPr/>
            <p:nvPr/>
          </p:nvSpPr>
          <p:spPr>
            <a:xfrm>
              <a:off x="8876410" y="3240092"/>
              <a:ext cx="117347" cy="83878"/>
            </a:xfrm>
            <a:custGeom>
              <a:avLst/>
              <a:gdLst>
                <a:gd name="connsiteX0" fmla="*/ 117348 w 117347"/>
                <a:gd name="connsiteY0" fmla="*/ 83879 h 83878"/>
                <a:gd name="connsiteX1" fmla="*/ 63119 w 117347"/>
                <a:gd name="connsiteY1" fmla="*/ 83879 h 83878"/>
                <a:gd name="connsiteX2" fmla="*/ 29146 w 117347"/>
                <a:gd name="connsiteY2" fmla="*/ 51875 h 83878"/>
                <a:gd name="connsiteX3" fmla="*/ 36005 w 117347"/>
                <a:gd name="connsiteY3" fmla="*/ 35873 h 83878"/>
                <a:gd name="connsiteX4" fmla="*/ 14415 w 117347"/>
                <a:gd name="connsiteY4" fmla="*/ 33269 h 83878"/>
                <a:gd name="connsiteX5" fmla="*/ 0 w 117347"/>
                <a:gd name="connsiteY5" fmla="*/ 14283 h 83878"/>
                <a:gd name="connsiteX6" fmla="*/ 40195 w 117347"/>
                <a:gd name="connsiteY6" fmla="*/ 2916 h 83878"/>
                <a:gd name="connsiteX7" fmla="*/ 59436 w 117347"/>
                <a:gd name="connsiteY7" fmla="*/ 22855 h 83878"/>
                <a:gd name="connsiteX8" fmla="*/ 82042 w 117347"/>
                <a:gd name="connsiteY8" fmla="*/ 67559 h 83878"/>
                <a:gd name="connsiteX9" fmla="*/ 111443 w 117347"/>
                <a:gd name="connsiteY9" fmla="*/ 67559 h 83878"/>
                <a:gd name="connsiteX10" fmla="*/ 117348 w 117347"/>
                <a:gd name="connsiteY10" fmla="*/ 83879 h 83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7347" h="83878">
                  <a:moveTo>
                    <a:pt x="117348" y="83879"/>
                  </a:moveTo>
                  <a:lnTo>
                    <a:pt x="63119" y="83879"/>
                  </a:lnTo>
                  <a:lnTo>
                    <a:pt x="29146" y="51875"/>
                  </a:lnTo>
                  <a:lnTo>
                    <a:pt x="36005" y="35873"/>
                  </a:lnTo>
                  <a:lnTo>
                    <a:pt x="14415" y="33269"/>
                  </a:lnTo>
                  <a:lnTo>
                    <a:pt x="0" y="14283"/>
                  </a:lnTo>
                  <a:cubicBezTo>
                    <a:pt x="0" y="14283"/>
                    <a:pt x="29401" y="-7752"/>
                    <a:pt x="40195" y="2916"/>
                  </a:cubicBezTo>
                  <a:cubicBezTo>
                    <a:pt x="40195" y="2916"/>
                    <a:pt x="40831" y="18601"/>
                    <a:pt x="59436" y="22855"/>
                  </a:cubicBezTo>
                  <a:lnTo>
                    <a:pt x="82042" y="67559"/>
                  </a:lnTo>
                  <a:lnTo>
                    <a:pt x="111443" y="67559"/>
                  </a:lnTo>
                  <a:lnTo>
                    <a:pt x="117348" y="83879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9" name="Freeform 338">
              <a:extLst>
                <a:ext uri="{FF2B5EF4-FFF2-40B4-BE49-F238E27FC236}">
                  <a16:creationId xmlns:a16="http://schemas.microsoft.com/office/drawing/2014/main" id="{8912CA6F-71A0-A843-8C8A-19B6BC97FE12}"/>
                </a:ext>
              </a:extLst>
            </p:cNvPr>
            <p:cNvSpPr/>
            <p:nvPr/>
          </p:nvSpPr>
          <p:spPr>
            <a:xfrm>
              <a:off x="9220961" y="2695380"/>
              <a:ext cx="68706" cy="33468"/>
            </a:xfrm>
            <a:custGeom>
              <a:avLst/>
              <a:gdLst>
                <a:gd name="connsiteX0" fmla="*/ 68707 w 68706"/>
                <a:gd name="connsiteY0" fmla="*/ 15816 h 33468"/>
                <a:gd name="connsiteX1" fmla="*/ 64262 w 68706"/>
                <a:gd name="connsiteY1" fmla="*/ 33469 h 33468"/>
                <a:gd name="connsiteX2" fmla="*/ 0 w 68706"/>
                <a:gd name="connsiteY2" fmla="*/ 20769 h 33468"/>
                <a:gd name="connsiteX3" fmla="*/ 2477 w 68706"/>
                <a:gd name="connsiteY3" fmla="*/ 1528 h 33468"/>
                <a:gd name="connsiteX4" fmla="*/ 68707 w 68706"/>
                <a:gd name="connsiteY4" fmla="*/ 15816 h 33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06" h="33468">
                  <a:moveTo>
                    <a:pt x="68707" y="15816"/>
                  </a:moveTo>
                  <a:lnTo>
                    <a:pt x="64262" y="33469"/>
                  </a:lnTo>
                  <a:cubicBezTo>
                    <a:pt x="35878" y="15752"/>
                    <a:pt x="11303" y="18165"/>
                    <a:pt x="0" y="20769"/>
                  </a:cubicBezTo>
                  <a:lnTo>
                    <a:pt x="2477" y="1528"/>
                  </a:lnTo>
                  <a:cubicBezTo>
                    <a:pt x="50102" y="-5838"/>
                    <a:pt x="68707" y="15816"/>
                    <a:pt x="68707" y="15816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0" name="Freeform 339">
              <a:extLst>
                <a:ext uri="{FF2B5EF4-FFF2-40B4-BE49-F238E27FC236}">
                  <a16:creationId xmlns:a16="http://schemas.microsoft.com/office/drawing/2014/main" id="{CC214D10-1992-AE4E-9CB1-79AA39FC5846}"/>
                </a:ext>
              </a:extLst>
            </p:cNvPr>
            <p:cNvSpPr/>
            <p:nvPr/>
          </p:nvSpPr>
          <p:spPr>
            <a:xfrm>
              <a:off x="9215250" y="2714294"/>
              <a:ext cx="69973" cy="75514"/>
            </a:xfrm>
            <a:custGeom>
              <a:avLst/>
              <a:gdLst>
                <a:gd name="connsiteX0" fmla="*/ 69973 w 69973"/>
                <a:gd name="connsiteY0" fmla="*/ 14554 h 75514"/>
                <a:gd name="connsiteX1" fmla="*/ 59306 w 69973"/>
                <a:gd name="connsiteY1" fmla="*/ 62243 h 75514"/>
                <a:gd name="connsiteX2" fmla="*/ 50860 w 69973"/>
                <a:gd name="connsiteY2" fmla="*/ 72212 h 75514"/>
                <a:gd name="connsiteX3" fmla="*/ 34668 w 69973"/>
                <a:gd name="connsiteY3" fmla="*/ 75514 h 75514"/>
                <a:gd name="connsiteX4" fmla="*/ 7807 w 69973"/>
                <a:gd name="connsiteY4" fmla="*/ 65545 h 75514"/>
                <a:gd name="connsiteX5" fmla="*/ 5076 w 69973"/>
                <a:gd name="connsiteY5" fmla="*/ 63195 h 75514"/>
                <a:gd name="connsiteX6" fmla="*/ 123 w 69973"/>
                <a:gd name="connsiteY6" fmla="*/ 50178 h 75514"/>
                <a:gd name="connsiteX7" fmla="*/ 5711 w 69973"/>
                <a:gd name="connsiteY7" fmla="*/ 1791 h 75514"/>
                <a:gd name="connsiteX8" fmla="*/ 69973 w 69973"/>
                <a:gd name="connsiteY8" fmla="*/ 14554 h 75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973" h="75514">
                  <a:moveTo>
                    <a:pt x="69973" y="14554"/>
                  </a:moveTo>
                  <a:lnTo>
                    <a:pt x="59306" y="62243"/>
                  </a:lnTo>
                  <a:cubicBezTo>
                    <a:pt x="58162" y="66688"/>
                    <a:pt x="55051" y="70371"/>
                    <a:pt x="50860" y="72212"/>
                  </a:cubicBezTo>
                  <a:cubicBezTo>
                    <a:pt x="45653" y="74435"/>
                    <a:pt x="40129" y="75514"/>
                    <a:pt x="34668" y="75514"/>
                  </a:cubicBezTo>
                  <a:cubicBezTo>
                    <a:pt x="25016" y="75514"/>
                    <a:pt x="15427" y="72085"/>
                    <a:pt x="7807" y="65545"/>
                  </a:cubicBezTo>
                  <a:lnTo>
                    <a:pt x="5076" y="63195"/>
                  </a:lnTo>
                  <a:cubicBezTo>
                    <a:pt x="1330" y="59957"/>
                    <a:pt x="-512" y="55067"/>
                    <a:pt x="123" y="50178"/>
                  </a:cubicBezTo>
                  <a:lnTo>
                    <a:pt x="5711" y="1791"/>
                  </a:lnTo>
                  <a:cubicBezTo>
                    <a:pt x="17015" y="-813"/>
                    <a:pt x="41589" y="-3162"/>
                    <a:pt x="69973" y="1455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1" name="Freeform 340">
              <a:extLst>
                <a:ext uri="{FF2B5EF4-FFF2-40B4-BE49-F238E27FC236}">
                  <a16:creationId xmlns:a16="http://schemas.microsoft.com/office/drawing/2014/main" id="{7827CFC0-26A8-3F4A-9194-0F5AE29484DF}"/>
                </a:ext>
              </a:extLst>
            </p:cNvPr>
            <p:cNvSpPr/>
            <p:nvPr/>
          </p:nvSpPr>
          <p:spPr>
            <a:xfrm>
              <a:off x="9573006" y="2135123"/>
              <a:ext cx="60197" cy="38798"/>
            </a:xfrm>
            <a:custGeom>
              <a:avLst/>
              <a:gdLst>
                <a:gd name="connsiteX0" fmla="*/ 60198 w 60197"/>
                <a:gd name="connsiteY0" fmla="*/ 21908 h 38798"/>
                <a:gd name="connsiteX1" fmla="*/ 60198 w 60197"/>
                <a:gd name="connsiteY1" fmla="*/ 38799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8"/>
                  </a:moveTo>
                  <a:lnTo>
                    <a:pt x="60198" y="38799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2" name="Freeform 341">
              <a:extLst>
                <a:ext uri="{FF2B5EF4-FFF2-40B4-BE49-F238E27FC236}">
                  <a16:creationId xmlns:a16="http://schemas.microsoft.com/office/drawing/2014/main" id="{D9FEF744-AF31-A14F-926D-01D4109F9433}"/>
                </a:ext>
              </a:extLst>
            </p:cNvPr>
            <p:cNvSpPr/>
            <p:nvPr/>
          </p:nvSpPr>
          <p:spPr>
            <a:xfrm>
              <a:off x="9573006" y="2099945"/>
              <a:ext cx="60197" cy="38798"/>
            </a:xfrm>
            <a:custGeom>
              <a:avLst/>
              <a:gdLst>
                <a:gd name="connsiteX0" fmla="*/ 60198 w 60197"/>
                <a:gd name="connsiteY0" fmla="*/ 21907 h 38798"/>
                <a:gd name="connsiteX1" fmla="*/ 60198 w 60197"/>
                <a:gd name="connsiteY1" fmla="*/ 38798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7"/>
                  </a:moveTo>
                  <a:lnTo>
                    <a:pt x="60198" y="38798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3" name="Freeform 342">
              <a:extLst>
                <a:ext uri="{FF2B5EF4-FFF2-40B4-BE49-F238E27FC236}">
                  <a16:creationId xmlns:a16="http://schemas.microsoft.com/office/drawing/2014/main" id="{490F0512-0D4A-5D49-BD70-3023C1E6903D}"/>
                </a:ext>
              </a:extLst>
            </p:cNvPr>
            <p:cNvSpPr/>
            <p:nvPr/>
          </p:nvSpPr>
          <p:spPr>
            <a:xfrm>
              <a:off x="9573006" y="2064766"/>
              <a:ext cx="60197" cy="38798"/>
            </a:xfrm>
            <a:custGeom>
              <a:avLst/>
              <a:gdLst>
                <a:gd name="connsiteX0" fmla="*/ 60198 w 60197"/>
                <a:gd name="connsiteY0" fmla="*/ 21907 h 38798"/>
                <a:gd name="connsiteX1" fmla="*/ 60198 w 60197"/>
                <a:gd name="connsiteY1" fmla="*/ 38798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7"/>
                  </a:moveTo>
                  <a:lnTo>
                    <a:pt x="60198" y="38798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4" name="Freeform 343">
              <a:extLst>
                <a:ext uri="{FF2B5EF4-FFF2-40B4-BE49-F238E27FC236}">
                  <a16:creationId xmlns:a16="http://schemas.microsoft.com/office/drawing/2014/main" id="{377D808C-2A80-AE42-92C4-D20CC6C50103}"/>
                </a:ext>
              </a:extLst>
            </p:cNvPr>
            <p:cNvSpPr/>
            <p:nvPr/>
          </p:nvSpPr>
          <p:spPr>
            <a:xfrm>
              <a:off x="9573006" y="2029586"/>
              <a:ext cx="60197" cy="38798"/>
            </a:xfrm>
            <a:custGeom>
              <a:avLst/>
              <a:gdLst>
                <a:gd name="connsiteX0" fmla="*/ 60198 w 60197"/>
                <a:gd name="connsiteY0" fmla="*/ 21908 h 38798"/>
                <a:gd name="connsiteX1" fmla="*/ 60198 w 60197"/>
                <a:gd name="connsiteY1" fmla="*/ 38799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8"/>
                  </a:moveTo>
                  <a:lnTo>
                    <a:pt x="60198" y="38799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5" name="Freeform 344">
              <a:extLst>
                <a:ext uri="{FF2B5EF4-FFF2-40B4-BE49-F238E27FC236}">
                  <a16:creationId xmlns:a16="http://schemas.microsoft.com/office/drawing/2014/main" id="{EF4F524B-3409-7E4B-9B39-789165B8AE65}"/>
                </a:ext>
              </a:extLst>
            </p:cNvPr>
            <p:cNvSpPr/>
            <p:nvPr/>
          </p:nvSpPr>
          <p:spPr>
            <a:xfrm>
              <a:off x="9585452" y="2015807"/>
              <a:ext cx="47752" cy="17335"/>
            </a:xfrm>
            <a:custGeom>
              <a:avLst/>
              <a:gdLst>
                <a:gd name="connsiteX0" fmla="*/ 47752 w 47752"/>
                <a:gd name="connsiteY0" fmla="*/ 508 h 17335"/>
                <a:gd name="connsiteX1" fmla="*/ 47752 w 47752"/>
                <a:gd name="connsiteY1" fmla="*/ 17335 h 17335"/>
                <a:gd name="connsiteX2" fmla="*/ 0 w 47752"/>
                <a:gd name="connsiteY2" fmla="*/ 0 h 17335"/>
                <a:gd name="connsiteX3" fmla="*/ 46355 w 47752"/>
                <a:gd name="connsiteY3" fmla="*/ 0 h 17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" h="17335">
                  <a:moveTo>
                    <a:pt x="47752" y="508"/>
                  </a:moveTo>
                  <a:lnTo>
                    <a:pt x="47752" y="17335"/>
                  </a:lnTo>
                  <a:lnTo>
                    <a:pt x="0" y="0"/>
                  </a:lnTo>
                  <a:lnTo>
                    <a:pt x="46355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6" name="Freeform 345">
              <a:extLst>
                <a:ext uri="{FF2B5EF4-FFF2-40B4-BE49-F238E27FC236}">
                  <a16:creationId xmlns:a16="http://schemas.microsoft.com/office/drawing/2014/main" id="{81FE87F0-8F41-F74D-827A-807C85389863}"/>
                </a:ext>
              </a:extLst>
            </p:cNvPr>
            <p:cNvSpPr/>
            <p:nvPr/>
          </p:nvSpPr>
          <p:spPr>
            <a:xfrm>
              <a:off x="9713468" y="2528316"/>
              <a:ext cx="108584" cy="34353"/>
            </a:xfrm>
            <a:custGeom>
              <a:avLst/>
              <a:gdLst>
                <a:gd name="connsiteX0" fmla="*/ 108585 w 108584"/>
                <a:gd name="connsiteY0" fmla="*/ 7048 h 34353"/>
                <a:gd name="connsiteX1" fmla="*/ 106299 w 108584"/>
                <a:gd name="connsiteY1" fmla="*/ 27114 h 34353"/>
                <a:gd name="connsiteX2" fmla="*/ 105410 w 108584"/>
                <a:gd name="connsiteY2" fmla="*/ 34354 h 34353"/>
                <a:gd name="connsiteX3" fmla="*/ 43307 w 108584"/>
                <a:gd name="connsiteY3" fmla="*/ 28829 h 34353"/>
                <a:gd name="connsiteX4" fmla="*/ 0 w 108584"/>
                <a:gd name="connsiteY4" fmla="*/ 10223 h 34353"/>
                <a:gd name="connsiteX5" fmla="*/ 50673 w 108584"/>
                <a:gd name="connsiteY5" fmla="*/ 0 h 34353"/>
                <a:gd name="connsiteX6" fmla="*/ 108585 w 108584"/>
                <a:gd name="connsiteY6" fmla="*/ 7048 h 34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584" h="34353">
                  <a:moveTo>
                    <a:pt x="108585" y="7048"/>
                  </a:moveTo>
                  <a:cubicBezTo>
                    <a:pt x="107823" y="13779"/>
                    <a:pt x="107061" y="20447"/>
                    <a:pt x="106299" y="27114"/>
                  </a:cubicBezTo>
                  <a:cubicBezTo>
                    <a:pt x="105981" y="29527"/>
                    <a:pt x="105727" y="31940"/>
                    <a:pt x="105410" y="34354"/>
                  </a:cubicBezTo>
                  <a:cubicBezTo>
                    <a:pt x="105410" y="34354"/>
                    <a:pt x="76453" y="25781"/>
                    <a:pt x="43307" y="28829"/>
                  </a:cubicBezTo>
                  <a:cubicBezTo>
                    <a:pt x="10223" y="31877"/>
                    <a:pt x="0" y="10223"/>
                    <a:pt x="0" y="10223"/>
                  </a:cubicBezTo>
                  <a:cubicBezTo>
                    <a:pt x="0" y="10223"/>
                    <a:pt x="49466" y="0"/>
                    <a:pt x="50673" y="0"/>
                  </a:cubicBezTo>
                  <a:cubicBezTo>
                    <a:pt x="51688" y="0"/>
                    <a:pt x="92075" y="5207"/>
                    <a:pt x="108585" y="7048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7" name="Freeform 346">
              <a:extLst>
                <a:ext uri="{FF2B5EF4-FFF2-40B4-BE49-F238E27FC236}">
                  <a16:creationId xmlns:a16="http://schemas.microsoft.com/office/drawing/2014/main" id="{E66D602C-3DC3-AD40-81AE-8CA561DB5779}"/>
                </a:ext>
              </a:extLst>
            </p:cNvPr>
            <p:cNvSpPr/>
            <p:nvPr/>
          </p:nvSpPr>
          <p:spPr>
            <a:xfrm>
              <a:off x="9680804" y="2481994"/>
              <a:ext cx="99946" cy="69421"/>
            </a:xfrm>
            <a:custGeom>
              <a:avLst/>
              <a:gdLst>
                <a:gd name="connsiteX0" fmla="*/ 94258 w 99946"/>
                <a:gd name="connsiteY0" fmla="*/ 67657 h 69421"/>
                <a:gd name="connsiteX1" fmla="*/ 72224 w 99946"/>
                <a:gd name="connsiteY1" fmla="*/ 68165 h 69421"/>
                <a:gd name="connsiteX2" fmla="*/ 31838 w 99946"/>
                <a:gd name="connsiteY2" fmla="*/ 56545 h 69421"/>
                <a:gd name="connsiteX3" fmla="*/ 21995 w 99946"/>
                <a:gd name="connsiteY3" fmla="*/ 29430 h 69421"/>
                <a:gd name="connsiteX4" fmla="*/ 151 w 99946"/>
                <a:gd name="connsiteY4" fmla="*/ 3268 h 69421"/>
                <a:gd name="connsiteX5" fmla="*/ 3961 w 99946"/>
                <a:gd name="connsiteY5" fmla="*/ 538 h 69421"/>
                <a:gd name="connsiteX6" fmla="*/ 60921 w 99946"/>
                <a:gd name="connsiteY6" fmla="*/ 19651 h 69421"/>
                <a:gd name="connsiteX7" fmla="*/ 64032 w 99946"/>
                <a:gd name="connsiteY7" fmla="*/ 2062 h 69421"/>
                <a:gd name="connsiteX8" fmla="*/ 68922 w 99946"/>
                <a:gd name="connsiteY8" fmla="*/ 2125 h 69421"/>
                <a:gd name="connsiteX9" fmla="*/ 99592 w 99946"/>
                <a:gd name="connsiteY9" fmla="*/ 37304 h 69421"/>
                <a:gd name="connsiteX10" fmla="*/ 94258 w 99946"/>
                <a:gd name="connsiteY10" fmla="*/ 67657 h 69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9946" h="69421">
                  <a:moveTo>
                    <a:pt x="94258" y="67657"/>
                  </a:moveTo>
                  <a:lnTo>
                    <a:pt x="72224" y="68165"/>
                  </a:lnTo>
                  <a:cubicBezTo>
                    <a:pt x="49173" y="74198"/>
                    <a:pt x="31838" y="56545"/>
                    <a:pt x="31838" y="56545"/>
                  </a:cubicBezTo>
                  <a:cubicBezTo>
                    <a:pt x="20535" y="49370"/>
                    <a:pt x="21995" y="29430"/>
                    <a:pt x="21995" y="29430"/>
                  </a:cubicBezTo>
                  <a:cubicBezTo>
                    <a:pt x="9359" y="23779"/>
                    <a:pt x="3072" y="11587"/>
                    <a:pt x="151" y="3268"/>
                  </a:cubicBezTo>
                  <a:cubicBezTo>
                    <a:pt x="-674" y="982"/>
                    <a:pt x="2056" y="-986"/>
                    <a:pt x="3961" y="538"/>
                  </a:cubicBezTo>
                  <a:cubicBezTo>
                    <a:pt x="23201" y="15270"/>
                    <a:pt x="60921" y="19651"/>
                    <a:pt x="60921" y="19651"/>
                  </a:cubicBezTo>
                  <a:cubicBezTo>
                    <a:pt x="59841" y="13174"/>
                    <a:pt x="62000" y="6507"/>
                    <a:pt x="64032" y="2062"/>
                  </a:cubicBezTo>
                  <a:cubicBezTo>
                    <a:pt x="64985" y="-34"/>
                    <a:pt x="68096" y="-34"/>
                    <a:pt x="68922" y="2125"/>
                  </a:cubicBezTo>
                  <a:cubicBezTo>
                    <a:pt x="76923" y="22128"/>
                    <a:pt x="99592" y="37304"/>
                    <a:pt x="99592" y="37304"/>
                  </a:cubicBezTo>
                  <a:cubicBezTo>
                    <a:pt x="101624" y="52163"/>
                    <a:pt x="94258" y="67657"/>
                    <a:pt x="94258" y="67657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8" name="Freeform 347">
              <a:extLst>
                <a:ext uri="{FF2B5EF4-FFF2-40B4-BE49-F238E27FC236}">
                  <a16:creationId xmlns:a16="http://schemas.microsoft.com/office/drawing/2014/main" id="{ACF18368-8BF2-9141-BF82-24AC44B2FBBE}"/>
                </a:ext>
              </a:extLst>
            </p:cNvPr>
            <p:cNvSpPr/>
            <p:nvPr/>
          </p:nvSpPr>
          <p:spPr>
            <a:xfrm>
              <a:off x="9775063" y="2472880"/>
              <a:ext cx="219455" cy="84462"/>
            </a:xfrm>
            <a:custGeom>
              <a:avLst/>
              <a:gdLst>
                <a:gd name="connsiteX0" fmla="*/ 219456 w 219455"/>
                <a:gd name="connsiteY0" fmla="*/ 64389 h 84462"/>
                <a:gd name="connsiteX1" fmla="*/ 162751 w 219455"/>
                <a:gd name="connsiteY1" fmla="*/ 78613 h 84462"/>
                <a:gd name="connsiteX2" fmla="*/ 0 w 219455"/>
                <a:gd name="connsiteY2" fmla="*/ 76771 h 84462"/>
                <a:gd name="connsiteX3" fmla="*/ 5397 w 219455"/>
                <a:gd name="connsiteY3" fmla="*/ 46418 h 84462"/>
                <a:gd name="connsiteX4" fmla="*/ 183261 w 219455"/>
                <a:gd name="connsiteY4" fmla="*/ 0 h 84462"/>
                <a:gd name="connsiteX5" fmla="*/ 219456 w 219455"/>
                <a:gd name="connsiteY5" fmla="*/ 64389 h 84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9455" h="84462">
                  <a:moveTo>
                    <a:pt x="219456" y="64389"/>
                  </a:moveTo>
                  <a:cubicBezTo>
                    <a:pt x="200660" y="70930"/>
                    <a:pt x="181546" y="75502"/>
                    <a:pt x="162751" y="78613"/>
                  </a:cubicBezTo>
                  <a:cubicBezTo>
                    <a:pt x="77597" y="92774"/>
                    <a:pt x="0" y="76771"/>
                    <a:pt x="0" y="76771"/>
                  </a:cubicBezTo>
                  <a:cubicBezTo>
                    <a:pt x="0" y="76771"/>
                    <a:pt x="7366" y="61277"/>
                    <a:pt x="5397" y="46418"/>
                  </a:cubicBezTo>
                  <a:cubicBezTo>
                    <a:pt x="120459" y="46418"/>
                    <a:pt x="183261" y="0"/>
                    <a:pt x="183261" y="0"/>
                  </a:cubicBezTo>
                  <a:cubicBezTo>
                    <a:pt x="202565" y="7811"/>
                    <a:pt x="219456" y="64389"/>
                    <a:pt x="219456" y="6438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9" name="Freeform 348">
              <a:extLst>
                <a:ext uri="{FF2B5EF4-FFF2-40B4-BE49-F238E27FC236}">
                  <a16:creationId xmlns:a16="http://schemas.microsoft.com/office/drawing/2014/main" id="{3AA34A6C-3975-2A40-A4AA-C6167AA438EC}"/>
                </a:ext>
              </a:extLst>
            </p:cNvPr>
            <p:cNvSpPr/>
            <p:nvPr/>
          </p:nvSpPr>
          <p:spPr>
            <a:xfrm>
              <a:off x="9937813" y="2488183"/>
              <a:ext cx="148399" cy="74485"/>
            </a:xfrm>
            <a:custGeom>
              <a:avLst/>
              <a:gdLst>
                <a:gd name="connsiteX0" fmla="*/ 148399 w 148399"/>
                <a:gd name="connsiteY0" fmla="*/ 0 h 74485"/>
                <a:gd name="connsiteX1" fmla="*/ 4191 w 148399"/>
                <a:gd name="connsiteY1" fmla="*/ 74486 h 74485"/>
                <a:gd name="connsiteX2" fmla="*/ 3048 w 148399"/>
                <a:gd name="connsiteY2" fmla="*/ 72009 h 74485"/>
                <a:gd name="connsiteX3" fmla="*/ 0 w 148399"/>
                <a:gd name="connsiteY3" fmla="*/ 63310 h 74485"/>
                <a:gd name="connsiteX4" fmla="*/ 56705 w 148399"/>
                <a:gd name="connsiteY4" fmla="*/ 49086 h 74485"/>
                <a:gd name="connsiteX5" fmla="*/ 137096 w 148399"/>
                <a:gd name="connsiteY5" fmla="*/ 9208 h 74485"/>
                <a:gd name="connsiteX6" fmla="*/ 148399 w 148399"/>
                <a:gd name="connsiteY6" fmla="*/ 0 h 74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399" h="74485">
                  <a:moveTo>
                    <a:pt x="148399" y="0"/>
                  </a:moveTo>
                  <a:cubicBezTo>
                    <a:pt x="129794" y="46799"/>
                    <a:pt x="4191" y="74486"/>
                    <a:pt x="4191" y="74486"/>
                  </a:cubicBezTo>
                  <a:cubicBezTo>
                    <a:pt x="3810" y="73660"/>
                    <a:pt x="3429" y="72835"/>
                    <a:pt x="3048" y="72009"/>
                  </a:cubicBezTo>
                  <a:cubicBezTo>
                    <a:pt x="1715" y="69024"/>
                    <a:pt x="635" y="66104"/>
                    <a:pt x="0" y="63310"/>
                  </a:cubicBezTo>
                  <a:cubicBezTo>
                    <a:pt x="18796" y="60198"/>
                    <a:pt x="37973" y="55626"/>
                    <a:pt x="56705" y="49086"/>
                  </a:cubicBezTo>
                  <a:cubicBezTo>
                    <a:pt x="56705" y="49086"/>
                    <a:pt x="107379" y="26861"/>
                    <a:pt x="137096" y="9208"/>
                  </a:cubicBezTo>
                  <a:cubicBezTo>
                    <a:pt x="141668" y="6477"/>
                    <a:pt x="145415" y="3365"/>
                    <a:pt x="148399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0" name="Freeform 349">
              <a:extLst>
                <a:ext uri="{FF2B5EF4-FFF2-40B4-BE49-F238E27FC236}">
                  <a16:creationId xmlns:a16="http://schemas.microsoft.com/office/drawing/2014/main" id="{9FE6175D-AECE-6747-816D-C16B846F5F8E}"/>
                </a:ext>
              </a:extLst>
            </p:cNvPr>
            <p:cNvSpPr/>
            <p:nvPr/>
          </p:nvSpPr>
          <p:spPr>
            <a:xfrm>
              <a:off x="9972040" y="2315845"/>
              <a:ext cx="82041" cy="75858"/>
            </a:xfrm>
            <a:custGeom>
              <a:avLst/>
              <a:gdLst>
                <a:gd name="connsiteX0" fmla="*/ 82042 w 82041"/>
                <a:gd name="connsiteY0" fmla="*/ 38671 h 75858"/>
                <a:gd name="connsiteX1" fmla="*/ 81026 w 82041"/>
                <a:gd name="connsiteY1" fmla="*/ 37401 h 75858"/>
                <a:gd name="connsiteX2" fmla="*/ 58991 w 82041"/>
                <a:gd name="connsiteY2" fmla="*/ 54610 h 75858"/>
                <a:gd name="connsiteX3" fmla="*/ 31750 w 82041"/>
                <a:gd name="connsiteY3" fmla="*/ 32957 h 75858"/>
                <a:gd name="connsiteX4" fmla="*/ 69786 w 82041"/>
                <a:gd name="connsiteY4" fmla="*/ 1270 h 75858"/>
                <a:gd name="connsiteX5" fmla="*/ 68707 w 82041"/>
                <a:gd name="connsiteY5" fmla="*/ 0 h 75858"/>
                <a:gd name="connsiteX6" fmla="*/ 30416 w 82041"/>
                <a:gd name="connsiteY6" fmla="*/ 31877 h 75858"/>
                <a:gd name="connsiteX7" fmla="*/ 29972 w 82041"/>
                <a:gd name="connsiteY7" fmla="*/ 31496 h 75858"/>
                <a:gd name="connsiteX8" fmla="*/ 0 w 82041"/>
                <a:gd name="connsiteY8" fmla="*/ 59055 h 75858"/>
                <a:gd name="connsiteX9" fmla="*/ 10795 w 82041"/>
                <a:gd name="connsiteY9" fmla="*/ 70929 h 75858"/>
                <a:gd name="connsiteX10" fmla="*/ 45974 w 82041"/>
                <a:gd name="connsiteY10" fmla="*/ 74485 h 75858"/>
                <a:gd name="connsiteX11" fmla="*/ 60389 w 82041"/>
                <a:gd name="connsiteY11" fmla="*/ 55689 h 75858"/>
                <a:gd name="connsiteX12" fmla="*/ 60325 w 82041"/>
                <a:gd name="connsiteY12" fmla="*/ 55626 h 75858"/>
                <a:gd name="connsiteX13" fmla="*/ 82042 w 82041"/>
                <a:gd name="connsiteY13" fmla="*/ 38671 h 75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2041" h="75858">
                  <a:moveTo>
                    <a:pt x="82042" y="38671"/>
                  </a:moveTo>
                  <a:lnTo>
                    <a:pt x="81026" y="37401"/>
                  </a:lnTo>
                  <a:lnTo>
                    <a:pt x="58991" y="54610"/>
                  </a:lnTo>
                  <a:lnTo>
                    <a:pt x="31750" y="32957"/>
                  </a:lnTo>
                  <a:lnTo>
                    <a:pt x="69786" y="1270"/>
                  </a:lnTo>
                  <a:lnTo>
                    <a:pt x="68707" y="0"/>
                  </a:lnTo>
                  <a:lnTo>
                    <a:pt x="30416" y="31877"/>
                  </a:lnTo>
                  <a:lnTo>
                    <a:pt x="29972" y="31496"/>
                  </a:lnTo>
                  <a:lnTo>
                    <a:pt x="0" y="59055"/>
                  </a:lnTo>
                  <a:cubicBezTo>
                    <a:pt x="2984" y="64643"/>
                    <a:pt x="6603" y="68834"/>
                    <a:pt x="10795" y="70929"/>
                  </a:cubicBezTo>
                  <a:cubicBezTo>
                    <a:pt x="22987" y="76898"/>
                    <a:pt x="35751" y="76581"/>
                    <a:pt x="45974" y="74485"/>
                  </a:cubicBezTo>
                  <a:lnTo>
                    <a:pt x="60389" y="55689"/>
                  </a:lnTo>
                  <a:lnTo>
                    <a:pt x="60325" y="55626"/>
                  </a:lnTo>
                  <a:lnTo>
                    <a:pt x="82042" y="3867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1" name="Freeform 350">
              <a:extLst>
                <a:ext uri="{FF2B5EF4-FFF2-40B4-BE49-F238E27FC236}">
                  <a16:creationId xmlns:a16="http://schemas.microsoft.com/office/drawing/2014/main" id="{21E7FC53-90E9-6046-AE9C-627354C2D174}"/>
                </a:ext>
              </a:extLst>
            </p:cNvPr>
            <p:cNvSpPr/>
            <p:nvPr/>
          </p:nvSpPr>
          <p:spPr>
            <a:xfrm>
              <a:off x="8504110" y="2403030"/>
              <a:ext cx="420116" cy="116268"/>
            </a:xfrm>
            <a:custGeom>
              <a:avLst/>
              <a:gdLst>
                <a:gd name="connsiteX0" fmla="*/ 420116 w 420116"/>
                <a:gd name="connsiteY0" fmla="*/ 12383 h 116268"/>
                <a:gd name="connsiteX1" fmla="*/ 418402 w 420116"/>
                <a:gd name="connsiteY1" fmla="*/ 92012 h 116268"/>
                <a:gd name="connsiteX2" fmla="*/ 229045 w 420116"/>
                <a:gd name="connsiteY2" fmla="*/ 114046 h 116268"/>
                <a:gd name="connsiteX3" fmla="*/ 198755 w 420116"/>
                <a:gd name="connsiteY3" fmla="*/ 116268 h 116268"/>
                <a:gd name="connsiteX4" fmla="*/ 168466 w 420116"/>
                <a:gd name="connsiteY4" fmla="*/ 114046 h 116268"/>
                <a:gd name="connsiteX5" fmla="*/ 17526 w 420116"/>
                <a:gd name="connsiteY5" fmla="*/ 92012 h 116268"/>
                <a:gd name="connsiteX6" fmla="*/ 0 w 420116"/>
                <a:gd name="connsiteY6" fmla="*/ 0 h 116268"/>
                <a:gd name="connsiteX7" fmla="*/ 198755 w 420116"/>
                <a:gd name="connsiteY7" fmla="*/ 101283 h 116268"/>
                <a:gd name="connsiteX8" fmla="*/ 420116 w 420116"/>
                <a:gd name="connsiteY8" fmla="*/ 12383 h 11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0116" h="116268">
                  <a:moveTo>
                    <a:pt x="420116" y="12383"/>
                  </a:moveTo>
                  <a:cubicBezTo>
                    <a:pt x="419164" y="59627"/>
                    <a:pt x="418402" y="92012"/>
                    <a:pt x="418402" y="92012"/>
                  </a:cubicBezTo>
                  <a:lnTo>
                    <a:pt x="229045" y="114046"/>
                  </a:lnTo>
                  <a:cubicBezTo>
                    <a:pt x="219011" y="115507"/>
                    <a:pt x="208852" y="116268"/>
                    <a:pt x="198755" y="116268"/>
                  </a:cubicBezTo>
                  <a:cubicBezTo>
                    <a:pt x="188658" y="116268"/>
                    <a:pt x="178498" y="115507"/>
                    <a:pt x="168466" y="114046"/>
                  </a:cubicBezTo>
                  <a:lnTo>
                    <a:pt x="17526" y="92012"/>
                  </a:lnTo>
                  <a:cubicBezTo>
                    <a:pt x="17526" y="92012"/>
                    <a:pt x="9334" y="53848"/>
                    <a:pt x="0" y="0"/>
                  </a:cubicBezTo>
                  <a:cubicBezTo>
                    <a:pt x="826" y="3112"/>
                    <a:pt x="29401" y="104965"/>
                    <a:pt x="198755" y="101283"/>
                  </a:cubicBezTo>
                  <a:cubicBezTo>
                    <a:pt x="370649" y="97599"/>
                    <a:pt x="420116" y="12383"/>
                    <a:pt x="420116" y="12383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2" name="Freeform 351">
              <a:extLst>
                <a:ext uri="{FF2B5EF4-FFF2-40B4-BE49-F238E27FC236}">
                  <a16:creationId xmlns:a16="http://schemas.microsoft.com/office/drawing/2014/main" id="{3B5263C9-5EDD-6246-8042-043965787642}"/>
                </a:ext>
              </a:extLst>
            </p:cNvPr>
            <p:cNvSpPr/>
            <p:nvPr/>
          </p:nvSpPr>
          <p:spPr>
            <a:xfrm>
              <a:off x="9347009" y="2426716"/>
              <a:ext cx="63" cy="190"/>
            </a:xfrm>
            <a:custGeom>
              <a:avLst/>
              <a:gdLst>
                <a:gd name="connsiteX0" fmla="*/ 64 w 63"/>
                <a:gd name="connsiteY0" fmla="*/ 0 h 190"/>
                <a:gd name="connsiteX1" fmla="*/ 0 w 63"/>
                <a:gd name="connsiteY1" fmla="*/ 190 h 190"/>
                <a:gd name="connsiteX2" fmla="*/ 64 w 63"/>
                <a:gd name="connsiteY2" fmla="*/ 0 h 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3" h="190">
                  <a:moveTo>
                    <a:pt x="64" y="0"/>
                  </a:moveTo>
                  <a:cubicBezTo>
                    <a:pt x="64" y="0"/>
                    <a:pt x="64" y="64"/>
                    <a:pt x="0" y="190"/>
                  </a:cubicBezTo>
                  <a:cubicBezTo>
                    <a:pt x="0" y="127"/>
                    <a:pt x="0" y="64"/>
                    <a:pt x="64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3" name="Freeform 352">
              <a:extLst>
                <a:ext uri="{FF2B5EF4-FFF2-40B4-BE49-F238E27FC236}">
                  <a16:creationId xmlns:a16="http://schemas.microsoft.com/office/drawing/2014/main" id="{2A8DCA3B-AAC1-AB44-B4E4-1CAD23D1451D}"/>
                </a:ext>
              </a:extLst>
            </p:cNvPr>
            <p:cNvSpPr/>
            <p:nvPr/>
          </p:nvSpPr>
          <p:spPr>
            <a:xfrm>
              <a:off x="9411334" y="2704147"/>
              <a:ext cx="384873" cy="81978"/>
            </a:xfrm>
            <a:custGeom>
              <a:avLst/>
              <a:gdLst>
                <a:gd name="connsiteX0" fmla="*/ 384873 w 384873"/>
                <a:gd name="connsiteY0" fmla="*/ 1968 h 81978"/>
                <a:gd name="connsiteX1" fmla="*/ 373824 w 384873"/>
                <a:gd name="connsiteY1" fmla="*/ 57785 h 81978"/>
                <a:gd name="connsiteX2" fmla="*/ 222885 w 384873"/>
                <a:gd name="connsiteY2" fmla="*/ 79756 h 81978"/>
                <a:gd name="connsiteX3" fmla="*/ 192596 w 384873"/>
                <a:gd name="connsiteY3" fmla="*/ 81979 h 81978"/>
                <a:gd name="connsiteX4" fmla="*/ 162243 w 384873"/>
                <a:gd name="connsiteY4" fmla="*/ 79756 h 81978"/>
                <a:gd name="connsiteX5" fmla="*/ 11367 w 384873"/>
                <a:gd name="connsiteY5" fmla="*/ 57785 h 81978"/>
                <a:gd name="connsiteX6" fmla="*/ 0 w 384873"/>
                <a:gd name="connsiteY6" fmla="*/ 0 h 81978"/>
                <a:gd name="connsiteX7" fmla="*/ 192596 w 384873"/>
                <a:gd name="connsiteY7" fmla="*/ 68389 h 81978"/>
                <a:gd name="connsiteX8" fmla="*/ 384873 w 384873"/>
                <a:gd name="connsiteY8" fmla="*/ 1968 h 81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4873" h="81978">
                  <a:moveTo>
                    <a:pt x="384873" y="1968"/>
                  </a:moveTo>
                  <a:cubicBezTo>
                    <a:pt x="378523" y="35941"/>
                    <a:pt x="373824" y="57785"/>
                    <a:pt x="373824" y="57785"/>
                  </a:cubicBezTo>
                  <a:lnTo>
                    <a:pt x="222885" y="79756"/>
                  </a:lnTo>
                  <a:cubicBezTo>
                    <a:pt x="212852" y="81217"/>
                    <a:pt x="202692" y="81979"/>
                    <a:pt x="192596" y="81979"/>
                  </a:cubicBezTo>
                  <a:cubicBezTo>
                    <a:pt x="182499" y="81979"/>
                    <a:pt x="172339" y="81217"/>
                    <a:pt x="162243" y="79756"/>
                  </a:cubicBezTo>
                  <a:lnTo>
                    <a:pt x="11367" y="57785"/>
                  </a:lnTo>
                  <a:cubicBezTo>
                    <a:pt x="11367" y="57785"/>
                    <a:pt x="6477" y="35052"/>
                    <a:pt x="0" y="0"/>
                  </a:cubicBezTo>
                  <a:cubicBezTo>
                    <a:pt x="1397" y="1397"/>
                    <a:pt x="68009" y="68389"/>
                    <a:pt x="192596" y="68389"/>
                  </a:cubicBezTo>
                  <a:cubicBezTo>
                    <a:pt x="305498" y="68326"/>
                    <a:pt x="372237" y="13335"/>
                    <a:pt x="384873" y="196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4" name="Freeform 353">
              <a:extLst>
                <a:ext uri="{FF2B5EF4-FFF2-40B4-BE49-F238E27FC236}">
                  <a16:creationId xmlns:a16="http://schemas.microsoft.com/office/drawing/2014/main" id="{FCE860F6-AC86-DB48-ACC6-DA47F6BE0FE2}"/>
                </a:ext>
              </a:extLst>
            </p:cNvPr>
            <p:cNvSpPr/>
            <p:nvPr/>
          </p:nvSpPr>
          <p:spPr>
            <a:xfrm>
              <a:off x="9387797" y="2777186"/>
              <a:ext cx="109659" cy="61589"/>
            </a:xfrm>
            <a:custGeom>
              <a:avLst/>
              <a:gdLst>
                <a:gd name="connsiteX0" fmla="*/ 1185 w 109659"/>
                <a:gd name="connsiteY0" fmla="*/ 6971 h 61589"/>
                <a:gd name="connsiteX1" fmla="*/ 79227 w 109659"/>
                <a:gd name="connsiteY1" fmla="*/ 57517 h 61589"/>
                <a:gd name="connsiteX2" fmla="*/ 105707 w 109659"/>
                <a:gd name="connsiteY2" fmla="*/ 61581 h 61589"/>
                <a:gd name="connsiteX3" fmla="*/ 105707 w 109659"/>
                <a:gd name="connsiteY3" fmla="*/ 53390 h 61589"/>
                <a:gd name="connsiteX4" fmla="*/ 24617 w 109659"/>
                <a:gd name="connsiteY4" fmla="*/ 19862 h 61589"/>
                <a:gd name="connsiteX5" fmla="*/ 7028 w 109659"/>
                <a:gd name="connsiteY5" fmla="*/ 1193 h 61589"/>
                <a:gd name="connsiteX6" fmla="*/ 1249 w 109659"/>
                <a:gd name="connsiteY6" fmla="*/ 1193 h 61589"/>
                <a:gd name="connsiteX7" fmla="*/ 1185 w 109659"/>
                <a:gd name="connsiteY7" fmla="*/ 6971 h 61589"/>
                <a:gd name="connsiteX8" fmla="*/ 1185 w 109659"/>
                <a:gd name="connsiteY8" fmla="*/ 6971 h 61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659" h="61589">
                  <a:moveTo>
                    <a:pt x="1185" y="6971"/>
                  </a:moveTo>
                  <a:cubicBezTo>
                    <a:pt x="20617" y="31863"/>
                    <a:pt x="48684" y="49770"/>
                    <a:pt x="79227" y="57517"/>
                  </a:cubicBezTo>
                  <a:cubicBezTo>
                    <a:pt x="87863" y="59676"/>
                    <a:pt x="96753" y="61073"/>
                    <a:pt x="105707" y="61581"/>
                  </a:cubicBezTo>
                  <a:cubicBezTo>
                    <a:pt x="110977" y="61899"/>
                    <a:pt x="110977" y="53707"/>
                    <a:pt x="105707" y="53390"/>
                  </a:cubicBezTo>
                  <a:cubicBezTo>
                    <a:pt x="75988" y="51612"/>
                    <a:pt x="46969" y="39483"/>
                    <a:pt x="24617" y="19862"/>
                  </a:cubicBezTo>
                  <a:cubicBezTo>
                    <a:pt x="18204" y="14210"/>
                    <a:pt x="12298" y="7924"/>
                    <a:pt x="7028" y="1193"/>
                  </a:cubicBezTo>
                  <a:cubicBezTo>
                    <a:pt x="5694" y="-522"/>
                    <a:pt x="2646" y="-268"/>
                    <a:pt x="1249" y="1193"/>
                  </a:cubicBezTo>
                  <a:cubicBezTo>
                    <a:pt x="-592" y="2907"/>
                    <a:pt x="-212" y="5256"/>
                    <a:pt x="1185" y="6971"/>
                  </a:cubicBezTo>
                  <a:lnTo>
                    <a:pt x="1185" y="697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5" name="Freeform 354">
              <a:extLst>
                <a:ext uri="{FF2B5EF4-FFF2-40B4-BE49-F238E27FC236}">
                  <a16:creationId xmlns:a16="http://schemas.microsoft.com/office/drawing/2014/main" id="{232A82C9-D42D-3D4C-9520-0825C2E56544}"/>
                </a:ext>
              </a:extLst>
            </p:cNvPr>
            <p:cNvSpPr/>
            <p:nvPr/>
          </p:nvSpPr>
          <p:spPr>
            <a:xfrm>
              <a:off x="9452110" y="2845921"/>
              <a:ext cx="60141" cy="17123"/>
            </a:xfrm>
            <a:custGeom>
              <a:avLst/>
              <a:gdLst>
                <a:gd name="connsiteX0" fmla="*/ 2976 w 60141"/>
                <a:gd name="connsiteY0" fmla="*/ 8150 h 17123"/>
                <a:gd name="connsiteX1" fmla="*/ 56189 w 60141"/>
                <a:gd name="connsiteY1" fmla="*/ 17040 h 17123"/>
                <a:gd name="connsiteX2" fmla="*/ 56189 w 60141"/>
                <a:gd name="connsiteY2" fmla="*/ 8848 h 17123"/>
                <a:gd name="connsiteX3" fmla="*/ 5198 w 60141"/>
                <a:gd name="connsiteY3" fmla="*/ 212 h 17123"/>
                <a:gd name="connsiteX4" fmla="*/ 182 w 60141"/>
                <a:gd name="connsiteY4" fmla="*/ 3070 h 17123"/>
                <a:gd name="connsiteX5" fmla="*/ 2976 w 60141"/>
                <a:gd name="connsiteY5" fmla="*/ 8150 h 17123"/>
                <a:gd name="connsiteX6" fmla="*/ 2976 w 60141"/>
                <a:gd name="connsiteY6" fmla="*/ 8150 h 17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141" h="17123">
                  <a:moveTo>
                    <a:pt x="2976" y="8150"/>
                  </a:moveTo>
                  <a:cubicBezTo>
                    <a:pt x="19867" y="14690"/>
                    <a:pt x="38091" y="17675"/>
                    <a:pt x="56189" y="17040"/>
                  </a:cubicBezTo>
                  <a:cubicBezTo>
                    <a:pt x="61459" y="16849"/>
                    <a:pt x="61459" y="8658"/>
                    <a:pt x="56189" y="8848"/>
                  </a:cubicBezTo>
                  <a:cubicBezTo>
                    <a:pt x="38726" y="9483"/>
                    <a:pt x="21454" y="6499"/>
                    <a:pt x="5198" y="212"/>
                  </a:cubicBezTo>
                  <a:cubicBezTo>
                    <a:pt x="3103" y="-613"/>
                    <a:pt x="690" y="1101"/>
                    <a:pt x="182" y="3070"/>
                  </a:cubicBezTo>
                  <a:cubicBezTo>
                    <a:pt x="-517" y="5419"/>
                    <a:pt x="880" y="7324"/>
                    <a:pt x="2976" y="8150"/>
                  </a:cubicBezTo>
                  <a:lnTo>
                    <a:pt x="2976" y="815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6" name="Freeform 355">
              <a:extLst>
                <a:ext uri="{FF2B5EF4-FFF2-40B4-BE49-F238E27FC236}">
                  <a16:creationId xmlns:a16="http://schemas.microsoft.com/office/drawing/2014/main" id="{91819207-9E63-634B-965D-4DDB6EFA01AC}"/>
                </a:ext>
              </a:extLst>
            </p:cNvPr>
            <p:cNvSpPr/>
            <p:nvPr/>
          </p:nvSpPr>
          <p:spPr>
            <a:xfrm>
              <a:off x="9790491" y="2258754"/>
              <a:ext cx="59596" cy="52199"/>
            </a:xfrm>
            <a:custGeom>
              <a:avLst/>
              <a:gdLst>
                <a:gd name="connsiteX0" fmla="*/ 3050 w 59596"/>
                <a:gd name="connsiteY0" fmla="*/ 8069 h 52199"/>
                <a:gd name="connsiteX1" fmla="*/ 52008 w 59596"/>
                <a:gd name="connsiteY1" fmla="*/ 50169 h 52199"/>
                <a:gd name="connsiteX2" fmla="*/ 59057 w 59596"/>
                <a:gd name="connsiteY2" fmla="*/ 46041 h 52199"/>
                <a:gd name="connsiteX3" fmla="*/ 5145 w 59596"/>
                <a:gd name="connsiteY3" fmla="*/ 194 h 52199"/>
                <a:gd name="connsiteX4" fmla="*/ 129 w 59596"/>
                <a:gd name="connsiteY4" fmla="*/ 3052 h 52199"/>
                <a:gd name="connsiteX5" fmla="*/ 3050 w 59596"/>
                <a:gd name="connsiteY5" fmla="*/ 8069 h 52199"/>
                <a:gd name="connsiteX6" fmla="*/ 3050 w 59596"/>
                <a:gd name="connsiteY6" fmla="*/ 8069 h 52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9596" h="52199">
                  <a:moveTo>
                    <a:pt x="3050" y="8069"/>
                  </a:moveTo>
                  <a:cubicBezTo>
                    <a:pt x="23941" y="15371"/>
                    <a:pt x="41531" y="30675"/>
                    <a:pt x="52008" y="50169"/>
                  </a:cubicBezTo>
                  <a:cubicBezTo>
                    <a:pt x="54485" y="54804"/>
                    <a:pt x="61597" y="50677"/>
                    <a:pt x="59057" y="46041"/>
                  </a:cubicBezTo>
                  <a:cubicBezTo>
                    <a:pt x="47564" y="24642"/>
                    <a:pt x="28069" y="8195"/>
                    <a:pt x="5145" y="194"/>
                  </a:cubicBezTo>
                  <a:cubicBezTo>
                    <a:pt x="3050" y="-568"/>
                    <a:pt x="637" y="1020"/>
                    <a:pt x="129" y="3052"/>
                  </a:cubicBezTo>
                  <a:cubicBezTo>
                    <a:pt x="-443" y="5275"/>
                    <a:pt x="954" y="7306"/>
                    <a:pt x="3050" y="8069"/>
                  </a:cubicBezTo>
                  <a:lnTo>
                    <a:pt x="3050" y="806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7" name="Freeform 356">
              <a:extLst>
                <a:ext uri="{FF2B5EF4-FFF2-40B4-BE49-F238E27FC236}">
                  <a16:creationId xmlns:a16="http://schemas.microsoft.com/office/drawing/2014/main" id="{B39FEAE9-729F-9342-B4EE-8FE4C9C7B055}"/>
                </a:ext>
              </a:extLst>
            </p:cNvPr>
            <p:cNvSpPr/>
            <p:nvPr/>
          </p:nvSpPr>
          <p:spPr>
            <a:xfrm>
              <a:off x="9800791" y="2236615"/>
              <a:ext cx="35508" cy="25849"/>
            </a:xfrm>
            <a:custGeom>
              <a:avLst/>
              <a:gdLst>
                <a:gd name="connsiteX0" fmla="*/ 2973 w 35508"/>
                <a:gd name="connsiteY0" fmla="*/ 8046 h 25849"/>
                <a:gd name="connsiteX1" fmla="*/ 28564 w 35508"/>
                <a:gd name="connsiteY1" fmla="*/ 24683 h 25849"/>
                <a:gd name="connsiteX2" fmla="*/ 34342 w 35508"/>
                <a:gd name="connsiteY2" fmla="*/ 24683 h 25849"/>
                <a:gd name="connsiteX3" fmla="*/ 34342 w 35508"/>
                <a:gd name="connsiteY3" fmla="*/ 18905 h 25849"/>
                <a:gd name="connsiteX4" fmla="*/ 5132 w 35508"/>
                <a:gd name="connsiteY4" fmla="*/ 172 h 25849"/>
                <a:gd name="connsiteX5" fmla="*/ 115 w 35508"/>
                <a:gd name="connsiteY5" fmla="*/ 3030 h 25849"/>
                <a:gd name="connsiteX6" fmla="*/ 2973 w 35508"/>
                <a:gd name="connsiteY6" fmla="*/ 8046 h 25849"/>
                <a:gd name="connsiteX7" fmla="*/ 2973 w 35508"/>
                <a:gd name="connsiteY7" fmla="*/ 8046 h 25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08" h="25849">
                  <a:moveTo>
                    <a:pt x="2973" y="8046"/>
                  </a:moveTo>
                  <a:cubicBezTo>
                    <a:pt x="12498" y="11475"/>
                    <a:pt x="21388" y="17253"/>
                    <a:pt x="28564" y="24683"/>
                  </a:cubicBezTo>
                  <a:cubicBezTo>
                    <a:pt x="30088" y="26270"/>
                    <a:pt x="32818" y="26207"/>
                    <a:pt x="34342" y="24683"/>
                  </a:cubicBezTo>
                  <a:cubicBezTo>
                    <a:pt x="35929" y="23095"/>
                    <a:pt x="35866" y="20492"/>
                    <a:pt x="34342" y="18905"/>
                  </a:cubicBezTo>
                  <a:cubicBezTo>
                    <a:pt x="26215" y="10459"/>
                    <a:pt x="16181" y="4109"/>
                    <a:pt x="5132" y="172"/>
                  </a:cubicBezTo>
                  <a:cubicBezTo>
                    <a:pt x="3100" y="-526"/>
                    <a:pt x="560" y="997"/>
                    <a:pt x="115" y="3030"/>
                  </a:cubicBezTo>
                  <a:cubicBezTo>
                    <a:pt x="-392" y="5315"/>
                    <a:pt x="815" y="7284"/>
                    <a:pt x="2973" y="8046"/>
                  </a:cubicBezTo>
                  <a:lnTo>
                    <a:pt x="2973" y="804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8" name="Freeform 357">
              <a:extLst>
                <a:ext uri="{FF2B5EF4-FFF2-40B4-BE49-F238E27FC236}">
                  <a16:creationId xmlns:a16="http://schemas.microsoft.com/office/drawing/2014/main" id="{1B71DF9C-1EB8-5D4B-9978-3CDBA45BEC44}"/>
                </a:ext>
              </a:extLst>
            </p:cNvPr>
            <p:cNvSpPr/>
            <p:nvPr/>
          </p:nvSpPr>
          <p:spPr>
            <a:xfrm>
              <a:off x="8305038" y="2340800"/>
              <a:ext cx="76707" cy="76708"/>
            </a:xfrm>
            <a:custGeom>
              <a:avLst/>
              <a:gdLst>
                <a:gd name="connsiteX0" fmla="*/ 76708 w 76707"/>
                <a:gd name="connsiteY0" fmla="*/ 38354 h 76708"/>
                <a:gd name="connsiteX1" fmla="*/ 38354 w 76707"/>
                <a:gd name="connsiteY1" fmla="*/ 76708 h 76708"/>
                <a:gd name="connsiteX2" fmla="*/ -1 w 76707"/>
                <a:gd name="connsiteY2" fmla="*/ 38354 h 76708"/>
                <a:gd name="connsiteX3" fmla="*/ 38354 w 76707"/>
                <a:gd name="connsiteY3" fmla="*/ 0 h 76708"/>
                <a:gd name="connsiteX4" fmla="*/ 76708 w 76707"/>
                <a:gd name="connsiteY4" fmla="*/ 38354 h 7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707" h="76708">
                  <a:moveTo>
                    <a:pt x="76708" y="38354"/>
                  </a:moveTo>
                  <a:cubicBezTo>
                    <a:pt x="76708" y="59536"/>
                    <a:pt x="59536" y="76708"/>
                    <a:pt x="38354" y="76708"/>
                  </a:cubicBezTo>
                  <a:cubicBezTo>
                    <a:pt x="17171" y="76708"/>
                    <a:pt x="-1" y="59537"/>
                    <a:pt x="-1" y="38354"/>
                  </a:cubicBezTo>
                  <a:cubicBezTo>
                    <a:pt x="-1" y="17172"/>
                    <a:pt x="17171" y="0"/>
                    <a:pt x="38354" y="0"/>
                  </a:cubicBezTo>
                  <a:cubicBezTo>
                    <a:pt x="59536" y="0"/>
                    <a:pt x="76708" y="17172"/>
                    <a:pt x="76708" y="3835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9" name="Freeform 358">
              <a:extLst>
                <a:ext uri="{FF2B5EF4-FFF2-40B4-BE49-F238E27FC236}">
                  <a16:creationId xmlns:a16="http://schemas.microsoft.com/office/drawing/2014/main" id="{27058128-2B18-BC45-A8B6-CCB9B65E4780}"/>
                </a:ext>
              </a:extLst>
            </p:cNvPr>
            <p:cNvSpPr/>
            <p:nvPr/>
          </p:nvSpPr>
          <p:spPr>
            <a:xfrm>
              <a:off x="8380851" y="2764461"/>
              <a:ext cx="178113" cy="245420"/>
            </a:xfrm>
            <a:custGeom>
              <a:avLst/>
              <a:gdLst>
                <a:gd name="connsiteX0" fmla="*/ 164979 w 178113"/>
                <a:gd name="connsiteY0" fmla="*/ 126185 h 245420"/>
                <a:gd name="connsiteX1" fmla="*/ 124466 w 178113"/>
                <a:gd name="connsiteY1" fmla="*/ 71321 h 245420"/>
                <a:gd name="connsiteX2" fmla="*/ 74301 w 178113"/>
                <a:gd name="connsiteY2" fmla="*/ 16521 h 245420"/>
                <a:gd name="connsiteX3" fmla="*/ 57346 w 178113"/>
                <a:gd name="connsiteY3" fmla="*/ 2424 h 245420"/>
                <a:gd name="connsiteX4" fmla="*/ 21850 w 178113"/>
                <a:gd name="connsiteY4" fmla="*/ 8266 h 245420"/>
                <a:gd name="connsiteX5" fmla="*/ 6 w 178113"/>
                <a:gd name="connsiteY5" fmla="*/ 52081 h 245420"/>
                <a:gd name="connsiteX6" fmla="*/ 23247 w 178113"/>
                <a:gd name="connsiteY6" fmla="*/ 95197 h 245420"/>
                <a:gd name="connsiteX7" fmla="*/ 59505 w 178113"/>
                <a:gd name="connsiteY7" fmla="*/ 110691 h 245420"/>
                <a:gd name="connsiteX8" fmla="*/ 133419 w 178113"/>
                <a:gd name="connsiteY8" fmla="*/ 201242 h 245420"/>
                <a:gd name="connsiteX9" fmla="*/ 139007 w 178113"/>
                <a:gd name="connsiteY9" fmla="*/ 227277 h 245420"/>
                <a:gd name="connsiteX10" fmla="*/ 157422 w 178113"/>
                <a:gd name="connsiteY10" fmla="*/ 245057 h 245420"/>
                <a:gd name="connsiteX11" fmla="*/ 164979 w 178113"/>
                <a:gd name="connsiteY11" fmla="*/ 126185 h 245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8113" h="245420">
                  <a:moveTo>
                    <a:pt x="164979" y="126185"/>
                  </a:moveTo>
                  <a:cubicBezTo>
                    <a:pt x="155581" y="105357"/>
                    <a:pt x="139896" y="88149"/>
                    <a:pt x="124466" y="71321"/>
                  </a:cubicBezTo>
                  <a:cubicBezTo>
                    <a:pt x="107766" y="53033"/>
                    <a:pt x="91002" y="34809"/>
                    <a:pt x="74301" y="16521"/>
                  </a:cubicBezTo>
                  <a:cubicBezTo>
                    <a:pt x="69284" y="11060"/>
                    <a:pt x="64141" y="5472"/>
                    <a:pt x="57346" y="2424"/>
                  </a:cubicBezTo>
                  <a:cubicBezTo>
                    <a:pt x="45853" y="-2720"/>
                    <a:pt x="32010" y="836"/>
                    <a:pt x="21850" y="8266"/>
                  </a:cubicBezTo>
                  <a:cubicBezTo>
                    <a:pt x="8134" y="18235"/>
                    <a:pt x="-248" y="35126"/>
                    <a:pt x="6" y="52081"/>
                  </a:cubicBezTo>
                  <a:cubicBezTo>
                    <a:pt x="260" y="69035"/>
                    <a:pt x="9214" y="85609"/>
                    <a:pt x="23247" y="95197"/>
                  </a:cubicBezTo>
                  <a:cubicBezTo>
                    <a:pt x="34169" y="102627"/>
                    <a:pt x="47314" y="105675"/>
                    <a:pt x="59505" y="110691"/>
                  </a:cubicBezTo>
                  <a:cubicBezTo>
                    <a:pt x="97161" y="126058"/>
                    <a:pt x="125927" y="161364"/>
                    <a:pt x="133419" y="201242"/>
                  </a:cubicBezTo>
                  <a:cubicBezTo>
                    <a:pt x="135070" y="210005"/>
                    <a:pt x="135769" y="219022"/>
                    <a:pt x="139007" y="227277"/>
                  </a:cubicBezTo>
                  <a:cubicBezTo>
                    <a:pt x="142246" y="235532"/>
                    <a:pt x="148659" y="243279"/>
                    <a:pt x="157422" y="245057"/>
                  </a:cubicBezTo>
                  <a:cubicBezTo>
                    <a:pt x="193618" y="252487"/>
                    <a:pt x="172980" y="143775"/>
                    <a:pt x="164979" y="1261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360" name="Group 359">
            <a:extLst>
              <a:ext uri="{FF2B5EF4-FFF2-40B4-BE49-F238E27FC236}">
                <a16:creationId xmlns:a16="http://schemas.microsoft.com/office/drawing/2014/main" id="{65C53F2C-120D-DA42-A4B2-BE47B6DCA65E}"/>
              </a:ext>
            </a:extLst>
          </p:cNvPr>
          <p:cNvGrpSpPr/>
          <p:nvPr/>
        </p:nvGrpSpPr>
        <p:grpSpPr>
          <a:xfrm>
            <a:off x="1145149" y="2834945"/>
            <a:ext cx="1687163" cy="1020414"/>
            <a:chOff x="1860677" y="1980183"/>
            <a:chExt cx="2249551" cy="1360552"/>
          </a:xfrm>
        </p:grpSpPr>
        <p:sp>
          <p:nvSpPr>
            <p:cNvPr id="361" name="Freeform 360">
              <a:extLst>
                <a:ext uri="{FF2B5EF4-FFF2-40B4-BE49-F238E27FC236}">
                  <a16:creationId xmlns:a16="http://schemas.microsoft.com/office/drawing/2014/main" id="{534EA338-D63F-D347-9AE5-C0A5D790ECB8}"/>
                </a:ext>
              </a:extLst>
            </p:cNvPr>
            <p:cNvSpPr/>
            <p:nvPr/>
          </p:nvSpPr>
          <p:spPr>
            <a:xfrm>
              <a:off x="2573745" y="2077507"/>
              <a:ext cx="531416" cy="267753"/>
            </a:xfrm>
            <a:custGeom>
              <a:avLst/>
              <a:gdLst>
                <a:gd name="connsiteX0" fmla="*/ 320648 w 531416"/>
                <a:gd name="connsiteY0" fmla="*/ 262594 h 267753"/>
                <a:gd name="connsiteX1" fmla="*/ 83793 w 531416"/>
                <a:gd name="connsiteY1" fmla="*/ 217700 h 267753"/>
                <a:gd name="connsiteX2" fmla="*/ 4164 w 531416"/>
                <a:gd name="connsiteY2" fmla="*/ 126514 h 267753"/>
                <a:gd name="connsiteX3" fmla="*/ 43979 w 531416"/>
                <a:gd name="connsiteY3" fmla="*/ 20342 h 267753"/>
                <a:gd name="connsiteX4" fmla="*/ 143293 w 531416"/>
                <a:gd name="connsiteY4" fmla="*/ 30438 h 267753"/>
                <a:gd name="connsiteX5" fmla="*/ 240321 w 531416"/>
                <a:gd name="connsiteY5" fmla="*/ 62506 h 267753"/>
                <a:gd name="connsiteX6" fmla="*/ 418184 w 531416"/>
                <a:gd name="connsiteY6" fmla="*/ 85 h 267753"/>
                <a:gd name="connsiteX7" fmla="*/ 522388 w 531416"/>
                <a:gd name="connsiteY7" fmla="*/ 141373 h 267753"/>
                <a:gd name="connsiteX8" fmla="*/ 320648 w 531416"/>
                <a:gd name="connsiteY8" fmla="*/ 262594 h 267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1416" h="267753">
                  <a:moveTo>
                    <a:pt x="320648" y="262594"/>
                  </a:moveTo>
                  <a:cubicBezTo>
                    <a:pt x="239749" y="277072"/>
                    <a:pt x="153770" y="260753"/>
                    <a:pt x="83793" y="217700"/>
                  </a:cubicBezTo>
                  <a:cubicBezTo>
                    <a:pt x="48678" y="196046"/>
                    <a:pt x="16229" y="165947"/>
                    <a:pt x="4164" y="126514"/>
                  </a:cubicBezTo>
                  <a:cubicBezTo>
                    <a:pt x="-7901" y="87080"/>
                    <a:pt x="6514" y="37677"/>
                    <a:pt x="43979" y="20342"/>
                  </a:cubicBezTo>
                  <a:cubicBezTo>
                    <a:pt x="75157" y="5927"/>
                    <a:pt x="111924" y="16405"/>
                    <a:pt x="143293" y="30438"/>
                  </a:cubicBezTo>
                  <a:cubicBezTo>
                    <a:pt x="174598" y="44472"/>
                    <a:pt x="205967" y="62379"/>
                    <a:pt x="240321" y="62506"/>
                  </a:cubicBezTo>
                  <a:cubicBezTo>
                    <a:pt x="303757" y="62760"/>
                    <a:pt x="354748" y="3006"/>
                    <a:pt x="418184" y="85"/>
                  </a:cubicBezTo>
                  <a:cubicBezTo>
                    <a:pt x="484478" y="-2963"/>
                    <a:pt x="557249" y="76222"/>
                    <a:pt x="522388" y="141373"/>
                  </a:cubicBezTo>
                  <a:cubicBezTo>
                    <a:pt x="486828" y="207794"/>
                    <a:pt x="390625" y="250085"/>
                    <a:pt x="320648" y="26259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2" name="Freeform 361">
              <a:extLst>
                <a:ext uri="{FF2B5EF4-FFF2-40B4-BE49-F238E27FC236}">
                  <a16:creationId xmlns:a16="http://schemas.microsoft.com/office/drawing/2014/main" id="{BD816244-420C-1C43-98CF-3FE3D98C2998}"/>
                </a:ext>
              </a:extLst>
            </p:cNvPr>
            <p:cNvSpPr/>
            <p:nvPr/>
          </p:nvSpPr>
          <p:spPr>
            <a:xfrm>
              <a:off x="1977886" y="2144471"/>
              <a:ext cx="2125738" cy="1160068"/>
            </a:xfrm>
            <a:custGeom>
              <a:avLst/>
              <a:gdLst>
                <a:gd name="connsiteX0" fmla="*/ 2051252 w 2125738"/>
                <a:gd name="connsiteY0" fmla="*/ 1147305 h 1160068"/>
                <a:gd name="connsiteX1" fmla="*/ 2122118 w 2125738"/>
                <a:gd name="connsiteY1" fmla="*/ 735761 h 1160068"/>
                <a:gd name="connsiteX2" fmla="*/ 1870785 w 2125738"/>
                <a:gd name="connsiteY2" fmla="*/ 435279 h 1160068"/>
                <a:gd name="connsiteX3" fmla="*/ 1727402 w 2125738"/>
                <a:gd name="connsiteY3" fmla="*/ 393750 h 1160068"/>
                <a:gd name="connsiteX4" fmla="*/ 1710448 w 2125738"/>
                <a:gd name="connsiteY4" fmla="*/ 243001 h 1160068"/>
                <a:gd name="connsiteX5" fmla="*/ 1552841 w 2125738"/>
                <a:gd name="connsiteY5" fmla="*/ 21894 h 1160068"/>
                <a:gd name="connsiteX6" fmla="*/ 1274203 w 2125738"/>
                <a:gd name="connsiteY6" fmla="*/ 39611 h 1160068"/>
                <a:gd name="connsiteX7" fmla="*/ 1067129 w 2125738"/>
                <a:gd name="connsiteY7" fmla="*/ 234683 h 1160068"/>
                <a:gd name="connsiteX8" fmla="*/ 992897 w 2125738"/>
                <a:gd name="connsiteY8" fmla="*/ 342760 h 1160068"/>
                <a:gd name="connsiteX9" fmla="*/ 879931 w 2125738"/>
                <a:gd name="connsiteY9" fmla="*/ 402196 h 1160068"/>
                <a:gd name="connsiteX10" fmla="*/ 708608 w 2125738"/>
                <a:gd name="connsiteY10" fmla="*/ 281609 h 1160068"/>
                <a:gd name="connsiteX11" fmla="*/ 539127 w 2125738"/>
                <a:gd name="connsiteY11" fmla="*/ 157403 h 1160068"/>
                <a:gd name="connsiteX12" fmla="*/ 378535 w 2125738"/>
                <a:gd name="connsiteY12" fmla="*/ 251447 h 1160068"/>
                <a:gd name="connsiteX13" fmla="*/ 150760 w 2125738"/>
                <a:gd name="connsiteY13" fmla="*/ 486016 h 1160068"/>
                <a:gd name="connsiteX14" fmla="*/ 24840 w 2125738"/>
                <a:gd name="connsiteY14" fmla="*/ 651624 h 1160068"/>
                <a:gd name="connsiteX15" fmla="*/ 30237 w 2125738"/>
                <a:gd name="connsiteY15" fmla="*/ 926007 h 1160068"/>
                <a:gd name="connsiteX16" fmla="*/ 181050 w 2125738"/>
                <a:gd name="connsiteY16" fmla="*/ 1120000 h 1160068"/>
                <a:gd name="connsiteX17" fmla="*/ 335863 w 2125738"/>
                <a:gd name="connsiteY17" fmla="*/ 1160068 h 1160068"/>
                <a:gd name="connsiteX18" fmla="*/ 2051252 w 2125738"/>
                <a:gd name="connsiteY18" fmla="*/ 1147305 h 1160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125738" h="1160068">
                  <a:moveTo>
                    <a:pt x="2051252" y="1147305"/>
                  </a:moveTo>
                  <a:cubicBezTo>
                    <a:pt x="2094749" y="1013828"/>
                    <a:pt x="2138819" y="875144"/>
                    <a:pt x="2122118" y="735761"/>
                  </a:cubicBezTo>
                  <a:cubicBezTo>
                    <a:pt x="2105417" y="596379"/>
                    <a:pt x="2009596" y="455980"/>
                    <a:pt x="1870785" y="435279"/>
                  </a:cubicBezTo>
                  <a:cubicBezTo>
                    <a:pt x="1820239" y="427723"/>
                    <a:pt x="1760231" y="432930"/>
                    <a:pt x="1727402" y="393750"/>
                  </a:cubicBezTo>
                  <a:cubicBezTo>
                    <a:pt x="1694065" y="353999"/>
                    <a:pt x="1710574" y="294881"/>
                    <a:pt x="1710448" y="243001"/>
                  </a:cubicBezTo>
                  <a:cubicBezTo>
                    <a:pt x="1710130" y="147053"/>
                    <a:pt x="1641550" y="58470"/>
                    <a:pt x="1552841" y="21894"/>
                  </a:cubicBezTo>
                  <a:cubicBezTo>
                    <a:pt x="1464131" y="-14618"/>
                    <a:pt x="1360054" y="-3252"/>
                    <a:pt x="1274203" y="39611"/>
                  </a:cubicBezTo>
                  <a:cubicBezTo>
                    <a:pt x="1188350" y="82473"/>
                    <a:pt x="1119453" y="154228"/>
                    <a:pt x="1067129" y="234683"/>
                  </a:cubicBezTo>
                  <a:cubicBezTo>
                    <a:pt x="1043253" y="271386"/>
                    <a:pt x="1022298" y="310311"/>
                    <a:pt x="992897" y="342760"/>
                  </a:cubicBezTo>
                  <a:cubicBezTo>
                    <a:pt x="963497" y="375208"/>
                    <a:pt x="923683" y="401180"/>
                    <a:pt x="879931" y="402196"/>
                  </a:cubicBezTo>
                  <a:cubicBezTo>
                    <a:pt x="807224" y="403910"/>
                    <a:pt x="751978" y="340029"/>
                    <a:pt x="708608" y="281609"/>
                  </a:cubicBezTo>
                  <a:cubicBezTo>
                    <a:pt x="665237" y="223189"/>
                    <a:pt x="611834" y="158483"/>
                    <a:pt x="539127" y="157403"/>
                  </a:cubicBezTo>
                  <a:cubicBezTo>
                    <a:pt x="475246" y="156451"/>
                    <a:pt x="423049" y="205663"/>
                    <a:pt x="378535" y="251447"/>
                  </a:cubicBezTo>
                  <a:cubicBezTo>
                    <a:pt x="302589" y="329615"/>
                    <a:pt x="226643" y="407784"/>
                    <a:pt x="150760" y="486016"/>
                  </a:cubicBezTo>
                  <a:cubicBezTo>
                    <a:pt x="102183" y="536054"/>
                    <a:pt x="52526" y="587616"/>
                    <a:pt x="24840" y="651624"/>
                  </a:cubicBezTo>
                  <a:cubicBezTo>
                    <a:pt x="-12498" y="737857"/>
                    <a:pt x="-5322" y="839012"/>
                    <a:pt x="30237" y="926007"/>
                  </a:cubicBezTo>
                  <a:cubicBezTo>
                    <a:pt x="61606" y="1002779"/>
                    <a:pt x="114375" y="1070660"/>
                    <a:pt x="181050" y="1120000"/>
                  </a:cubicBezTo>
                  <a:lnTo>
                    <a:pt x="335863" y="1160068"/>
                  </a:lnTo>
                  <a:lnTo>
                    <a:pt x="2051252" y="1147305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3" name="Freeform 362">
              <a:extLst>
                <a:ext uri="{FF2B5EF4-FFF2-40B4-BE49-F238E27FC236}">
                  <a16:creationId xmlns:a16="http://schemas.microsoft.com/office/drawing/2014/main" id="{DCEF9733-3DA3-EE4A-93E1-D3ECB10CD04B}"/>
                </a:ext>
              </a:extLst>
            </p:cNvPr>
            <p:cNvSpPr/>
            <p:nvPr/>
          </p:nvSpPr>
          <p:spPr>
            <a:xfrm>
              <a:off x="1860677" y="3248660"/>
              <a:ext cx="2249551" cy="92075"/>
            </a:xfrm>
            <a:custGeom>
              <a:avLst/>
              <a:gdLst>
                <a:gd name="connsiteX0" fmla="*/ 2249551 w 2249551"/>
                <a:gd name="connsiteY0" fmla="*/ 46037 h 92075"/>
                <a:gd name="connsiteX1" fmla="*/ 1124776 w 2249551"/>
                <a:gd name="connsiteY1" fmla="*/ 92075 h 92075"/>
                <a:gd name="connsiteX2" fmla="*/ 0 w 2249551"/>
                <a:gd name="connsiteY2" fmla="*/ 46037 h 92075"/>
                <a:gd name="connsiteX3" fmla="*/ 1124776 w 2249551"/>
                <a:gd name="connsiteY3" fmla="*/ 0 h 92075"/>
                <a:gd name="connsiteX4" fmla="*/ 2249551 w 2249551"/>
                <a:gd name="connsiteY4" fmla="*/ 46037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1" h="92075">
                  <a:moveTo>
                    <a:pt x="2249551" y="46037"/>
                  </a:moveTo>
                  <a:cubicBezTo>
                    <a:pt x="2249551" y="71463"/>
                    <a:pt x="1745972" y="92075"/>
                    <a:pt x="1124776" y="92075"/>
                  </a:cubicBezTo>
                  <a:cubicBezTo>
                    <a:pt x="503579" y="92075"/>
                    <a:pt x="0" y="71463"/>
                    <a:pt x="0" y="46037"/>
                  </a:cubicBezTo>
                  <a:cubicBezTo>
                    <a:pt x="0" y="20611"/>
                    <a:pt x="503579" y="0"/>
                    <a:pt x="1124776" y="0"/>
                  </a:cubicBezTo>
                  <a:cubicBezTo>
                    <a:pt x="1745972" y="0"/>
                    <a:pt x="2249551" y="20611"/>
                    <a:pt x="2249551" y="46037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364" name="Graphic 2">
              <a:extLst>
                <a:ext uri="{FF2B5EF4-FFF2-40B4-BE49-F238E27FC236}">
                  <a16:creationId xmlns:a16="http://schemas.microsoft.com/office/drawing/2014/main" id="{B6014AC3-4F20-F946-8A5B-102865B32F9A}"/>
                </a:ext>
              </a:extLst>
            </p:cNvPr>
            <p:cNvGrpSpPr/>
            <p:nvPr/>
          </p:nvGrpSpPr>
          <p:grpSpPr>
            <a:xfrm>
              <a:off x="2427922" y="2366517"/>
              <a:ext cx="1306512" cy="931798"/>
              <a:chOff x="2427922" y="2366517"/>
              <a:chExt cx="1306512" cy="931798"/>
            </a:xfrm>
          </p:grpSpPr>
          <p:sp>
            <p:nvSpPr>
              <p:cNvPr id="452" name="Freeform 451">
                <a:extLst>
                  <a:ext uri="{FF2B5EF4-FFF2-40B4-BE49-F238E27FC236}">
                    <a16:creationId xmlns:a16="http://schemas.microsoft.com/office/drawing/2014/main" id="{1EDB7A96-705B-3B4B-AF1F-D4E010C4AF3F}"/>
                  </a:ext>
                </a:extLst>
              </p:cNvPr>
              <p:cNvSpPr/>
              <p:nvPr/>
            </p:nvSpPr>
            <p:spPr>
              <a:xfrm>
                <a:off x="2486025" y="2366581"/>
                <a:ext cx="597725" cy="734186"/>
              </a:xfrm>
              <a:custGeom>
                <a:avLst/>
                <a:gdLst>
                  <a:gd name="connsiteX0" fmla="*/ 597726 w 597725"/>
                  <a:gd name="connsiteY0" fmla="*/ 471995 h 734186"/>
                  <a:gd name="connsiteX1" fmla="*/ 597726 w 597725"/>
                  <a:gd name="connsiteY1" fmla="*/ 475805 h 734186"/>
                  <a:gd name="connsiteX2" fmla="*/ 597598 w 597725"/>
                  <a:gd name="connsiteY2" fmla="*/ 487236 h 734186"/>
                  <a:gd name="connsiteX3" fmla="*/ 596836 w 597725"/>
                  <a:gd name="connsiteY3" fmla="*/ 509143 h 734186"/>
                  <a:gd name="connsiteX4" fmla="*/ 588073 w 597725"/>
                  <a:gd name="connsiteY4" fmla="*/ 570357 h 734186"/>
                  <a:gd name="connsiteX5" fmla="*/ 313055 w 597725"/>
                  <a:gd name="connsiteY5" fmla="*/ 734187 h 734186"/>
                  <a:gd name="connsiteX6" fmla="*/ 298831 w 597725"/>
                  <a:gd name="connsiteY6" fmla="*/ 733806 h 734186"/>
                  <a:gd name="connsiteX7" fmla="*/ 284670 w 597725"/>
                  <a:gd name="connsiteY7" fmla="*/ 734187 h 734186"/>
                  <a:gd name="connsiteX8" fmla="*/ 9652 w 597725"/>
                  <a:gd name="connsiteY8" fmla="*/ 570357 h 734186"/>
                  <a:gd name="connsiteX9" fmla="*/ 1143 w 597725"/>
                  <a:gd name="connsiteY9" fmla="*/ 513588 h 734186"/>
                  <a:gd name="connsiteX10" fmla="*/ 127 w 597725"/>
                  <a:gd name="connsiteY10" fmla="*/ 487553 h 734186"/>
                  <a:gd name="connsiteX11" fmla="*/ 508 w 597725"/>
                  <a:gd name="connsiteY11" fmla="*/ 446088 h 734186"/>
                  <a:gd name="connsiteX12" fmla="*/ 508 w 597725"/>
                  <a:gd name="connsiteY12" fmla="*/ 446088 h 734186"/>
                  <a:gd name="connsiteX13" fmla="*/ 57976 w 597725"/>
                  <a:gd name="connsiteY13" fmla="*/ 32131 h 734186"/>
                  <a:gd name="connsiteX14" fmla="*/ 258572 w 597725"/>
                  <a:gd name="connsiteY14" fmla="*/ 2921 h 734186"/>
                  <a:gd name="connsiteX15" fmla="*/ 298831 w 597725"/>
                  <a:gd name="connsiteY15" fmla="*/ 0 h 734186"/>
                  <a:gd name="connsiteX16" fmla="*/ 339154 w 597725"/>
                  <a:gd name="connsiteY16" fmla="*/ 2921 h 734186"/>
                  <a:gd name="connsiteX17" fmla="*/ 588772 w 597725"/>
                  <a:gd name="connsiteY17" fmla="*/ 32131 h 734186"/>
                  <a:gd name="connsiteX18" fmla="*/ 597662 w 597725"/>
                  <a:gd name="connsiteY18" fmla="*/ 451866 h 734186"/>
                  <a:gd name="connsiteX19" fmla="*/ 597726 w 597725"/>
                  <a:gd name="connsiteY19" fmla="*/ 471995 h 734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97725" h="734186">
                    <a:moveTo>
                      <a:pt x="597726" y="471995"/>
                    </a:moveTo>
                    <a:cubicBezTo>
                      <a:pt x="597726" y="473266"/>
                      <a:pt x="597726" y="474536"/>
                      <a:pt x="597726" y="475805"/>
                    </a:cubicBezTo>
                    <a:cubicBezTo>
                      <a:pt x="597726" y="479679"/>
                      <a:pt x="597662" y="483426"/>
                      <a:pt x="597598" y="487236"/>
                    </a:cubicBezTo>
                    <a:cubicBezTo>
                      <a:pt x="597472" y="494792"/>
                      <a:pt x="597217" y="502095"/>
                      <a:pt x="596836" y="509143"/>
                    </a:cubicBezTo>
                    <a:cubicBezTo>
                      <a:pt x="595503" y="532701"/>
                      <a:pt x="592709" y="553466"/>
                      <a:pt x="588073" y="570357"/>
                    </a:cubicBezTo>
                    <a:cubicBezTo>
                      <a:pt x="550037" y="707835"/>
                      <a:pt x="313055" y="734187"/>
                      <a:pt x="313055" y="734187"/>
                    </a:cubicBezTo>
                    <a:cubicBezTo>
                      <a:pt x="313055" y="734187"/>
                      <a:pt x="307848" y="734187"/>
                      <a:pt x="298831" y="733806"/>
                    </a:cubicBezTo>
                    <a:cubicBezTo>
                      <a:pt x="289814" y="734187"/>
                      <a:pt x="284670" y="734187"/>
                      <a:pt x="284670" y="734187"/>
                    </a:cubicBezTo>
                    <a:cubicBezTo>
                      <a:pt x="284670" y="734187"/>
                      <a:pt x="47689" y="707835"/>
                      <a:pt x="9652" y="570357"/>
                    </a:cubicBezTo>
                    <a:cubicBezTo>
                      <a:pt x="5270" y="554545"/>
                      <a:pt x="2540" y="535305"/>
                      <a:pt x="1143" y="513588"/>
                    </a:cubicBezTo>
                    <a:cubicBezTo>
                      <a:pt x="635" y="505270"/>
                      <a:pt x="254" y="496570"/>
                      <a:pt x="127" y="487553"/>
                    </a:cubicBezTo>
                    <a:cubicBezTo>
                      <a:pt x="-127" y="474345"/>
                      <a:pt x="0" y="460439"/>
                      <a:pt x="508" y="446088"/>
                    </a:cubicBezTo>
                    <a:cubicBezTo>
                      <a:pt x="508" y="446088"/>
                      <a:pt x="508" y="446088"/>
                      <a:pt x="508" y="446088"/>
                    </a:cubicBezTo>
                    <a:cubicBezTo>
                      <a:pt x="5969" y="273685"/>
                      <a:pt x="57976" y="32131"/>
                      <a:pt x="57976" y="32131"/>
                    </a:cubicBezTo>
                    <a:lnTo>
                      <a:pt x="258572" y="2921"/>
                    </a:lnTo>
                    <a:cubicBezTo>
                      <a:pt x="271907" y="952"/>
                      <a:pt x="285433" y="0"/>
                      <a:pt x="298831" y="0"/>
                    </a:cubicBezTo>
                    <a:cubicBezTo>
                      <a:pt x="312293" y="0"/>
                      <a:pt x="325755" y="1016"/>
                      <a:pt x="339154" y="2921"/>
                    </a:cubicBezTo>
                    <a:lnTo>
                      <a:pt x="588772" y="32131"/>
                    </a:lnTo>
                    <a:cubicBezTo>
                      <a:pt x="588772" y="32131"/>
                      <a:pt x="596646" y="279146"/>
                      <a:pt x="597662" y="451866"/>
                    </a:cubicBezTo>
                    <a:cubicBezTo>
                      <a:pt x="597662" y="458661"/>
                      <a:pt x="597726" y="465392"/>
                      <a:pt x="597726" y="471995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3" name="Freeform 452">
                <a:extLst>
                  <a:ext uri="{FF2B5EF4-FFF2-40B4-BE49-F238E27FC236}">
                    <a16:creationId xmlns:a16="http://schemas.microsoft.com/office/drawing/2014/main" id="{2ED72BC8-0782-D040-8171-7303BA3F6152}"/>
                  </a:ext>
                </a:extLst>
              </p:cNvPr>
              <p:cNvSpPr/>
              <p:nvPr/>
            </p:nvSpPr>
            <p:spPr>
              <a:xfrm>
                <a:off x="3084385" y="2366517"/>
                <a:ext cx="598169" cy="734250"/>
              </a:xfrm>
              <a:custGeom>
                <a:avLst/>
                <a:gdLst>
                  <a:gd name="connsiteX0" fmla="*/ 598170 w 598169"/>
                  <a:gd name="connsiteY0" fmla="*/ 472059 h 734250"/>
                  <a:gd name="connsiteX1" fmla="*/ 598170 w 598169"/>
                  <a:gd name="connsiteY1" fmla="*/ 475869 h 734250"/>
                  <a:gd name="connsiteX2" fmla="*/ 598043 w 598169"/>
                  <a:gd name="connsiteY2" fmla="*/ 488760 h 734250"/>
                  <a:gd name="connsiteX3" fmla="*/ 597281 w 598169"/>
                  <a:gd name="connsiteY3" fmla="*/ 509207 h 734250"/>
                  <a:gd name="connsiteX4" fmla="*/ 588518 w 598169"/>
                  <a:gd name="connsiteY4" fmla="*/ 570421 h 734250"/>
                  <a:gd name="connsiteX5" fmla="*/ 313499 w 598169"/>
                  <a:gd name="connsiteY5" fmla="*/ 734251 h 734250"/>
                  <a:gd name="connsiteX6" fmla="*/ 299275 w 598169"/>
                  <a:gd name="connsiteY6" fmla="*/ 733870 h 734250"/>
                  <a:gd name="connsiteX7" fmla="*/ 285115 w 598169"/>
                  <a:gd name="connsiteY7" fmla="*/ 734251 h 734250"/>
                  <a:gd name="connsiteX8" fmla="*/ 10096 w 598169"/>
                  <a:gd name="connsiteY8" fmla="*/ 570421 h 734250"/>
                  <a:gd name="connsiteX9" fmla="*/ 1587 w 598169"/>
                  <a:gd name="connsiteY9" fmla="*/ 513652 h 734250"/>
                  <a:gd name="connsiteX10" fmla="*/ 508 w 598169"/>
                  <a:gd name="connsiteY10" fmla="*/ 487299 h 734250"/>
                  <a:gd name="connsiteX11" fmla="*/ 127 w 598169"/>
                  <a:gd name="connsiteY11" fmla="*/ 456629 h 734250"/>
                  <a:gd name="connsiteX12" fmla="*/ 9334 w 598169"/>
                  <a:gd name="connsiteY12" fmla="*/ 32131 h 734250"/>
                  <a:gd name="connsiteX13" fmla="*/ 258953 w 598169"/>
                  <a:gd name="connsiteY13" fmla="*/ 2921 h 734250"/>
                  <a:gd name="connsiteX14" fmla="*/ 299212 w 598169"/>
                  <a:gd name="connsiteY14" fmla="*/ 0 h 734250"/>
                  <a:gd name="connsiteX15" fmla="*/ 339534 w 598169"/>
                  <a:gd name="connsiteY15" fmla="*/ 2921 h 734250"/>
                  <a:gd name="connsiteX16" fmla="*/ 540131 w 598169"/>
                  <a:gd name="connsiteY16" fmla="*/ 32131 h 734250"/>
                  <a:gd name="connsiteX17" fmla="*/ 597662 w 598169"/>
                  <a:gd name="connsiteY17" fmla="*/ 447548 h 734250"/>
                  <a:gd name="connsiteX18" fmla="*/ 598170 w 598169"/>
                  <a:gd name="connsiteY18" fmla="*/ 472059 h 734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98169" h="734250">
                    <a:moveTo>
                      <a:pt x="598170" y="472059"/>
                    </a:moveTo>
                    <a:cubicBezTo>
                      <a:pt x="598170" y="473329"/>
                      <a:pt x="598170" y="474599"/>
                      <a:pt x="598170" y="475869"/>
                    </a:cubicBezTo>
                    <a:cubicBezTo>
                      <a:pt x="598170" y="480251"/>
                      <a:pt x="598106" y="484505"/>
                      <a:pt x="598043" y="488760"/>
                    </a:cubicBezTo>
                    <a:cubicBezTo>
                      <a:pt x="597916" y="495745"/>
                      <a:pt x="597662" y="502602"/>
                      <a:pt x="597281" y="509207"/>
                    </a:cubicBezTo>
                    <a:cubicBezTo>
                      <a:pt x="595947" y="532765"/>
                      <a:pt x="593153" y="553530"/>
                      <a:pt x="588518" y="570421"/>
                    </a:cubicBezTo>
                    <a:cubicBezTo>
                      <a:pt x="550481" y="707898"/>
                      <a:pt x="313499" y="734251"/>
                      <a:pt x="313499" y="734251"/>
                    </a:cubicBezTo>
                    <a:cubicBezTo>
                      <a:pt x="313499" y="734251"/>
                      <a:pt x="308356" y="734251"/>
                      <a:pt x="299275" y="733870"/>
                    </a:cubicBezTo>
                    <a:cubicBezTo>
                      <a:pt x="290258" y="734251"/>
                      <a:pt x="285115" y="734251"/>
                      <a:pt x="285115" y="734251"/>
                    </a:cubicBezTo>
                    <a:cubicBezTo>
                      <a:pt x="285115" y="734251"/>
                      <a:pt x="48133" y="707898"/>
                      <a:pt x="10096" y="570421"/>
                    </a:cubicBezTo>
                    <a:cubicBezTo>
                      <a:pt x="5715" y="554609"/>
                      <a:pt x="2984" y="535369"/>
                      <a:pt x="1587" y="513652"/>
                    </a:cubicBezTo>
                    <a:cubicBezTo>
                      <a:pt x="1016" y="505206"/>
                      <a:pt x="698" y="496443"/>
                      <a:pt x="508" y="487299"/>
                    </a:cubicBezTo>
                    <a:cubicBezTo>
                      <a:pt x="317" y="477393"/>
                      <a:pt x="190" y="467170"/>
                      <a:pt x="127" y="456629"/>
                    </a:cubicBezTo>
                    <a:cubicBezTo>
                      <a:pt x="-1270" y="283718"/>
                      <a:pt x="9334" y="32131"/>
                      <a:pt x="9334" y="32131"/>
                    </a:cubicBezTo>
                    <a:lnTo>
                      <a:pt x="258953" y="2921"/>
                    </a:lnTo>
                    <a:cubicBezTo>
                      <a:pt x="272288" y="952"/>
                      <a:pt x="285813" y="0"/>
                      <a:pt x="299212" y="0"/>
                    </a:cubicBezTo>
                    <a:cubicBezTo>
                      <a:pt x="312674" y="0"/>
                      <a:pt x="326136" y="1016"/>
                      <a:pt x="339534" y="2921"/>
                    </a:cubicBezTo>
                    <a:lnTo>
                      <a:pt x="540131" y="32131"/>
                    </a:lnTo>
                    <a:cubicBezTo>
                      <a:pt x="540131" y="32131"/>
                      <a:pt x="592455" y="275082"/>
                      <a:pt x="597662" y="447548"/>
                    </a:cubicBezTo>
                    <a:cubicBezTo>
                      <a:pt x="597980" y="455930"/>
                      <a:pt x="598170" y="464121"/>
                      <a:pt x="598170" y="472059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4" name="Freeform 453">
                <a:extLst>
                  <a:ext uri="{FF2B5EF4-FFF2-40B4-BE49-F238E27FC236}">
                    <a16:creationId xmlns:a16="http://schemas.microsoft.com/office/drawing/2014/main" id="{7736A06C-0037-AB4B-BF25-91ECFA5AC0D6}"/>
                  </a:ext>
                </a:extLst>
              </p:cNvPr>
              <p:cNvSpPr/>
              <p:nvPr/>
            </p:nvSpPr>
            <p:spPr>
              <a:xfrm>
                <a:off x="2427922" y="2853817"/>
                <a:ext cx="1306512" cy="444499"/>
              </a:xfrm>
              <a:custGeom>
                <a:avLst/>
                <a:gdLst>
                  <a:gd name="connsiteX0" fmla="*/ 1306512 w 1306512"/>
                  <a:gd name="connsiteY0" fmla="*/ 404749 h 444499"/>
                  <a:gd name="connsiteX1" fmla="*/ 1265301 w 1306512"/>
                  <a:gd name="connsiteY1" fmla="*/ 444500 h 444499"/>
                  <a:gd name="connsiteX2" fmla="*/ 41211 w 1306512"/>
                  <a:gd name="connsiteY2" fmla="*/ 444500 h 444499"/>
                  <a:gd name="connsiteX3" fmla="*/ 0 w 1306512"/>
                  <a:gd name="connsiteY3" fmla="*/ 404749 h 444499"/>
                  <a:gd name="connsiteX4" fmla="*/ 23051 w 1306512"/>
                  <a:gd name="connsiteY4" fmla="*/ 39814 h 444499"/>
                  <a:gd name="connsiteX5" fmla="*/ 58229 w 1306512"/>
                  <a:gd name="connsiteY5" fmla="*/ 317 h 444499"/>
                  <a:gd name="connsiteX6" fmla="*/ 59309 w 1306512"/>
                  <a:gd name="connsiteY6" fmla="*/ 26352 h 444499"/>
                  <a:gd name="connsiteX7" fmla="*/ 67818 w 1306512"/>
                  <a:gd name="connsiteY7" fmla="*/ 83121 h 444499"/>
                  <a:gd name="connsiteX8" fmla="*/ 342836 w 1306512"/>
                  <a:gd name="connsiteY8" fmla="*/ 246951 h 444499"/>
                  <a:gd name="connsiteX9" fmla="*/ 357060 w 1306512"/>
                  <a:gd name="connsiteY9" fmla="*/ 246570 h 444499"/>
                  <a:gd name="connsiteX10" fmla="*/ 371285 w 1306512"/>
                  <a:gd name="connsiteY10" fmla="*/ 246951 h 444499"/>
                  <a:gd name="connsiteX11" fmla="*/ 646303 w 1306512"/>
                  <a:gd name="connsiteY11" fmla="*/ 83121 h 444499"/>
                  <a:gd name="connsiteX12" fmla="*/ 655066 w 1306512"/>
                  <a:gd name="connsiteY12" fmla="*/ 21907 h 444499"/>
                  <a:gd name="connsiteX13" fmla="*/ 655828 w 1306512"/>
                  <a:gd name="connsiteY13" fmla="*/ 0 h 444499"/>
                  <a:gd name="connsiteX14" fmla="*/ 657098 w 1306512"/>
                  <a:gd name="connsiteY14" fmla="*/ 0 h 444499"/>
                  <a:gd name="connsiteX15" fmla="*/ 658177 w 1306512"/>
                  <a:gd name="connsiteY15" fmla="*/ 26352 h 444499"/>
                  <a:gd name="connsiteX16" fmla="*/ 666686 w 1306512"/>
                  <a:gd name="connsiteY16" fmla="*/ 83121 h 444499"/>
                  <a:gd name="connsiteX17" fmla="*/ 941705 w 1306512"/>
                  <a:gd name="connsiteY17" fmla="*/ 246951 h 444499"/>
                  <a:gd name="connsiteX18" fmla="*/ 955929 w 1306512"/>
                  <a:gd name="connsiteY18" fmla="*/ 246570 h 444499"/>
                  <a:gd name="connsiteX19" fmla="*/ 970153 w 1306512"/>
                  <a:gd name="connsiteY19" fmla="*/ 246951 h 444499"/>
                  <a:gd name="connsiteX20" fmla="*/ 1245172 w 1306512"/>
                  <a:gd name="connsiteY20" fmla="*/ 83121 h 444499"/>
                  <a:gd name="connsiteX21" fmla="*/ 1253935 w 1306512"/>
                  <a:gd name="connsiteY21" fmla="*/ 21907 h 444499"/>
                  <a:gd name="connsiteX22" fmla="*/ 1254697 w 1306512"/>
                  <a:gd name="connsiteY22" fmla="*/ 1460 h 444499"/>
                  <a:gd name="connsiteX23" fmla="*/ 1283716 w 1306512"/>
                  <a:gd name="connsiteY23" fmla="*/ 39751 h 444499"/>
                  <a:gd name="connsiteX24" fmla="*/ 1306512 w 1306512"/>
                  <a:gd name="connsiteY24" fmla="*/ 404749 h 444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6512" h="444499">
                    <a:moveTo>
                      <a:pt x="1306512" y="404749"/>
                    </a:moveTo>
                    <a:cubicBezTo>
                      <a:pt x="1306512" y="426720"/>
                      <a:pt x="1288034" y="444500"/>
                      <a:pt x="1265301" y="444500"/>
                    </a:cubicBezTo>
                    <a:lnTo>
                      <a:pt x="41211" y="444500"/>
                    </a:lnTo>
                    <a:cubicBezTo>
                      <a:pt x="18415" y="444500"/>
                      <a:pt x="0" y="426720"/>
                      <a:pt x="0" y="404749"/>
                    </a:cubicBezTo>
                    <a:lnTo>
                      <a:pt x="23051" y="39814"/>
                    </a:lnTo>
                    <a:cubicBezTo>
                      <a:pt x="23051" y="19431"/>
                      <a:pt x="38417" y="2603"/>
                      <a:pt x="58229" y="317"/>
                    </a:cubicBezTo>
                    <a:cubicBezTo>
                      <a:pt x="58420" y="9335"/>
                      <a:pt x="58738" y="18034"/>
                      <a:pt x="59309" y="26352"/>
                    </a:cubicBezTo>
                    <a:cubicBezTo>
                      <a:pt x="60706" y="48069"/>
                      <a:pt x="63436" y="67310"/>
                      <a:pt x="67818" y="83121"/>
                    </a:cubicBezTo>
                    <a:cubicBezTo>
                      <a:pt x="105854" y="220599"/>
                      <a:pt x="342836" y="246951"/>
                      <a:pt x="342836" y="246951"/>
                    </a:cubicBezTo>
                    <a:cubicBezTo>
                      <a:pt x="342836" y="246951"/>
                      <a:pt x="347980" y="246951"/>
                      <a:pt x="357060" y="246570"/>
                    </a:cubicBezTo>
                    <a:cubicBezTo>
                      <a:pt x="366077" y="246951"/>
                      <a:pt x="371285" y="246951"/>
                      <a:pt x="371285" y="246951"/>
                    </a:cubicBezTo>
                    <a:cubicBezTo>
                      <a:pt x="371285" y="246951"/>
                      <a:pt x="608267" y="220599"/>
                      <a:pt x="646303" y="83121"/>
                    </a:cubicBezTo>
                    <a:cubicBezTo>
                      <a:pt x="650938" y="66230"/>
                      <a:pt x="653732" y="45466"/>
                      <a:pt x="655066" y="21907"/>
                    </a:cubicBezTo>
                    <a:cubicBezTo>
                      <a:pt x="655447" y="14859"/>
                      <a:pt x="655701" y="7556"/>
                      <a:pt x="655828" y="0"/>
                    </a:cubicBezTo>
                    <a:lnTo>
                      <a:pt x="657098" y="0"/>
                    </a:lnTo>
                    <a:cubicBezTo>
                      <a:pt x="657225" y="9080"/>
                      <a:pt x="657606" y="17907"/>
                      <a:pt x="658177" y="26352"/>
                    </a:cubicBezTo>
                    <a:cubicBezTo>
                      <a:pt x="659575" y="48069"/>
                      <a:pt x="662305" y="67310"/>
                      <a:pt x="666686" y="83121"/>
                    </a:cubicBezTo>
                    <a:cubicBezTo>
                      <a:pt x="704723" y="220599"/>
                      <a:pt x="941705" y="246951"/>
                      <a:pt x="941705" y="246951"/>
                    </a:cubicBezTo>
                    <a:cubicBezTo>
                      <a:pt x="941705" y="246951"/>
                      <a:pt x="946849" y="246951"/>
                      <a:pt x="955929" y="246570"/>
                    </a:cubicBezTo>
                    <a:cubicBezTo>
                      <a:pt x="964946" y="246951"/>
                      <a:pt x="970153" y="246951"/>
                      <a:pt x="970153" y="246951"/>
                    </a:cubicBezTo>
                    <a:cubicBezTo>
                      <a:pt x="970153" y="246951"/>
                      <a:pt x="1207135" y="220599"/>
                      <a:pt x="1245172" y="83121"/>
                    </a:cubicBezTo>
                    <a:cubicBezTo>
                      <a:pt x="1249807" y="66230"/>
                      <a:pt x="1252601" y="45466"/>
                      <a:pt x="1253935" y="21907"/>
                    </a:cubicBezTo>
                    <a:cubicBezTo>
                      <a:pt x="1254316" y="15303"/>
                      <a:pt x="1254569" y="8509"/>
                      <a:pt x="1254697" y="1460"/>
                    </a:cubicBezTo>
                    <a:cubicBezTo>
                      <a:pt x="1271397" y="6160"/>
                      <a:pt x="1283716" y="21526"/>
                      <a:pt x="1283716" y="39751"/>
                    </a:cubicBezTo>
                    <a:lnTo>
                      <a:pt x="1306512" y="404749"/>
                    </a:ln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5" name="Freeform 454">
                <a:extLst>
                  <a:ext uri="{FF2B5EF4-FFF2-40B4-BE49-F238E27FC236}">
                    <a16:creationId xmlns:a16="http://schemas.microsoft.com/office/drawing/2014/main" id="{9422CF60-137E-694F-ADEE-D36E1F1A4F14}"/>
                  </a:ext>
                </a:extLst>
              </p:cNvPr>
              <p:cNvSpPr/>
              <p:nvPr/>
            </p:nvSpPr>
            <p:spPr>
              <a:xfrm>
                <a:off x="2486025" y="2812605"/>
                <a:ext cx="597725" cy="288163"/>
              </a:xfrm>
              <a:custGeom>
                <a:avLst/>
                <a:gdLst>
                  <a:gd name="connsiteX0" fmla="*/ 597726 w 597725"/>
                  <a:gd name="connsiteY0" fmla="*/ 25971 h 288163"/>
                  <a:gd name="connsiteX1" fmla="*/ 597726 w 597725"/>
                  <a:gd name="connsiteY1" fmla="*/ 29782 h 288163"/>
                  <a:gd name="connsiteX2" fmla="*/ 597598 w 597725"/>
                  <a:gd name="connsiteY2" fmla="*/ 41212 h 288163"/>
                  <a:gd name="connsiteX3" fmla="*/ 596836 w 597725"/>
                  <a:gd name="connsiteY3" fmla="*/ 63119 h 288163"/>
                  <a:gd name="connsiteX4" fmla="*/ 588073 w 597725"/>
                  <a:gd name="connsiteY4" fmla="*/ 124333 h 288163"/>
                  <a:gd name="connsiteX5" fmla="*/ 313055 w 597725"/>
                  <a:gd name="connsiteY5" fmla="*/ 288163 h 288163"/>
                  <a:gd name="connsiteX6" fmla="*/ 298831 w 597725"/>
                  <a:gd name="connsiteY6" fmla="*/ 287782 h 288163"/>
                  <a:gd name="connsiteX7" fmla="*/ 284670 w 597725"/>
                  <a:gd name="connsiteY7" fmla="*/ 288163 h 288163"/>
                  <a:gd name="connsiteX8" fmla="*/ 9652 w 597725"/>
                  <a:gd name="connsiteY8" fmla="*/ 124333 h 288163"/>
                  <a:gd name="connsiteX9" fmla="*/ 1143 w 597725"/>
                  <a:gd name="connsiteY9" fmla="*/ 67564 h 288163"/>
                  <a:gd name="connsiteX10" fmla="*/ 127 w 597725"/>
                  <a:gd name="connsiteY10" fmla="*/ 41529 h 288163"/>
                  <a:gd name="connsiteX11" fmla="*/ 508 w 597725"/>
                  <a:gd name="connsiteY11" fmla="*/ 64 h 288163"/>
                  <a:gd name="connsiteX12" fmla="*/ 294323 w 597725"/>
                  <a:gd name="connsiteY12" fmla="*/ 252667 h 288163"/>
                  <a:gd name="connsiteX13" fmla="*/ 595249 w 597725"/>
                  <a:gd name="connsiteY13" fmla="*/ 0 h 288163"/>
                  <a:gd name="connsiteX14" fmla="*/ 597726 w 597725"/>
                  <a:gd name="connsiteY14" fmla="*/ 5842 h 288163"/>
                  <a:gd name="connsiteX15" fmla="*/ 597726 w 597725"/>
                  <a:gd name="connsiteY15" fmla="*/ 25971 h 288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97725" h="288163">
                    <a:moveTo>
                      <a:pt x="597726" y="25971"/>
                    </a:moveTo>
                    <a:cubicBezTo>
                      <a:pt x="597726" y="27242"/>
                      <a:pt x="597726" y="28512"/>
                      <a:pt x="597726" y="29782"/>
                    </a:cubicBezTo>
                    <a:cubicBezTo>
                      <a:pt x="597726" y="33655"/>
                      <a:pt x="597662" y="37402"/>
                      <a:pt x="597598" y="41212"/>
                    </a:cubicBezTo>
                    <a:cubicBezTo>
                      <a:pt x="597472" y="48768"/>
                      <a:pt x="597217" y="56071"/>
                      <a:pt x="596836" y="63119"/>
                    </a:cubicBezTo>
                    <a:cubicBezTo>
                      <a:pt x="595503" y="86677"/>
                      <a:pt x="592709" y="107442"/>
                      <a:pt x="588073" y="124333"/>
                    </a:cubicBezTo>
                    <a:cubicBezTo>
                      <a:pt x="550037" y="261811"/>
                      <a:pt x="313055" y="288163"/>
                      <a:pt x="313055" y="288163"/>
                    </a:cubicBezTo>
                    <a:cubicBezTo>
                      <a:pt x="313055" y="288163"/>
                      <a:pt x="307848" y="288163"/>
                      <a:pt x="298831" y="287782"/>
                    </a:cubicBezTo>
                    <a:cubicBezTo>
                      <a:pt x="289814" y="288163"/>
                      <a:pt x="284670" y="288163"/>
                      <a:pt x="284670" y="288163"/>
                    </a:cubicBezTo>
                    <a:cubicBezTo>
                      <a:pt x="284670" y="288163"/>
                      <a:pt x="47689" y="261811"/>
                      <a:pt x="9652" y="124333"/>
                    </a:cubicBezTo>
                    <a:cubicBezTo>
                      <a:pt x="5270" y="108521"/>
                      <a:pt x="2540" y="89281"/>
                      <a:pt x="1143" y="67564"/>
                    </a:cubicBezTo>
                    <a:cubicBezTo>
                      <a:pt x="635" y="59246"/>
                      <a:pt x="254" y="50546"/>
                      <a:pt x="127" y="41529"/>
                    </a:cubicBezTo>
                    <a:cubicBezTo>
                      <a:pt x="-127" y="28321"/>
                      <a:pt x="0" y="14415"/>
                      <a:pt x="508" y="64"/>
                    </a:cubicBezTo>
                    <a:cubicBezTo>
                      <a:pt x="1524" y="5143"/>
                      <a:pt x="52578" y="252667"/>
                      <a:pt x="294323" y="252667"/>
                    </a:cubicBezTo>
                    <a:cubicBezTo>
                      <a:pt x="538544" y="252667"/>
                      <a:pt x="595249" y="0"/>
                      <a:pt x="595249" y="0"/>
                    </a:cubicBezTo>
                    <a:lnTo>
                      <a:pt x="597726" y="5842"/>
                    </a:lnTo>
                    <a:cubicBezTo>
                      <a:pt x="597662" y="12637"/>
                      <a:pt x="597726" y="19368"/>
                      <a:pt x="597726" y="25971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6" name="Freeform 455">
                <a:extLst>
                  <a:ext uri="{FF2B5EF4-FFF2-40B4-BE49-F238E27FC236}">
                    <a16:creationId xmlns:a16="http://schemas.microsoft.com/office/drawing/2014/main" id="{100732F4-9DAB-994B-BA8C-4243D8A86533}"/>
                  </a:ext>
                </a:extLst>
              </p:cNvPr>
              <p:cNvSpPr/>
              <p:nvPr/>
            </p:nvSpPr>
            <p:spPr>
              <a:xfrm>
                <a:off x="3084512" y="2814066"/>
                <a:ext cx="598042" cy="286702"/>
              </a:xfrm>
              <a:custGeom>
                <a:avLst/>
                <a:gdLst>
                  <a:gd name="connsiteX0" fmla="*/ 598043 w 598042"/>
                  <a:gd name="connsiteY0" fmla="*/ 24511 h 286702"/>
                  <a:gd name="connsiteX1" fmla="*/ 598043 w 598042"/>
                  <a:gd name="connsiteY1" fmla="*/ 28321 h 286702"/>
                  <a:gd name="connsiteX2" fmla="*/ 597916 w 598042"/>
                  <a:gd name="connsiteY2" fmla="*/ 41211 h 286702"/>
                  <a:gd name="connsiteX3" fmla="*/ 597154 w 598042"/>
                  <a:gd name="connsiteY3" fmla="*/ 61658 h 286702"/>
                  <a:gd name="connsiteX4" fmla="*/ 588391 w 598042"/>
                  <a:gd name="connsiteY4" fmla="*/ 122873 h 286702"/>
                  <a:gd name="connsiteX5" fmla="*/ 313372 w 598042"/>
                  <a:gd name="connsiteY5" fmla="*/ 286702 h 286702"/>
                  <a:gd name="connsiteX6" fmla="*/ 299148 w 598042"/>
                  <a:gd name="connsiteY6" fmla="*/ 286321 h 286702"/>
                  <a:gd name="connsiteX7" fmla="*/ 284988 w 598042"/>
                  <a:gd name="connsiteY7" fmla="*/ 286702 h 286702"/>
                  <a:gd name="connsiteX8" fmla="*/ 9970 w 598042"/>
                  <a:gd name="connsiteY8" fmla="*/ 122873 h 286702"/>
                  <a:gd name="connsiteX9" fmla="*/ 1461 w 598042"/>
                  <a:gd name="connsiteY9" fmla="*/ 66104 h 286702"/>
                  <a:gd name="connsiteX10" fmla="*/ 381 w 598042"/>
                  <a:gd name="connsiteY10" fmla="*/ 39751 h 286702"/>
                  <a:gd name="connsiteX11" fmla="*/ 0 w 598042"/>
                  <a:gd name="connsiteY11" fmla="*/ 9080 h 286702"/>
                  <a:gd name="connsiteX12" fmla="*/ 298958 w 598042"/>
                  <a:gd name="connsiteY12" fmla="*/ 246443 h 286702"/>
                  <a:gd name="connsiteX13" fmla="*/ 597598 w 598042"/>
                  <a:gd name="connsiteY13" fmla="*/ 0 h 286702"/>
                  <a:gd name="connsiteX14" fmla="*/ 598043 w 598042"/>
                  <a:gd name="connsiteY14" fmla="*/ 24511 h 286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8042" h="286702">
                    <a:moveTo>
                      <a:pt x="598043" y="24511"/>
                    </a:moveTo>
                    <a:cubicBezTo>
                      <a:pt x="598043" y="25781"/>
                      <a:pt x="598043" y="27051"/>
                      <a:pt x="598043" y="28321"/>
                    </a:cubicBezTo>
                    <a:cubicBezTo>
                      <a:pt x="598043" y="32702"/>
                      <a:pt x="597979" y="36957"/>
                      <a:pt x="597916" y="41211"/>
                    </a:cubicBezTo>
                    <a:cubicBezTo>
                      <a:pt x="597789" y="48196"/>
                      <a:pt x="597535" y="55054"/>
                      <a:pt x="597154" y="61658"/>
                    </a:cubicBezTo>
                    <a:cubicBezTo>
                      <a:pt x="595821" y="85217"/>
                      <a:pt x="593027" y="105982"/>
                      <a:pt x="588391" y="122873"/>
                    </a:cubicBezTo>
                    <a:cubicBezTo>
                      <a:pt x="550354" y="260350"/>
                      <a:pt x="313372" y="286702"/>
                      <a:pt x="313372" y="286702"/>
                    </a:cubicBezTo>
                    <a:cubicBezTo>
                      <a:pt x="313372" y="286702"/>
                      <a:pt x="308229" y="286702"/>
                      <a:pt x="299148" y="286321"/>
                    </a:cubicBezTo>
                    <a:cubicBezTo>
                      <a:pt x="290132" y="286702"/>
                      <a:pt x="284988" y="286702"/>
                      <a:pt x="284988" y="286702"/>
                    </a:cubicBezTo>
                    <a:cubicBezTo>
                      <a:pt x="284988" y="286702"/>
                      <a:pt x="48006" y="260350"/>
                      <a:pt x="9970" y="122873"/>
                    </a:cubicBezTo>
                    <a:cubicBezTo>
                      <a:pt x="5588" y="107061"/>
                      <a:pt x="2858" y="87820"/>
                      <a:pt x="1461" y="66104"/>
                    </a:cubicBezTo>
                    <a:cubicBezTo>
                      <a:pt x="889" y="57658"/>
                      <a:pt x="571" y="48895"/>
                      <a:pt x="381" y="39751"/>
                    </a:cubicBezTo>
                    <a:cubicBezTo>
                      <a:pt x="190" y="29845"/>
                      <a:pt x="64" y="19621"/>
                      <a:pt x="0" y="9080"/>
                    </a:cubicBezTo>
                    <a:cubicBezTo>
                      <a:pt x="16002" y="56451"/>
                      <a:pt x="93091" y="246443"/>
                      <a:pt x="298958" y="246443"/>
                    </a:cubicBezTo>
                    <a:cubicBezTo>
                      <a:pt x="523240" y="246443"/>
                      <a:pt x="591757" y="20892"/>
                      <a:pt x="597598" y="0"/>
                    </a:cubicBezTo>
                    <a:cubicBezTo>
                      <a:pt x="597853" y="8382"/>
                      <a:pt x="598043" y="16573"/>
                      <a:pt x="598043" y="24511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365" name="Freeform 364">
              <a:extLst>
                <a:ext uri="{FF2B5EF4-FFF2-40B4-BE49-F238E27FC236}">
                  <a16:creationId xmlns:a16="http://schemas.microsoft.com/office/drawing/2014/main" id="{C4A90D87-7DFA-7F48-9141-8EE326BD50EF}"/>
                </a:ext>
              </a:extLst>
            </p:cNvPr>
            <p:cNvSpPr/>
            <p:nvPr/>
          </p:nvSpPr>
          <p:spPr>
            <a:xfrm>
              <a:off x="2862833" y="2328735"/>
              <a:ext cx="73088" cy="90868"/>
            </a:xfrm>
            <a:custGeom>
              <a:avLst/>
              <a:gdLst>
                <a:gd name="connsiteX0" fmla="*/ 55245 w 73088"/>
                <a:gd name="connsiteY0" fmla="*/ 0 h 90868"/>
                <a:gd name="connsiteX1" fmla="*/ 32195 w 73088"/>
                <a:gd name="connsiteY1" fmla="*/ 13652 h 90868"/>
                <a:gd name="connsiteX2" fmla="*/ 4382 w 73088"/>
                <a:gd name="connsiteY2" fmla="*/ 17082 h 90868"/>
                <a:gd name="connsiteX3" fmla="*/ 4382 w 73088"/>
                <a:gd name="connsiteY3" fmla="*/ 17082 h 90868"/>
                <a:gd name="connsiteX4" fmla="*/ 0 w 73088"/>
                <a:gd name="connsiteY4" fmla="*/ 16446 h 90868"/>
                <a:gd name="connsiteX5" fmla="*/ 3493 w 73088"/>
                <a:gd name="connsiteY5" fmla="*/ 37719 h 90868"/>
                <a:gd name="connsiteX6" fmla="*/ 3493 w 73088"/>
                <a:gd name="connsiteY6" fmla="*/ 37782 h 90868"/>
                <a:gd name="connsiteX7" fmla="*/ 5588 w 73088"/>
                <a:gd name="connsiteY7" fmla="*/ 46990 h 90868"/>
                <a:gd name="connsiteX8" fmla="*/ 5588 w 73088"/>
                <a:gd name="connsiteY8" fmla="*/ 46990 h 90868"/>
                <a:gd name="connsiteX9" fmla="*/ 17145 w 73088"/>
                <a:gd name="connsiteY9" fmla="*/ 80518 h 90868"/>
                <a:gd name="connsiteX10" fmla="*/ 22860 w 73088"/>
                <a:gd name="connsiteY10" fmla="*/ 90868 h 90868"/>
                <a:gd name="connsiteX11" fmla="*/ 22860 w 73088"/>
                <a:gd name="connsiteY11" fmla="*/ 90868 h 90868"/>
                <a:gd name="connsiteX12" fmla="*/ 31179 w 73088"/>
                <a:gd name="connsiteY12" fmla="*/ 81026 h 90868"/>
                <a:gd name="connsiteX13" fmla="*/ 45466 w 73088"/>
                <a:gd name="connsiteY13" fmla="*/ 64071 h 90868"/>
                <a:gd name="connsiteX14" fmla="*/ 73089 w 73088"/>
                <a:gd name="connsiteY14" fmla="*/ 40640 h 90868"/>
                <a:gd name="connsiteX15" fmla="*/ 55245 w 73088"/>
                <a:gd name="connsiteY15" fmla="*/ 0 h 90868"/>
                <a:gd name="connsiteX16" fmla="*/ 26988 w 73088"/>
                <a:gd name="connsiteY16" fmla="*/ 48514 h 90868"/>
                <a:gd name="connsiteX17" fmla="*/ 23051 w 73088"/>
                <a:gd name="connsiteY17" fmla="*/ 46926 h 90868"/>
                <a:gd name="connsiteX18" fmla="*/ 18415 w 73088"/>
                <a:gd name="connsiteY18" fmla="*/ 35877 h 90868"/>
                <a:gd name="connsiteX19" fmla="*/ 20002 w 73088"/>
                <a:gd name="connsiteY19" fmla="*/ 31940 h 90868"/>
                <a:gd name="connsiteX20" fmla="*/ 21209 w 73088"/>
                <a:gd name="connsiteY20" fmla="*/ 31686 h 90868"/>
                <a:gd name="connsiteX21" fmla="*/ 23939 w 73088"/>
                <a:gd name="connsiteY21" fmla="*/ 33528 h 90868"/>
                <a:gd name="connsiteX22" fmla="*/ 28575 w 73088"/>
                <a:gd name="connsiteY22" fmla="*/ 44577 h 90868"/>
                <a:gd name="connsiteX23" fmla="*/ 26988 w 73088"/>
                <a:gd name="connsiteY23" fmla="*/ 48514 h 90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3088" h="90868">
                  <a:moveTo>
                    <a:pt x="55245" y="0"/>
                  </a:moveTo>
                  <a:cubicBezTo>
                    <a:pt x="47498" y="6858"/>
                    <a:pt x="39561" y="11049"/>
                    <a:pt x="32195" y="13652"/>
                  </a:cubicBezTo>
                  <a:cubicBezTo>
                    <a:pt x="20320" y="17843"/>
                    <a:pt x="9906" y="17653"/>
                    <a:pt x="4382" y="17082"/>
                  </a:cubicBezTo>
                  <a:lnTo>
                    <a:pt x="4382" y="17082"/>
                  </a:lnTo>
                  <a:cubicBezTo>
                    <a:pt x="1588" y="16827"/>
                    <a:pt x="0" y="16446"/>
                    <a:pt x="0" y="16446"/>
                  </a:cubicBezTo>
                  <a:cubicBezTo>
                    <a:pt x="0" y="16446"/>
                    <a:pt x="889" y="25336"/>
                    <a:pt x="3493" y="37719"/>
                  </a:cubicBezTo>
                  <a:lnTo>
                    <a:pt x="3493" y="37782"/>
                  </a:lnTo>
                  <a:cubicBezTo>
                    <a:pt x="4127" y="40704"/>
                    <a:pt x="4763" y="43751"/>
                    <a:pt x="5588" y="46990"/>
                  </a:cubicBezTo>
                  <a:lnTo>
                    <a:pt x="5588" y="46990"/>
                  </a:lnTo>
                  <a:cubicBezTo>
                    <a:pt x="8192" y="57721"/>
                    <a:pt x="11938" y="69723"/>
                    <a:pt x="17145" y="80518"/>
                  </a:cubicBezTo>
                  <a:cubicBezTo>
                    <a:pt x="18860" y="84138"/>
                    <a:pt x="20764" y="87630"/>
                    <a:pt x="22860" y="90868"/>
                  </a:cubicBezTo>
                  <a:lnTo>
                    <a:pt x="22860" y="90868"/>
                  </a:lnTo>
                  <a:lnTo>
                    <a:pt x="31179" y="81026"/>
                  </a:lnTo>
                  <a:lnTo>
                    <a:pt x="45466" y="64071"/>
                  </a:lnTo>
                  <a:lnTo>
                    <a:pt x="73089" y="40640"/>
                  </a:lnTo>
                  <a:cubicBezTo>
                    <a:pt x="57912" y="35306"/>
                    <a:pt x="55245" y="0"/>
                    <a:pt x="55245" y="0"/>
                  </a:cubicBezTo>
                  <a:close/>
                  <a:moveTo>
                    <a:pt x="26988" y="48514"/>
                  </a:moveTo>
                  <a:cubicBezTo>
                    <a:pt x="25464" y="49149"/>
                    <a:pt x="23686" y="48450"/>
                    <a:pt x="23051" y="46926"/>
                  </a:cubicBezTo>
                  <a:lnTo>
                    <a:pt x="18415" y="35877"/>
                  </a:lnTo>
                  <a:cubicBezTo>
                    <a:pt x="17780" y="34354"/>
                    <a:pt x="18479" y="32575"/>
                    <a:pt x="20002" y="31940"/>
                  </a:cubicBezTo>
                  <a:cubicBezTo>
                    <a:pt x="20383" y="31750"/>
                    <a:pt x="20764" y="31686"/>
                    <a:pt x="21209" y="31686"/>
                  </a:cubicBezTo>
                  <a:cubicBezTo>
                    <a:pt x="22352" y="31686"/>
                    <a:pt x="23495" y="32385"/>
                    <a:pt x="23939" y="33528"/>
                  </a:cubicBezTo>
                  <a:lnTo>
                    <a:pt x="28575" y="44577"/>
                  </a:lnTo>
                  <a:cubicBezTo>
                    <a:pt x="29210" y="46164"/>
                    <a:pt x="28511" y="47879"/>
                    <a:pt x="26988" y="4851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6" name="Freeform 365">
              <a:extLst>
                <a:ext uri="{FF2B5EF4-FFF2-40B4-BE49-F238E27FC236}">
                  <a16:creationId xmlns:a16="http://schemas.microsoft.com/office/drawing/2014/main" id="{038BFD8D-878B-564B-98BA-658BFFBE8D28}"/>
                </a:ext>
              </a:extLst>
            </p:cNvPr>
            <p:cNvSpPr/>
            <p:nvPr/>
          </p:nvSpPr>
          <p:spPr>
            <a:xfrm>
              <a:off x="2872168" y="3263455"/>
              <a:ext cx="25336" cy="27933"/>
            </a:xfrm>
            <a:custGeom>
              <a:avLst/>
              <a:gdLst>
                <a:gd name="connsiteX0" fmla="*/ 25336 w 25336"/>
                <a:gd name="connsiteY0" fmla="*/ 0 h 27933"/>
                <a:gd name="connsiteX1" fmla="*/ 23939 w 25336"/>
                <a:gd name="connsiteY1" fmla="*/ 24574 h 27933"/>
                <a:gd name="connsiteX2" fmla="*/ 23876 w 25336"/>
                <a:gd name="connsiteY2" fmla="*/ 25591 h 27933"/>
                <a:gd name="connsiteX3" fmla="*/ 1968 w 25336"/>
                <a:gd name="connsiteY3" fmla="*/ 25591 h 27933"/>
                <a:gd name="connsiteX4" fmla="*/ 1905 w 25336"/>
                <a:gd name="connsiteY4" fmla="*/ 24638 h 27933"/>
                <a:gd name="connsiteX5" fmla="*/ 1905 w 25336"/>
                <a:gd name="connsiteY5" fmla="*/ 24638 h 27933"/>
                <a:gd name="connsiteX6" fmla="*/ 0 w 25336"/>
                <a:gd name="connsiteY6" fmla="*/ 0 h 27933"/>
                <a:gd name="connsiteX7" fmla="*/ 25336 w 25336"/>
                <a:gd name="connsiteY7" fmla="*/ 0 h 27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36" h="27933">
                  <a:moveTo>
                    <a:pt x="25336" y="0"/>
                  </a:moveTo>
                  <a:lnTo>
                    <a:pt x="23939" y="24574"/>
                  </a:lnTo>
                  <a:lnTo>
                    <a:pt x="23876" y="25591"/>
                  </a:lnTo>
                  <a:cubicBezTo>
                    <a:pt x="23876" y="25591"/>
                    <a:pt x="13399" y="30861"/>
                    <a:pt x="1968" y="25591"/>
                  </a:cubicBezTo>
                  <a:lnTo>
                    <a:pt x="1905" y="24638"/>
                  </a:lnTo>
                  <a:lnTo>
                    <a:pt x="1905" y="24638"/>
                  </a:lnTo>
                  <a:lnTo>
                    <a:pt x="0" y="0"/>
                  </a:lnTo>
                  <a:lnTo>
                    <a:pt x="25336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7" name="Freeform 366">
              <a:extLst>
                <a:ext uri="{FF2B5EF4-FFF2-40B4-BE49-F238E27FC236}">
                  <a16:creationId xmlns:a16="http://schemas.microsoft.com/office/drawing/2014/main" id="{819BAE4E-2836-944A-B6F0-89009F7A8866}"/>
                </a:ext>
              </a:extLst>
            </p:cNvPr>
            <p:cNvSpPr/>
            <p:nvPr/>
          </p:nvSpPr>
          <p:spPr>
            <a:xfrm>
              <a:off x="2806636" y="3288093"/>
              <a:ext cx="100266" cy="32956"/>
            </a:xfrm>
            <a:custGeom>
              <a:avLst/>
              <a:gdLst>
                <a:gd name="connsiteX0" fmla="*/ 98996 w 100266"/>
                <a:gd name="connsiteY0" fmla="*/ 32957 h 32956"/>
                <a:gd name="connsiteX1" fmla="*/ 75629 w 100266"/>
                <a:gd name="connsiteY1" fmla="*/ 32957 h 32956"/>
                <a:gd name="connsiteX2" fmla="*/ 75629 w 100266"/>
                <a:gd name="connsiteY2" fmla="*/ 21844 h 32956"/>
                <a:gd name="connsiteX3" fmla="*/ 66294 w 100266"/>
                <a:gd name="connsiteY3" fmla="*/ 32957 h 32956"/>
                <a:gd name="connsiteX4" fmla="*/ 0 w 100266"/>
                <a:gd name="connsiteY4" fmla="*/ 32957 h 32956"/>
                <a:gd name="connsiteX5" fmla="*/ 0 w 100266"/>
                <a:gd name="connsiteY5" fmla="*/ 21272 h 32956"/>
                <a:gd name="connsiteX6" fmla="*/ 67374 w 100266"/>
                <a:gd name="connsiteY6" fmla="*/ 64 h 32956"/>
                <a:gd name="connsiteX7" fmla="*/ 67437 w 100266"/>
                <a:gd name="connsiteY7" fmla="*/ 1016 h 32956"/>
                <a:gd name="connsiteX8" fmla="*/ 89345 w 100266"/>
                <a:gd name="connsiteY8" fmla="*/ 1016 h 32956"/>
                <a:gd name="connsiteX9" fmla="*/ 89408 w 100266"/>
                <a:gd name="connsiteY9" fmla="*/ 0 h 32956"/>
                <a:gd name="connsiteX10" fmla="*/ 98996 w 100266"/>
                <a:gd name="connsiteY10" fmla="*/ 32957 h 32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266" h="32956">
                  <a:moveTo>
                    <a:pt x="98996" y="32957"/>
                  </a:moveTo>
                  <a:lnTo>
                    <a:pt x="75629" y="32957"/>
                  </a:lnTo>
                  <a:lnTo>
                    <a:pt x="75629" y="21844"/>
                  </a:lnTo>
                  <a:lnTo>
                    <a:pt x="66294" y="32957"/>
                  </a:lnTo>
                  <a:lnTo>
                    <a:pt x="0" y="32957"/>
                  </a:lnTo>
                  <a:lnTo>
                    <a:pt x="0" y="21272"/>
                  </a:lnTo>
                  <a:cubicBezTo>
                    <a:pt x="35560" y="22098"/>
                    <a:pt x="65468" y="1397"/>
                    <a:pt x="67374" y="64"/>
                  </a:cubicBezTo>
                  <a:lnTo>
                    <a:pt x="67437" y="1016"/>
                  </a:lnTo>
                  <a:cubicBezTo>
                    <a:pt x="78867" y="6286"/>
                    <a:pt x="89345" y="1016"/>
                    <a:pt x="89345" y="1016"/>
                  </a:cubicBezTo>
                  <a:lnTo>
                    <a:pt x="89408" y="0"/>
                  </a:lnTo>
                  <a:cubicBezTo>
                    <a:pt x="105410" y="2921"/>
                    <a:pt x="98996" y="32957"/>
                    <a:pt x="98996" y="32957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8" name="Freeform 367">
              <a:extLst>
                <a:ext uri="{FF2B5EF4-FFF2-40B4-BE49-F238E27FC236}">
                  <a16:creationId xmlns:a16="http://schemas.microsoft.com/office/drawing/2014/main" id="{7A5772F6-E1F2-234C-8538-54118F7CF7AA}"/>
                </a:ext>
              </a:extLst>
            </p:cNvPr>
            <p:cNvSpPr/>
            <p:nvPr/>
          </p:nvSpPr>
          <p:spPr>
            <a:xfrm>
              <a:off x="2895981" y="3288029"/>
              <a:ext cx="63" cy="6350"/>
            </a:xfrm>
            <a:custGeom>
              <a:avLst/>
              <a:gdLst>
                <a:gd name="connsiteX0" fmla="*/ 64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9" name="Freeform 368">
              <a:extLst>
                <a:ext uri="{FF2B5EF4-FFF2-40B4-BE49-F238E27FC236}">
                  <a16:creationId xmlns:a16="http://schemas.microsoft.com/office/drawing/2014/main" id="{B71BF44E-C2D7-F449-AAC2-3D6ECDCE482F}"/>
                </a:ext>
              </a:extLst>
            </p:cNvPr>
            <p:cNvSpPr/>
            <p:nvPr/>
          </p:nvSpPr>
          <p:spPr>
            <a:xfrm>
              <a:off x="2874010" y="3288029"/>
              <a:ext cx="126" cy="63"/>
            </a:xfrm>
            <a:custGeom>
              <a:avLst/>
              <a:gdLst>
                <a:gd name="connsiteX0" fmla="*/ 0 w 126"/>
                <a:gd name="connsiteY0" fmla="*/ 64 h 63"/>
                <a:gd name="connsiteX1" fmla="*/ 0 w 126"/>
                <a:gd name="connsiteY1" fmla="*/ 64 h 63"/>
                <a:gd name="connsiteX2" fmla="*/ 127 w 126"/>
                <a:gd name="connsiteY2" fmla="*/ 0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6" h="63">
                  <a:moveTo>
                    <a:pt x="0" y="64"/>
                  </a:moveTo>
                  <a:lnTo>
                    <a:pt x="0" y="64"/>
                  </a:lnTo>
                  <a:cubicBezTo>
                    <a:pt x="63" y="0"/>
                    <a:pt x="127" y="0"/>
                    <a:pt x="127" y="0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0" name="Freeform 369">
              <a:extLst>
                <a:ext uri="{FF2B5EF4-FFF2-40B4-BE49-F238E27FC236}">
                  <a16:creationId xmlns:a16="http://schemas.microsoft.com/office/drawing/2014/main" id="{56E2FE9D-E460-9E4A-B925-873A0E64177C}"/>
                </a:ext>
              </a:extLst>
            </p:cNvPr>
            <p:cNvSpPr/>
            <p:nvPr/>
          </p:nvSpPr>
          <p:spPr>
            <a:xfrm>
              <a:off x="3006979" y="3263455"/>
              <a:ext cx="25336" cy="27933"/>
            </a:xfrm>
            <a:custGeom>
              <a:avLst/>
              <a:gdLst>
                <a:gd name="connsiteX0" fmla="*/ 25336 w 25336"/>
                <a:gd name="connsiteY0" fmla="*/ 0 h 27933"/>
                <a:gd name="connsiteX1" fmla="*/ 23939 w 25336"/>
                <a:gd name="connsiteY1" fmla="*/ 24574 h 27933"/>
                <a:gd name="connsiteX2" fmla="*/ 23876 w 25336"/>
                <a:gd name="connsiteY2" fmla="*/ 25591 h 27933"/>
                <a:gd name="connsiteX3" fmla="*/ 1968 w 25336"/>
                <a:gd name="connsiteY3" fmla="*/ 25591 h 27933"/>
                <a:gd name="connsiteX4" fmla="*/ 1905 w 25336"/>
                <a:gd name="connsiteY4" fmla="*/ 24638 h 27933"/>
                <a:gd name="connsiteX5" fmla="*/ 0 w 25336"/>
                <a:gd name="connsiteY5" fmla="*/ 0 h 27933"/>
                <a:gd name="connsiteX6" fmla="*/ 25336 w 25336"/>
                <a:gd name="connsiteY6" fmla="*/ 0 h 27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36" h="27933">
                  <a:moveTo>
                    <a:pt x="25336" y="0"/>
                  </a:moveTo>
                  <a:lnTo>
                    <a:pt x="23939" y="24574"/>
                  </a:lnTo>
                  <a:lnTo>
                    <a:pt x="23876" y="25591"/>
                  </a:lnTo>
                  <a:cubicBezTo>
                    <a:pt x="23876" y="25591"/>
                    <a:pt x="13335" y="30861"/>
                    <a:pt x="1968" y="25591"/>
                  </a:cubicBezTo>
                  <a:lnTo>
                    <a:pt x="1905" y="24638"/>
                  </a:lnTo>
                  <a:lnTo>
                    <a:pt x="0" y="0"/>
                  </a:lnTo>
                  <a:lnTo>
                    <a:pt x="25336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1" name="Freeform 370">
              <a:extLst>
                <a:ext uri="{FF2B5EF4-FFF2-40B4-BE49-F238E27FC236}">
                  <a16:creationId xmlns:a16="http://schemas.microsoft.com/office/drawing/2014/main" id="{C06EAFE4-B80D-8D49-95FA-E039BAFE355E}"/>
                </a:ext>
              </a:extLst>
            </p:cNvPr>
            <p:cNvSpPr/>
            <p:nvPr/>
          </p:nvSpPr>
          <p:spPr>
            <a:xfrm>
              <a:off x="2941510" y="3288029"/>
              <a:ext cx="100266" cy="33020"/>
            </a:xfrm>
            <a:custGeom>
              <a:avLst/>
              <a:gdLst>
                <a:gd name="connsiteX0" fmla="*/ 98996 w 100266"/>
                <a:gd name="connsiteY0" fmla="*/ 33020 h 33020"/>
                <a:gd name="connsiteX1" fmla="*/ 75629 w 100266"/>
                <a:gd name="connsiteY1" fmla="*/ 33020 h 33020"/>
                <a:gd name="connsiteX2" fmla="*/ 75629 w 100266"/>
                <a:gd name="connsiteY2" fmla="*/ 21908 h 33020"/>
                <a:gd name="connsiteX3" fmla="*/ 66294 w 100266"/>
                <a:gd name="connsiteY3" fmla="*/ 33020 h 33020"/>
                <a:gd name="connsiteX4" fmla="*/ 0 w 100266"/>
                <a:gd name="connsiteY4" fmla="*/ 33020 h 33020"/>
                <a:gd name="connsiteX5" fmla="*/ 0 w 100266"/>
                <a:gd name="connsiteY5" fmla="*/ 21336 h 33020"/>
                <a:gd name="connsiteX6" fmla="*/ 67373 w 100266"/>
                <a:gd name="connsiteY6" fmla="*/ 64 h 33020"/>
                <a:gd name="connsiteX7" fmla="*/ 67437 w 100266"/>
                <a:gd name="connsiteY7" fmla="*/ 1016 h 33020"/>
                <a:gd name="connsiteX8" fmla="*/ 89344 w 100266"/>
                <a:gd name="connsiteY8" fmla="*/ 1016 h 33020"/>
                <a:gd name="connsiteX9" fmla="*/ 89408 w 100266"/>
                <a:gd name="connsiteY9" fmla="*/ 0 h 33020"/>
                <a:gd name="connsiteX10" fmla="*/ 98996 w 100266"/>
                <a:gd name="connsiteY10" fmla="*/ 33020 h 33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266" h="33020">
                  <a:moveTo>
                    <a:pt x="98996" y="33020"/>
                  </a:moveTo>
                  <a:lnTo>
                    <a:pt x="75629" y="33020"/>
                  </a:lnTo>
                  <a:lnTo>
                    <a:pt x="75629" y="21908"/>
                  </a:lnTo>
                  <a:lnTo>
                    <a:pt x="66294" y="33020"/>
                  </a:lnTo>
                  <a:lnTo>
                    <a:pt x="0" y="33020"/>
                  </a:lnTo>
                  <a:lnTo>
                    <a:pt x="0" y="21336"/>
                  </a:lnTo>
                  <a:cubicBezTo>
                    <a:pt x="35687" y="22161"/>
                    <a:pt x="65595" y="1334"/>
                    <a:pt x="67373" y="64"/>
                  </a:cubicBezTo>
                  <a:lnTo>
                    <a:pt x="67437" y="1016"/>
                  </a:lnTo>
                  <a:cubicBezTo>
                    <a:pt x="78804" y="6286"/>
                    <a:pt x="89344" y="1016"/>
                    <a:pt x="89344" y="1016"/>
                  </a:cubicBezTo>
                  <a:lnTo>
                    <a:pt x="89408" y="0"/>
                  </a:lnTo>
                  <a:cubicBezTo>
                    <a:pt x="105410" y="2985"/>
                    <a:pt x="98996" y="33020"/>
                    <a:pt x="98996" y="33020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2" name="Freeform 371">
              <a:extLst>
                <a:ext uri="{FF2B5EF4-FFF2-40B4-BE49-F238E27FC236}">
                  <a16:creationId xmlns:a16="http://schemas.microsoft.com/office/drawing/2014/main" id="{07954AA5-4732-4B4A-B467-4C77A73702B5}"/>
                </a:ext>
              </a:extLst>
            </p:cNvPr>
            <p:cNvSpPr/>
            <p:nvPr/>
          </p:nvSpPr>
          <p:spPr>
            <a:xfrm>
              <a:off x="3030855" y="3288029"/>
              <a:ext cx="63" cy="6350"/>
            </a:xfrm>
            <a:custGeom>
              <a:avLst/>
              <a:gdLst>
                <a:gd name="connsiteX0" fmla="*/ 63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3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3" name="Freeform 372">
              <a:extLst>
                <a:ext uri="{FF2B5EF4-FFF2-40B4-BE49-F238E27FC236}">
                  <a16:creationId xmlns:a16="http://schemas.microsoft.com/office/drawing/2014/main" id="{2493A04A-597F-0F49-B07C-214BF801C165}"/>
                </a:ext>
              </a:extLst>
            </p:cNvPr>
            <p:cNvSpPr/>
            <p:nvPr/>
          </p:nvSpPr>
          <p:spPr>
            <a:xfrm>
              <a:off x="3008883" y="3288029"/>
              <a:ext cx="63" cy="63"/>
            </a:xfrm>
            <a:custGeom>
              <a:avLst/>
              <a:gdLst>
                <a:gd name="connsiteX0" fmla="*/ 64 w 63"/>
                <a:gd name="connsiteY0" fmla="*/ 0 h 63"/>
                <a:gd name="connsiteX1" fmla="*/ 0 w 63"/>
                <a:gd name="connsiteY1" fmla="*/ 64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">
                  <a:moveTo>
                    <a:pt x="64" y="0"/>
                  </a:moveTo>
                  <a:cubicBezTo>
                    <a:pt x="64" y="0"/>
                    <a:pt x="0" y="0"/>
                    <a:pt x="0" y="64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4" name="Freeform 373">
              <a:extLst>
                <a:ext uri="{FF2B5EF4-FFF2-40B4-BE49-F238E27FC236}">
                  <a16:creationId xmlns:a16="http://schemas.microsoft.com/office/drawing/2014/main" id="{7A08E709-4DF6-B542-B8D4-FAC236D7212E}"/>
                </a:ext>
              </a:extLst>
            </p:cNvPr>
            <p:cNvSpPr/>
            <p:nvPr/>
          </p:nvSpPr>
          <p:spPr>
            <a:xfrm>
              <a:off x="2325497" y="2101595"/>
              <a:ext cx="544322" cy="544258"/>
            </a:xfrm>
            <a:custGeom>
              <a:avLst/>
              <a:gdLst>
                <a:gd name="connsiteX0" fmla="*/ 407035 w 544322"/>
                <a:gd name="connsiteY0" fmla="*/ 35687 h 544258"/>
                <a:gd name="connsiteX1" fmla="*/ 272161 w 544322"/>
                <a:gd name="connsiteY1" fmla="*/ 0 h 544258"/>
                <a:gd name="connsiteX2" fmla="*/ 0 w 544322"/>
                <a:gd name="connsiteY2" fmla="*/ 272161 h 544258"/>
                <a:gd name="connsiteX3" fmla="*/ 87058 w 544322"/>
                <a:gd name="connsiteY3" fmla="*/ 471615 h 544258"/>
                <a:gd name="connsiteX4" fmla="*/ 272161 w 544322"/>
                <a:gd name="connsiteY4" fmla="*/ 544259 h 544258"/>
                <a:gd name="connsiteX5" fmla="*/ 544322 w 544322"/>
                <a:gd name="connsiteY5" fmla="*/ 272098 h 544258"/>
                <a:gd name="connsiteX6" fmla="*/ 407035 w 544322"/>
                <a:gd name="connsiteY6" fmla="*/ 35687 h 544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4322" h="544258">
                  <a:moveTo>
                    <a:pt x="407035" y="35687"/>
                  </a:moveTo>
                  <a:cubicBezTo>
                    <a:pt x="367284" y="12954"/>
                    <a:pt x="321246" y="0"/>
                    <a:pt x="272161" y="0"/>
                  </a:cubicBezTo>
                  <a:cubicBezTo>
                    <a:pt x="121857" y="0"/>
                    <a:pt x="0" y="121857"/>
                    <a:pt x="0" y="272161"/>
                  </a:cubicBezTo>
                  <a:cubicBezTo>
                    <a:pt x="0" y="350965"/>
                    <a:pt x="33528" y="421958"/>
                    <a:pt x="87058" y="471615"/>
                  </a:cubicBezTo>
                  <a:cubicBezTo>
                    <a:pt x="135636" y="516699"/>
                    <a:pt x="200660" y="544259"/>
                    <a:pt x="272161" y="544259"/>
                  </a:cubicBezTo>
                  <a:cubicBezTo>
                    <a:pt x="422466" y="544259"/>
                    <a:pt x="544322" y="422402"/>
                    <a:pt x="544322" y="272098"/>
                  </a:cubicBezTo>
                  <a:cubicBezTo>
                    <a:pt x="544322" y="170879"/>
                    <a:pt x="489014" y="82550"/>
                    <a:pt x="407035" y="3568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5" name="Freeform 374">
              <a:extLst>
                <a:ext uri="{FF2B5EF4-FFF2-40B4-BE49-F238E27FC236}">
                  <a16:creationId xmlns:a16="http://schemas.microsoft.com/office/drawing/2014/main" id="{3AB4D1E9-B1AA-0444-BC34-CE732EADDE35}"/>
                </a:ext>
              </a:extLst>
            </p:cNvPr>
            <p:cNvSpPr/>
            <p:nvPr/>
          </p:nvSpPr>
          <p:spPr>
            <a:xfrm>
              <a:off x="2741041" y="2591117"/>
              <a:ext cx="101980" cy="102235"/>
            </a:xfrm>
            <a:custGeom>
              <a:avLst/>
              <a:gdLst>
                <a:gd name="connsiteX0" fmla="*/ 101981 w 101980"/>
                <a:gd name="connsiteY0" fmla="*/ 60135 h 102235"/>
                <a:gd name="connsiteX1" fmla="*/ 71501 w 101980"/>
                <a:gd name="connsiteY1" fmla="*/ 81915 h 102235"/>
                <a:gd name="connsiteX2" fmla="*/ 68517 w 101980"/>
                <a:gd name="connsiteY2" fmla="*/ 84074 h 102235"/>
                <a:gd name="connsiteX3" fmla="*/ 66167 w 101980"/>
                <a:gd name="connsiteY3" fmla="*/ 85725 h 102235"/>
                <a:gd name="connsiteX4" fmla="*/ 58039 w 101980"/>
                <a:gd name="connsiteY4" fmla="*/ 91504 h 102235"/>
                <a:gd name="connsiteX5" fmla="*/ 41529 w 101980"/>
                <a:gd name="connsiteY5" fmla="*/ 75057 h 102235"/>
                <a:gd name="connsiteX6" fmla="*/ 45212 w 101980"/>
                <a:gd name="connsiteY6" fmla="*/ 100648 h 102235"/>
                <a:gd name="connsiteX7" fmla="*/ 42989 w 101980"/>
                <a:gd name="connsiteY7" fmla="*/ 102235 h 102235"/>
                <a:gd name="connsiteX8" fmla="*/ 33083 w 101980"/>
                <a:gd name="connsiteY8" fmla="*/ 88392 h 102235"/>
                <a:gd name="connsiteX9" fmla="*/ 25971 w 101980"/>
                <a:gd name="connsiteY9" fmla="*/ 53467 h 102235"/>
                <a:gd name="connsiteX10" fmla="*/ 1397 w 101980"/>
                <a:gd name="connsiteY10" fmla="*/ 44133 h 102235"/>
                <a:gd name="connsiteX11" fmla="*/ 0 w 101980"/>
                <a:gd name="connsiteY11" fmla="*/ 42164 h 102235"/>
                <a:gd name="connsiteX12" fmla="*/ 30734 w 101980"/>
                <a:gd name="connsiteY12" fmla="*/ 22860 h 102235"/>
                <a:gd name="connsiteX13" fmla="*/ 58928 w 101980"/>
                <a:gd name="connsiteY13" fmla="*/ 0 h 102235"/>
                <a:gd name="connsiteX14" fmla="*/ 70421 w 101980"/>
                <a:gd name="connsiteY14" fmla="*/ 16065 h 102235"/>
                <a:gd name="connsiteX15" fmla="*/ 92964 w 101980"/>
                <a:gd name="connsiteY15" fmla="*/ 47625 h 102235"/>
                <a:gd name="connsiteX16" fmla="*/ 101981 w 101980"/>
                <a:gd name="connsiteY16" fmla="*/ 60135 h 102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1980" h="102235">
                  <a:moveTo>
                    <a:pt x="101981" y="60135"/>
                  </a:moveTo>
                  <a:lnTo>
                    <a:pt x="71501" y="81915"/>
                  </a:lnTo>
                  <a:lnTo>
                    <a:pt x="68517" y="84074"/>
                  </a:lnTo>
                  <a:lnTo>
                    <a:pt x="66167" y="85725"/>
                  </a:lnTo>
                  <a:lnTo>
                    <a:pt x="58039" y="91504"/>
                  </a:lnTo>
                  <a:cubicBezTo>
                    <a:pt x="52388" y="87693"/>
                    <a:pt x="46673" y="82360"/>
                    <a:pt x="41529" y="75057"/>
                  </a:cubicBezTo>
                  <a:cubicBezTo>
                    <a:pt x="41529" y="75057"/>
                    <a:pt x="38798" y="90424"/>
                    <a:pt x="45212" y="100648"/>
                  </a:cubicBezTo>
                  <a:lnTo>
                    <a:pt x="42989" y="102235"/>
                  </a:lnTo>
                  <a:lnTo>
                    <a:pt x="33083" y="88392"/>
                  </a:lnTo>
                  <a:cubicBezTo>
                    <a:pt x="33083" y="88392"/>
                    <a:pt x="37274" y="61532"/>
                    <a:pt x="25971" y="53467"/>
                  </a:cubicBezTo>
                  <a:cubicBezTo>
                    <a:pt x="14668" y="45403"/>
                    <a:pt x="1397" y="44133"/>
                    <a:pt x="1397" y="44133"/>
                  </a:cubicBezTo>
                  <a:lnTo>
                    <a:pt x="0" y="42164"/>
                  </a:lnTo>
                  <a:cubicBezTo>
                    <a:pt x="10477" y="36449"/>
                    <a:pt x="20764" y="30036"/>
                    <a:pt x="30734" y="22860"/>
                  </a:cubicBezTo>
                  <a:cubicBezTo>
                    <a:pt x="40704" y="15748"/>
                    <a:pt x="50101" y="8128"/>
                    <a:pt x="58928" y="0"/>
                  </a:cubicBezTo>
                  <a:lnTo>
                    <a:pt x="70421" y="16065"/>
                  </a:lnTo>
                  <a:lnTo>
                    <a:pt x="92964" y="47625"/>
                  </a:lnTo>
                  <a:lnTo>
                    <a:pt x="101981" y="60135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6" name="Freeform 375">
              <a:extLst>
                <a:ext uri="{FF2B5EF4-FFF2-40B4-BE49-F238E27FC236}">
                  <a16:creationId xmlns:a16="http://schemas.microsoft.com/office/drawing/2014/main" id="{91233193-965C-BB4A-BBAD-70F4DD23F536}"/>
                </a:ext>
              </a:extLst>
            </p:cNvPr>
            <p:cNvSpPr/>
            <p:nvPr/>
          </p:nvSpPr>
          <p:spPr>
            <a:xfrm>
              <a:off x="2812478" y="2651251"/>
              <a:ext cx="30543" cy="21780"/>
            </a:xfrm>
            <a:custGeom>
              <a:avLst/>
              <a:gdLst>
                <a:gd name="connsiteX0" fmla="*/ 30543 w 30543"/>
                <a:gd name="connsiteY0" fmla="*/ 0 h 21780"/>
                <a:gd name="connsiteX1" fmla="*/ 10541 w 30543"/>
                <a:gd name="connsiteY1" fmla="*/ 14288 h 21780"/>
                <a:gd name="connsiteX2" fmla="*/ 0 w 30543"/>
                <a:gd name="connsiteY2" fmla="*/ 21781 h 2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543" h="21780">
                  <a:moveTo>
                    <a:pt x="30543" y="0"/>
                  </a:moveTo>
                  <a:lnTo>
                    <a:pt x="10541" y="14288"/>
                  </a:lnTo>
                  <a:lnTo>
                    <a:pt x="0" y="21781"/>
                  </a:ln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7" name="Freeform 376">
              <a:extLst>
                <a:ext uri="{FF2B5EF4-FFF2-40B4-BE49-F238E27FC236}">
                  <a16:creationId xmlns:a16="http://schemas.microsoft.com/office/drawing/2014/main" id="{EF942460-7AD3-C449-8B30-E34ADAAFE11F}"/>
                </a:ext>
              </a:extLst>
            </p:cNvPr>
            <p:cNvSpPr/>
            <p:nvPr/>
          </p:nvSpPr>
          <p:spPr>
            <a:xfrm>
              <a:off x="2776156" y="2691764"/>
              <a:ext cx="15875" cy="7239"/>
            </a:xfrm>
            <a:custGeom>
              <a:avLst/>
              <a:gdLst>
                <a:gd name="connsiteX0" fmla="*/ 15875 w 15875"/>
                <a:gd name="connsiteY0" fmla="*/ 5842 h 7239"/>
                <a:gd name="connsiteX1" fmla="*/ 0 w 15875"/>
                <a:gd name="connsiteY1" fmla="*/ 7239 h 7239"/>
                <a:gd name="connsiteX2" fmla="*/ 7874 w 15875"/>
                <a:gd name="connsiteY2" fmla="*/ 1588 h 7239"/>
                <a:gd name="connsiteX3" fmla="*/ 10096 w 15875"/>
                <a:gd name="connsiteY3" fmla="*/ 0 h 7239"/>
                <a:gd name="connsiteX4" fmla="*/ 15875 w 15875"/>
                <a:gd name="connsiteY4" fmla="*/ 5842 h 7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75" h="7239">
                  <a:moveTo>
                    <a:pt x="15875" y="5842"/>
                  </a:moveTo>
                  <a:cubicBezTo>
                    <a:pt x="15875" y="5842"/>
                    <a:pt x="6795" y="5715"/>
                    <a:pt x="0" y="7239"/>
                  </a:cubicBezTo>
                  <a:lnTo>
                    <a:pt x="7874" y="1588"/>
                  </a:lnTo>
                  <a:lnTo>
                    <a:pt x="10096" y="0"/>
                  </a:lnTo>
                  <a:cubicBezTo>
                    <a:pt x="11557" y="2286"/>
                    <a:pt x="13462" y="4318"/>
                    <a:pt x="15875" y="5842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8" name="Freeform 377">
              <a:extLst>
                <a:ext uri="{FF2B5EF4-FFF2-40B4-BE49-F238E27FC236}">
                  <a16:creationId xmlns:a16="http://schemas.microsoft.com/office/drawing/2014/main" id="{A46903BC-AA5A-A647-93BB-AFA24DB7D05F}"/>
                </a:ext>
              </a:extLst>
            </p:cNvPr>
            <p:cNvSpPr/>
            <p:nvPr/>
          </p:nvSpPr>
          <p:spPr>
            <a:xfrm>
              <a:off x="2799079" y="2643060"/>
              <a:ext cx="70739" cy="49622"/>
            </a:xfrm>
            <a:custGeom>
              <a:avLst/>
              <a:gdLst>
                <a:gd name="connsiteX0" fmla="*/ 70739 w 70739"/>
                <a:gd name="connsiteY0" fmla="*/ 21526 h 49622"/>
                <a:gd name="connsiteX1" fmla="*/ 32004 w 70739"/>
                <a:gd name="connsiteY1" fmla="*/ 49593 h 49622"/>
                <a:gd name="connsiteX2" fmla="*/ 0 w 70739"/>
                <a:gd name="connsiteY2" fmla="*/ 39560 h 49622"/>
                <a:gd name="connsiteX3" fmla="*/ 8128 w 70739"/>
                <a:gd name="connsiteY3" fmla="*/ 33718 h 49622"/>
                <a:gd name="connsiteX4" fmla="*/ 10478 w 70739"/>
                <a:gd name="connsiteY4" fmla="*/ 32067 h 49622"/>
                <a:gd name="connsiteX5" fmla="*/ 13462 w 70739"/>
                <a:gd name="connsiteY5" fmla="*/ 29908 h 49622"/>
                <a:gd name="connsiteX6" fmla="*/ 43942 w 70739"/>
                <a:gd name="connsiteY6" fmla="*/ 8128 h 49622"/>
                <a:gd name="connsiteX7" fmla="*/ 55372 w 70739"/>
                <a:gd name="connsiteY7" fmla="*/ 0 h 49622"/>
                <a:gd name="connsiteX8" fmla="*/ 70739 w 70739"/>
                <a:gd name="connsiteY8" fmla="*/ 21526 h 49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739" h="49622">
                  <a:moveTo>
                    <a:pt x="70739" y="21526"/>
                  </a:moveTo>
                  <a:cubicBezTo>
                    <a:pt x="48578" y="40386"/>
                    <a:pt x="32004" y="49593"/>
                    <a:pt x="32004" y="49593"/>
                  </a:cubicBezTo>
                  <a:cubicBezTo>
                    <a:pt x="32004" y="49593"/>
                    <a:pt x="16320" y="50673"/>
                    <a:pt x="0" y="39560"/>
                  </a:cubicBezTo>
                  <a:lnTo>
                    <a:pt x="8128" y="33718"/>
                  </a:lnTo>
                  <a:lnTo>
                    <a:pt x="10478" y="32067"/>
                  </a:lnTo>
                  <a:lnTo>
                    <a:pt x="13462" y="29908"/>
                  </a:lnTo>
                  <a:lnTo>
                    <a:pt x="43942" y="8128"/>
                  </a:lnTo>
                  <a:lnTo>
                    <a:pt x="55372" y="0"/>
                  </a:lnTo>
                  <a:lnTo>
                    <a:pt x="70739" y="21526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9" name="Freeform 378">
              <a:extLst>
                <a:ext uri="{FF2B5EF4-FFF2-40B4-BE49-F238E27FC236}">
                  <a16:creationId xmlns:a16="http://schemas.microsoft.com/office/drawing/2014/main" id="{C11E3E81-3542-8745-9AF6-F3A0CED93184}"/>
                </a:ext>
              </a:extLst>
            </p:cNvPr>
            <p:cNvSpPr/>
            <p:nvPr/>
          </p:nvSpPr>
          <p:spPr>
            <a:xfrm>
              <a:off x="2800350" y="2703004"/>
              <a:ext cx="414908" cy="502919"/>
            </a:xfrm>
            <a:custGeom>
              <a:avLst/>
              <a:gdLst>
                <a:gd name="connsiteX0" fmla="*/ 414909 w 414908"/>
                <a:gd name="connsiteY0" fmla="*/ 444500 h 502919"/>
                <a:gd name="connsiteX1" fmla="*/ 333185 w 414908"/>
                <a:gd name="connsiteY1" fmla="*/ 502920 h 502919"/>
                <a:gd name="connsiteX2" fmla="*/ 239903 w 414908"/>
                <a:gd name="connsiteY2" fmla="*/ 372554 h 502919"/>
                <a:gd name="connsiteX3" fmla="*/ 154305 w 414908"/>
                <a:gd name="connsiteY3" fmla="*/ 252857 h 502919"/>
                <a:gd name="connsiteX4" fmla="*/ 151829 w 414908"/>
                <a:gd name="connsiteY4" fmla="*/ 249428 h 502919"/>
                <a:gd name="connsiteX5" fmla="*/ 83502 w 414908"/>
                <a:gd name="connsiteY5" fmla="*/ 153924 h 502919"/>
                <a:gd name="connsiteX6" fmla="*/ 0 w 414908"/>
                <a:gd name="connsiteY6" fmla="*/ 37211 h 502919"/>
                <a:gd name="connsiteX7" fmla="*/ 50990 w 414908"/>
                <a:gd name="connsiteY7" fmla="*/ 23939 h 502919"/>
                <a:gd name="connsiteX8" fmla="*/ 96838 w 414908"/>
                <a:gd name="connsiteY8" fmla="*/ 0 h 502919"/>
                <a:gd name="connsiteX9" fmla="*/ 123508 w 414908"/>
                <a:gd name="connsiteY9" fmla="*/ 37274 h 502919"/>
                <a:gd name="connsiteX10" fmla="*/ 123508 w 414908"/>
                <a:gd name="connsiteY10" fmla="*/ 37274 h 502919"/>
                <a:gd name="connsiteX11" fmla="*/ 144653 w 414908"/>
                <a:gd name="connsiteY11" fmla="*/ 66802 h 502919"/>
                <a:gd name="connsiteX12" fmla="*/ 174689 w 414908"/>
                <a:gd name="connsiteY12" fmla="*/ 108775 h 502919"/>
                <a:gd name="connsiteX13" fmla="*/ 272034 w 414908"/>
                <a:gd name="connsiteY13" fmla="*/ 244856 h 502919"/>
                <a:gd name="connsiteX14" fmla="*/ 414909 w 414908"/>
                <a:gd name="connsiteY14" fmla="*/ 444500 h 502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4908" h="502919">
                  <a:moveTo>
                    <a:pt x="414909" y="444500"/>
                  </a:moveTo>
                  <a:lnTo>
                    <a:pt x="333185" y="502920"/>
                  </a:lnTo>
                  <a:lnTo>
                    <a:pt x="239903" y="372554"/>
                  </a:lnTo>
                  <a:lnTo>
                    <a:pt x="154305" y="252857"/>
                  </a:lnTo>
                  <a:lnTo>
                    <a:pt x="151829" y="249428"/>
                  </a:lnTo>
                  <a:lnTo>
                    <a:pt x="83502" y="153924"/>
                  </a:lnTo>
                  <a:lnTo>
                    <a:pt x="0" y="37211"/>
                  </a:lnTo>
                  <a:cubicBezTo>
                    <a:pt x="12002" y="37592"/>
                    <a:pt x="28448" y="34036"/>
                    <a:pt x="50990" y="23939"/>
                  </a:cubicBezTo>
                  <a:cubicBezTo>
                    <a:pt x="67627" y="17081"/>
                    <a:pt x="82867" y="9017"/>
                    <a:pt x="96838" y="0"/>
                  </a:cubicBezTo>
                  <a:lnTo>
                    <a:pt x="123508" y="37274"/>
                  </a:lnTo>
                  <a:lnTo>
                    <a:pt x="123508" y="37274"/>
                  </a:lnTo>
                  <a:lnTo>
                    <a:pt x="144653" y="66802"/>
                  </a:lnTo>
                  <a:lnTo>
                    <a:pt x="174689" y="108775"/>
                  </a:lnTo>
                  <a:lnTo>
                    <a:pt x="272034" y="244856"/>
                  </a:lnTo>
                  <a:lnTo>
                    <a:pt x="414909" y="444500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0" name="Freeform 379">
              <a:extLst>
                <a:ext uri="{FF2B5EF4-FFF2-40B4-BE49-F238E27FC236}">
                  <a16:creationId xmlns:a16="http://schemas.microsoft.com/office/drawing/2014/main" id="{2255989D-1B22-164B-9A06-69F3471A0845}"/>
                </a:ext>
              </a:extLst>
            </p:cNvPr>
            <p:cNvSpPr/>
            <p:nvPr/>
          </p:nvSpPr>
          <p:spPr>
            <a:xfrm>
              <a:off x="2730457" y="2635250"/>
              <a:ext cx="44490" cy="47894"/>
            </a:xfrm>
            <a:custGeom>
              <a:avLst/>
              <a:gdLst>
                <a:gd name="connsiteX0" fmla="*/ 43731 w 44490"/>
                <a:gd name="connsiteY0" fmla="*/ 44260 h 47894"/>
                <a:gd name="connsiteX1" fmla="*/ 10139 w 44490"/>
                <a:gd name="connsiteY1" fmla="*/ 37719 h 47894"/>
                <a:gd name="connsiteX2" fmla="*/ 12044 w 44490"/>
                <a:gd name="connsiteY2" fmla="*/ 0 h 47894"/>
                <a:gd name="connsiteX3" fmla="*/ 36619 w 44490"/>
                <a:gd name="connsiteY3" fmla="*/ 9335 h 47894"/>
                <a:gd name="connsiteX4" fmla="*/ 43731 w 44490"/>
                <a:gd name="connsiteY4" fmla="*/ 44260 h 47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490" h="47894">
                  <a:moveTo>
                    <a:pt x="43731" y="44260"/>
                  </a:moveTo>
                  <a:cubicBezTo>
                    <a:pt x="43731" y="44260"/>
                    <a:pt x="34015" y="55817"/>
                    <a:pt x="10139" y="37719"/>
                  </a:cubicBezTo>
                  <a:cubicBezTo>
                    <a:pt x="-13737" y="19621"/>
                    <a:pt x="12044" y="0"/>
                    <a:pt x="12044" y="0"/>
                  </a:cubicBezTo>
                  <a:cubicBezTo>
                    <a:pt x="12044" y="0"/>
                    <a:pt x="25316" y="1270"/>
                    <a:pt x="36619" y="9335"/>
                  </a:cubicBezTo>
                  <a:cubicBezTo>
                    <a:pt x="47922" y="17399"/>
                    <a:pt x="43731" y="44260"/>
                    <a:pt x="43731" y="4426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1" name="Freeform 380">
              <a:extLst>
                <a:ext uri="{FF2B5EF4-FFF2-40B4-BE49-F238E27FC236}">
                  <a16:creationId xmlns:a16="http://schemas.microsoft.com/office/drawing/2014/main" id="{DA8EA093-586B-8241-AC21-F31386B47062}"/>
                </a:ext>
              </a:extLst>
            </p:cNvPr>
            <p:cNvSpPr/>
            <p:nvPr/>
          </p:nvSpPr>
          <p:spPr>
            <a:xfrm>
              <a:off x="2768762" y="2666174"/>
              <a:ext cx="82641" cy="74068"/>
            </a:xfrm>
            <a:custGeom>
              <a:avLst/>
              <a:gdLst>
                <a:gd name="connsiteX0" fmla="*/ 82642 w 82641"/>
                <a:gd name="connsiteY0" fmla="*/ 60770 h 74068"/>
                <a:gd name="connsiteX1" fmla="*/ 31651 w 82641"/>
                <a:gd name="connsiteY1" fmla="*/ 74041 h 74068"/>
                <a:gd name="connsiteX2" fmla="*/ 346 w 82641"/>
                <a:gd name="connsiteY2" fmla="*/ 36957 h 74068"/>
                <a:gd name="connsiteX3" fmla="*/ 7458 w 82641"/>
                <a:gd name="connsiteY3" fmla="*/ 32830 h 74068"/>
                <a:gd name="connsiteX4" fmla="*/ 23333 w 82641"/>
                <a:gd name="connsiteY4" fmla="*/ 31433 h 74068"/>
                <a:gd name="connsiteX5" fmla="*/ 17554 w 82641"/>
                <a:gd name="connsiteY5" fmla="*/ 25590 h 74068"/>
                <a:gd name="connsiteX6" fmla="*/ 17554 w 82641"/>
                <a:gd name="connsiteY6" fmla="*/ 25590 h 74068"/>
                <a:gd name="connsiteX7" fmla="*/ 13871 w 82641"/>
                <a:gd name="connsiteY7" fmla="*/ 0 h 74068"/>
                <a:gd name="connsiteX8" fmla="*/ 30381 w 82641"/>
                <a:gd name="connsiteY8" fmla="*/ 16446 h 74068"/>
                <a:gd name="connsiteX9" fmla="*/ 30381 w 82641"/>
                <a:gd name="connsiteY9" fmla="*/ 16446 h 74068"/>
                <a:gd name="connsiteX10" fmla="*/ 62385 w 82641"/>
                <a:gd name="connsiteY10" fmla="*/ 26480 h 74068"/>
                <a:gd name="connsiteX11" fmla="*/ 82642 w 82641"/>
                <a:gd name="connsiteY11" fmla="*/ 60770 h 7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641" h="74068">
                  <a:moveTo>
                    <a:pt x="82642" y="60770"/>
                  </a:moveTo>
                  <a:cubicBezTo>
                    <a:pt x="60099" y="70866"/>
                    <a:pt x="43653" y="74422"/>
                    <a:pt x="31651" y="74041"/>
                  </a:cubicBezTo>
                  <a:cubicBezTo>
                    <a:pt x="-1940" y="72961"/>
                    <a:pt x="-607" y="41275"/>
                    <a:pt x="346" y="36957"/>
                  </a:cubicBezTo>
                  <a:cubicBezTo>
                    <a:pt x="790" y="34925"/>
                    <a:pt x="3775" y="33592"/>
                    <a:pt x="7458" y="32830"/>
                  </a:cubicBezTo>
                  <a:cubicBezTo>
                    <a:pt x="14189" y="31305"/>
                    <a:pt x="23333" y="31433"/>
                    <a:pt x="23333" y="31433"/>
                  </a:cubicBezTo>
                  <a:cubicBezTo>
                    <a:pt x="20856" y="29908"/>
                    <a:pt x="19015" y="27877"/>
                    <a:pt x="17554" y="25590"/>
                  </a:cubicBezTo>
                  <a:cubicBezTo>
                    <a:pt x="17554" y="25590"/>
                    <a:pt x="17554" y="25590"/>
                    <a:pt x="17554" y="25590"/>
                  </a:cubicBezTo>
                  <a:cubicBezTo>
                    <a:pt x="11141" y="15367"/>
                    <a:pt x="13871" y="0"/>
                    <a:pt x="13871" y="0"/>
                  </a:cubicBezTo>
                  <a:cubicBezTo>
                    <a:pt x="19015" y="7302"/>
                    <a:pt x="24730" y="12573"/>
                    <a:pt x="30381" y="16446"/>
                  </a:cubicBezTo>
                  <a:lnTo>
                    <a:pt x="30381" y="16446"/>
                  </a:lnTo>
                  <a:cubicBezTo>
                    <a:pt x="46637" y="27559"/>
                    <a:pt x="62385" y="26480"/>
                    <a:pt x="62385" y="26480"/>
                  </a:cubicBezTo>
                  <a:lnTo>
                    <a:pt x="82642" y="60770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2" name="Freeform 381">
              <a:extLst>
                <a:ext uri="{FF2B5EF4-FFF2-40B4-BE49-F238E27FC236}">
                  <a16:creationId xmlns:a16="http://schemas.microsoft.com/office/drawing/2014/main" id="{1809394E-808F-6C46-965E-42F07D455A6F}"/>
                </a:ext>
              </a:extLst>
            </p:cNvPr>
            <p:cNvSpPr/>
            <p:nvPr/>
          </p:nvSpPr>
          <p:spPr>
            <a:xfrm>
              <a:off x="2831147" y="2555113"/>
              <a:ext cx="173354" cy="171830"/>
            </a:xfrm>
            <a:custGeom>
              <a:avLst/>
              <a:gdLst>
                <a:gd name="connsiteX0" fmla="*/ 173355 w 173354"/>
                <a:gd name="connsiteY0" fmla="*/ 30099 h 171830"/>
                <a:gd name="connsiteX1" fmla="*/ 93345 w 173354"/>
                <a:gd name="connsiteY1" fmla="*/ 128079 h 171830"/>
                <a:gd name="connsiteX2" fmla="*/ 66167 w 173354"/>
                <a:gd name="connsiteY2" fmla="*/ 147892 h 171830"/>
                <a:gd name="connsiteX3" fmla="*/ 20320 w 173354"/>
                <a:gd name="connsiteY3" fmla="*/ 171831 h 171830"/>
                <a:gd name="connsiteX4" fmla="*/ 0 w 173354"/>
                <a:gd name="connsiteY4" fmla="*/ 137604 h 171830"/>
                <a:gd name="connsiteX5" fmla="*/ 38735 w 173354"/>
                <a:gd name="connsiteY5" fmla="*/ 109538 h 171830"/>
                <a:gd name="connsiteX6" fmla="*/ 84645 w 173354"/>
                <a:gd name="connsiteY6" fmla="*/ 62103 h 171830"/>
                <a:gd name="connsiteX7" fmla="*/ 84645 w 173354"/>
                <a:gd name="connsiteY7" fmla="*/ 62103 h 171830"/>
                <a:gd name="connsiteX8" fmla="*/ 123190 w 173354"/>
                <a:gd name="connsiteY8" fmla="*/ 0 h 171830"/>
                <a:gd name="connsiteX9" fmla="*/ 123190 w 173354"/>
                <a:gd name="connsiteY9" fmla="*/ 0 h 171830"/>
                <a:gd name="connsiteX10" fmla="*/ 173355 w 173354"/>
                <a:gd name="connsiteY10" fmla="*/ 30099 h 17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3354" h="171830">
                  <a:moveTo>
                    <a:pt x="173355" y="30099"/>
                  </a:moveTo>
                  <a:cubicBezTo>
                    <a:pt x="156591" y="60960"/>
                    <a:pt x="130683" y="97345"/>
                    <a:pt x="93345" y="128079"/>
                  </a:cubicBezTo>
                  <a:cubicBezTo>
                    <a:pt x="84899" y="135001"/>
                    <a:pt x="75819" y="141668"/>
                    <a:pt x="66167" y="147892"/>
                  </a:cubicBezTo>
                  <a:cubicBezTo>
                    <a:pt x="52197" y="156908"/>
                    <a:pt x="36957" y="165036"/>
                    <a:pt x="20320" y="171831"/>
                  </a:cubicBezTo>
                  <a:lnTo>
                    <a:pt x="0" y="137604"/>
                  </a:lnTo>
                  <a:cubicBezTo>
                    <a:pt x="0" y="137604"/>
                    <a:pt x="16573" y="128333"/>
                    <a:pt x="38735" y="109538"/>
                  </a:cubicBezTo>
                  <a:cubicBezTo>
                    <a:pt x="52768" y="97599"/>
                    <a:pt x="68961" y="81851"/>
                    <a:pt x="84645" y="62103"/>
                  </a:cubicBezTo>
                  <a:cubicBezTo>
                    <a:pt x="84645" y="62103"/>
                    <a:pt x="84645" y="62103"/>
                    <a:pt x="84645" y="62103"/>
                  </a:cubicBezTo>
                  <a:cubicBezTo>
                    <a:pt x="98615" y="44577"/>
                    <a:pt x="112077" y="23876"/>
                    <a:pt x="123190" y="0"/>
                  </a:cubicBezTo>
                  <a:lnTo>
                    <a:pt x="123190" y="0"/>
                  </a:lnTo>
                  <a:cubicBezTo>
                    <a:pt x="123126" y="0"/>
                    <a:pt x="164529" y="4953"/>
                    <a:pt x="173355" y="3009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3" name="Freeform 382">
              <a:extLst>
                <a:ext uri="{FF2B5EF4-FFF2-40B4-BE49-F238E27FC236}">
                  <a16:creationId xmlns:a16="http://schemas.microsoft.com/office/drawing/2014/main" id="{2CD5135A-658E-B549-9B8A-6EFC86F47610}"/>
                </a:ext>
              </a:extLst>
            </p:cNvPr>
            <p:cNvSpPr/>
            <p:nvPr/>
          </p:nvSpPr>
          <p:spPr>
            <a:xfrm>
              <a:off x="2928556" y="2426970"/>
              <a:ext cx="73596" cy="40322"/>
            </a:xfrm>
            <a:custGeom>
              <a:avLst/>
              <a:gdLst>
                <a:gd name="connsiteX0" fmla="*/ 73596 w 73596"/>
                <a:gd name="connsiteY0" fmla="*/ 13716 h 40322"/>
                <a:gd name="connsiteX1" fmla="*/ 0 w 73596"/>
                <a:gd name="connsiteY1" fmla="*/ 40322 h 40322"/>
                <a:gd name="connsiteX2" fmla="*/ 2032 w 73596"/>
                <a:gd name="connsiteY2" fmla="*/ 27432 h 40322"/>
                <a:gd name="connsiteX3" fmla="*/ 6223 w 73596"/>
                <a:gd name="connsiteY3" fmla="*/ 24955 h 40322"/>
                <a:gd name="connsiteX4" fmla="*/ 63055 w 73596"/>
                <a:gd name="connsiteY4" fmla="*/ 825 h 40322"/>
                <a:gd name="connsiteX5" fmla="*/ 69533 w 73596"/>
                <a:gd name="connsiteY5" fmla="*/ 0 h 40322"/>
                <a:gd name="connsiteX6" fmla="*/ 73596 w 73596"/>
                <a:gd name="connsiteY6" fmla="*/ 13716 h 40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596" h="40322">
                  <a:moveTo>
                    <a:pt x="73596" y="13716"/>
                  </a:moveTo>
                  <a:lnTo>
                    <a:pt x="0" y="40322"/>
                  </a:lnTo>
                  <a:lnTo>
                    <a:pt x="2032" y="27432"/>
                  </a:lnTo>
                  <a:cubicBezTo>
                    <a:pt x="2032" y="27432"/>
                    <a:pt x="3556" y="26479"/>
                    <a:pt x="6223" y="24955"/>
                  </a:cubicBezTo>
                  <a:cubicBezTo>
                    <a:pt x="16256" y="19050"/>
                    <a:pt x="42418" y="4635"/>
                    <a:pt x="63055" y="825"/>
                  </a:cubicBezTo>
                  <a:cubicBezTo>
                    <a:pt x="65278" y="444"/>
                    <a:pt x="67437" y="127"/>
                    <a:pt x="69533" y="0"/>
                  </a:cubicBezTo>
                  <a:lnTo>
                    <a:pt x="73596" y="137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4" name="Freeform 383">
              <a:extLst>
                <a:ext uri="{FF2B5EF4-FFF2-40B4-BE49-F238E27FC236}">
                  <a16:creationId xmlns:a16="http://schemas.microsoft.com/office/drawing/2014/main" id="{4D764A47-7DBB-364C-BE67-135B58D4D90F}"/>
                </a:ext>
              </a:extLst>
            </p:cNvPr>
            <p:cNvSpPr/>
            <p:nvPr/>
          </p:nvSpPr>
          <p:spPr>
            <a:xfrm>
              <a:off x="2300675" y="2073917"/>
              <a:ext cx="590542" cy="595696"/>
            </a:xfrm>
            <a:custGeom>
              <a:avLst/>
              <a:gdLst>
                <a:gd name="connsiteX0" fmla="*/ 590543 w 590542"/>
                <a:gd name="connsiteY0" fmla="*/ 353180 h 595696"/>
                <a:gd name="connsiteX1" fmla="*/ 499357 w 590542"/>
                <a:gd name="connsiteY1" fmla="*/ 517200 h 595696"/>
                <a:gd name="connsiteX2" fmla="*/ 471163 w 590542"/>
                <a:gd name="connsiteY2" fmla="*/ 540060 h 595696"/>
                <a:gd name="connsiteX3" fmla="*/ 440429 w 590542"/>
                <a:gd name="connsiteY3" fmla="*/ 559364 h 595696"/>
                <a:gd name="connsiteX4" fmla="*/ 55619 w 590542"/>
                <a:gd name="connsiteY4" fmla="*/ 471163 h 595696"/>
                <a:gd name="connsiteX5" fmla="*/ 124580 w 590542"/>
                <a:gd name="connsiteY5" fmla="*/ 55619 h 595696"/>
                <a:gd name="connsiteX6" fmla="*/ 540124 w 590542"/>
                <a:gd name="connsiteY6" fmla="*/ 124580 h 595696"/>
                <a:gd name="connsiteX7" fmla="*/ 584764 w 590542"/>
                <a:gd name="connsiteY7" fmla="*/ 217671 h 595696"/>
                <a:gd name="connsiteX8" fmla="*/ 560507 w 590542"/>
                <a:gd name="connsiteY8" fmla="*/ 231768 h 595696"/>
                <a:gd name="connsiteX9" fmla="*/ 560190 w 590542"/>
                <a:gd name="connsiteY9" fmla="*/ 232085 h 595696"/>
                <a:gd name="connsiteX10" fmla="*/ 559745 w 590542"/>
                <a:gd name="connsiteY10" fmla="*/ 232593 h 595696"/>
                <a:gd name="connsiteX11" fmla="*/ 534472 w 590542"/>
                <a:gd name="connsiteY11" fmla="*/ 168077 h 595696"/>
                <a:gd name="connsiteX12" fmla="*/ 517327 w 590542"/>
                <a:gd name="connsiteY12" fmla="*/ 140836 h 595696"/>
                <a:gd name="connsiteX13" fmla="*/ 510406 w 590542"/>
                <a:gd name="connsiteY13" fmla="*/ 131565 h 595696"/>
                <a:gd name="connsiteX14" fmla="*/ 475735 w 590542"/>
                <a:gd name="connsiteY14" fmla="*/ 94862 h 595696"/>
                <a:gd name="connsiteX15" fmla="*/ 455097 w 590542"/>
                <a:gd name="connsiteY15" fmla="*/ 78479 h 595696"/>
                <a:gd name="connsiteX16" fmla="*/ 431602 w 590542"/>
                <a:gd name="connsiteY16" fmla="*/ 63429 h 595696"/>
                <a:gd name="connsiteX17" fmla="*/ 140963 w 590542"/>
                <a:gd name="connsiteY17" fmla="*/ 78415 h 595696"/>
                <a:gd name="connsiteX18" fmla="*/ 78479 w 590542"/>
                <a:gd name="connsiteY18" fmla="*/ 454843 h 595696"/>
                <a:gd name="connsiteX19" fmla="*/ 113594 w 590542"/>
                <a:gd name="connsiteY19" fmla="*/ 494975 h 595696"/>
                <a:gd name="connsiteX20" fmla="*/ 454907 w 590542"/>
                <a:gd name="connsiteY20" fmla="*/ 517327 h 595696"/>
                <a:gd name="connsiteX21" fmla="*/ 565143 w 590542"/>
                <a:gd name="connsiteY21" fmla="*/ 335400 h 595696"/>
                <a:gd name="connsiteX22" fmla="*/ 579303 w 590542"/>
                <a:gd name="connsiteY22" fmla="*/ 335400 h 595696"/>
                <a:gd name="connsiteX23" fmla="*/ 585018 w 590542"/>
                <a:gd name="connsiteY23" fmla="*/ 345750 h 595696"/>
                <a:gd name="connsiteX24" fmla="*/ 590543 w 590542"/>
                <a:gd name="connsiteY24" fmla="*/ 353180 h 595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90542" h="595696">
                  <a:moveTo>
                    <a:pt x="590543" y="353180"/>
                  </a:moveTo>
                  <a:cubicBezTo>
                    <a:pt x="578922" y="414711"/>
                    <a:pt x="547934" y="472687"/>
                    <a:pt x="499357" y="517200"/>
                  </a:cubicBezTo>
                  <a:cubicBezTo>
                    <a:pt x="490530" y="525265"/>
                    <a:pt x="481132" y="532885"/>
                    <a:pt x="471163" y="540060"/>
                  </a:cubicBezTo>
                  <a:cubicBezTo>
                    <a:pt x="461193" y="547172"/>
                    <a:pt x="450906" y="553649"/>
                    <a:pt x="440429" y="559364"/>
                  </a:cubicBezTo>
                  <a:cubicBezTo>
                    <a:pt x="310127" y="630611"/>
                    <a:pt x="144201" y="594924"/>
                    <a:pt x="55619" y="471163"/>
                  </a:cubicBezTo>
                  <a:cubicBezTo>
                    <a:pt x="-40076" y="337368"/>
                    <a:pt x="-9215" y="151313"/>
                    <a:pt x="124580" y="55619"/>
                  </a:cubicBezTo>
                  <a:cubicBezTo>
                    <a:pt x="258374" y="-40076"/>
                    <a:pt x="444429" y="-9215"/>
                    <a:pt x="540124" y="124580"/>
                  </a:cubicBezTo>
                  <a:cubicBezTo>
                    <a:pt x="560888" y="153663"/>
                    <a:pt x="575747" y="185159"/>
                    <a:pt x="584764" y="217671"/>
                  </a:cubicBezTo>
                  <a:cubicBezTo>
                    <a:pt x="574668" y="221354"/>
                    <a:pt x="565968" y="226180"/>
                    <a:pt x="560507" y="231768"/>
                  </a:cubicBezTo>
                  <a:cubicBezTo>
                    <a:pt x="560380" y="231895"/>
                    <a:pt x="560317" y="231958"/>
                    <a:pt x="560190" y="232085"/>
                  </a:cubicBezTo>
                  <a:cubicBezTo>
                    <a:pt x="559999" y="232276"/>
                    <a:pt x="559872" y="232403"/>
                    <a:pt x="559745" y="232593"/>
                  </a:cubicBezTo>
                  <a:cubicBezTo>
                    <a:pt x="554221" y="210432"/>
                    <a:pt x="545839" y="188778"/>
                    <a:pt x="534472" y="168077"/>
                  </a:cubicBezTo>
                  <a:cubicBezTo>
                    <a:pt x="529329" y="158806"/>
                    <a:pt x="523677" y="149726"/>
                    <a:pt x="517327" y="140836"/>
                  </a:cubicBezTo>
                  <a:cubicBezTo>
                    <a:pt x="515041" y="137661"/>
                    <a:pt x="512755" y="134549"/>
                    <a:pt x="510406" y="131565"/>
                  </a:cubicBezTo>
                  <a:cubicBezTo>
                    <a:pt x="499865" y="118039"/>
                    <a:pt x="488181" y="105784"/>
                    <a:pt x="475735" y="94862"/>
                  </a:cubicBezTo>
                  <a:cubicBezTo>
                    <a:pt x="469067" y="89020"/>
                    <a:pt x="462209" y="83559"/>
                    <a:pt x="455097" y="78479"/>
                  </a:cubicBezTo>
                  <a:cubicBezTo>
                    <a:pt x="447477" y="73018"/>
                    <a:pt x="439667" y="68001"/>
                    <a:pt x="431602" y="63429"/>
                  </a:cubicBezTo>
                  <a:cubicBezTo>
                    <a:pt x="342956" y="12947"/>
                    <a:pt x="229355" y="15169"/>
                    <a:pt x="140963" y="78415"/>
                  </a:cubicBezTo>
                  <a:cubicBezTo>
                    <a:pt x="19741" y="165093"/>
                    <a:pt x="-8199" y="333622"/>
                    <a:pt x="78479" y="454843"/>
                  </a:cubicBezTo>
                  <a:cubicBezTo>
                    <a:pt x="89020" y="469639"/>
                    <a:pt x="100831" y="483037"/>
                    <a:pt x="113594" y="494975"/>
                  </a:cubicBezTo>
                  <a:cubicBezTo>
                    <a:pt x="205542" y="581145"/>
                    <a:pt x="348481" y="593464"/>
                    <a:pt x="454907" y="517327"/>
                  </a:cubicBezTo>
                  <a:cubicBezTo>
                    <a:pt x="517454" y="472560"/>
                    <a:pt x="555173" y="406012"/>
                    <a:pt x="565143" y="335400"/>
                  </a:cubicBezTo>
                  <a:lnTo>
                    <a:pt x="579303" y="335400"/>
                  </a:lnTo>
                  <a:cubicBezTo>
                    <a:pt x="581018" y="339019"/>
                    <a:pt x="582923" y="342512"/>
                    <a:pt x="585018" y="345750"/>
                  </a:cubicBezTo>
                  <a:cubicBezTo>
                    <a:pt x="586669" y="348354"/>
                    <a:pt x="588574" y="350894"/>
                    <a:pt x="590543" y="353180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5" name="Freeform 384">
              <a:extLst>
                <a:ext uri="{FF2B5EF4-FFF2-40B4-BE49-F238E27FC236}">
                  <a16:creationId xmlns:a16="http://schemas.microsoft.com/office/drawing/2014/main" id="{0FEABE87-27BA-1443-8AF7-795458B663F1}"/>
                </a:ext>
              </a:extLst>
            </p:cNvPr>
            <p:cNvSpPr/>
            <p:nvPr/>
          </p:nvSpPr>
          <p:spPr>
            <a:xfrm>
              <a:off x="2885948" y="2517394"/>
              <a:ext cx="27431" cy="65849"/>
            </a:xfrm>
            <a:custGeom>
              <a:avLst/>
              <a:gdLst>
                <a:gd name="connsiteX0" fmla="*/ 27432 w 27431"/>
                <a:gd name="connsiteY0" fmla="*/ 59055 h 65849"/>
                <a:gd name="connsiteX1" fmla="*/ 22035 w 27431"/>
                <a:gd name="connsiteY1" fmla="*/ 65849 h 65849"/>
                <a:gd name="connsiteX2" fmla="*/ 0 w 27431"/>
                <a:gd name="connsiteY2" fmla="*/ 35751 h 65849"/>
                <a:gd name="connsiteX3" fmla="*/ 25336 w 27431"/>
                <a:gd name="connsiteY3" fmla="*/ 0 h 65849"/>
                <a:gd name="connsiteX4" fmla="*/ 25082 w 27431"/>
                <a:gd name="connsiteY4" fmla="*/ 17653 h 65849"/>
                <a:gd name="connsiteX5" fmla="*/ 27432 w 27431"/>
                <a:gd name="connsiteY5" fmla="*/ 59055 h 65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31" h="65849">
                  <a:moveTo>
                    <a:pt x="27432" y="59055"/>
                  </a:moveTo>
                  <a:cubicBezTo>
                    <a:pt x="25844" y="61277"/>
                    <a:pt x="24003" y="63564"/>
                    <a:pt x="22035" y="65849"/>
                  </a:cubicBezTo>
                  <a:lnTo>
                    <a:pt x="0" y="35751"/>
                  </a:lnTo>
                  <a:cubicBezTo>
                    <a:pt x="12382" y="23876"/>
                    <a:pt x="22225" y="11430"/>
                    <a:pt x="25336" y="0"/>
                  </a:cubicBezTo>
                  <a:cubicBezTo>
                    <a:pt x="24892" y="5461"/>
                    <a:pt x="24701" y="11367"/>
                    <a:pt x="25082" y="17653"/>
                  </a:cubicBezTo>
                  <a:cubicBezTo>
                    <a:pt x="25908" y="32385"/>
                    <a:pt x="26733" y="46673"/>
                    <a:pt x="27432" y="5905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6" name="Freeform 385">
              <a:extLst>
                <a:ext uri="{FF2B5EF4-FFF2-40B4-BE49-F238E27FC236}">
                  <a16:creationId xmlns:a16="http://schemas.microsoft.com/office/drawing/2014/main" id="{21514C29-92D3-CB49-99AE-C869CCE9E07B}"/>
                </a:ext>
              </a:extLst>
            </p:cNvPr>
            <p:cNvSpPr/>
            <p:nvPr/>
          </p:nvSpPr>
          <p:spPr>
            <a:xfrm>
              <a:off x="2954273" y="2467307"/>
              <a:ext cx="75946" cy="117904"/>
            </a:xfrm>
            <a:custGeom>
              <a:avLst/>
              <a:gdLst>
                <a:gd name="connsiteX0" fmla="*/ 75946 w 75946"/>
                <a:gd name="connsiteY0" fmla="*/ 51929 h 117904"/>
                <a:gd name="connsiteX1" fmla="*/ 50229 w 75946"/>
                <a:gd name="connsiteY1" fmla="*/ 117905 h 117904"/>
                <a:gd name="connsiteX2" fmla="*/ 0 w 75946"/>
                <a:gd name="connsiteY2" fmla="*/ 87806 h 117904"/>
                <a:gd name="connsiteX3" fmla="*/ 0 w 75946"/>
                <a:gd name="connsiteY3" fmla="*/ 87806 h 117904"/>
                <a:gd name="connsiteX4" fmla="*/ 18098 w 75946"/>
                <a:gd name="connsiteY4" fmla="*/ 36752 h 117904"/>
                <a:gd name="connsiteX5" fmla="*/ 47308 w 75946"/>
                <a:gd name="connsiteY5" fmla="*/ 557 h 117904"/>
                <a:gd name="connsiteX6" fmla="*/ 75946 w 75946"/>
                <a:gd name="connsiteY6" fmla="*/ 51929 h 117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946" h="117904">
                  <a:moveTo>
                    <a:pt x="75946" y="51929"/>
                  </a:moveTo>
                  <a:cubicBezTo>
                    <a:pt x="75946" y="57707"/>
                    <a:pt x="68390" y="84504"/>
                    <a:pt x="50229" y="117905"/>
                  </a:cubicBezTo>
                  <a:cubicBezTo>
                    <a:pt x="41402" y="92759"/>
                    <a:pt x="0" y="87806"/>
                    <a:pt x="0" y="87806"/>
                  </a:cubicBezTo>
                  <a:lnTo>
                    <a:pt x="0" y="87806"/>
                  </a:lnTo>
                  <a:cubicBezTo>
                    <a:pt x="7303" y="72185"/>
                    <a:pt x="13526" y="55167"/>
                    <a:pt x="18098" y="36752"/>
                  </a:cubicBezTo>
                  <a:cubicBezTo>
                    <a:pt x="18098" y="36752"/>
                    <a:pt x="21590" y="-5285"/>
                    <a:pt x="47308" y="557"/>
                  </a:cubicBezTo>
                  <a:cubicBezTo>
                    <a:pt x="73025" y="6335"/>
                    <a:pt x="75946" y="37895"/>
                    <a:pt x="75946" y="51929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7" name="Freeform 386">
              <a:extLst>
                <a:ext uri="{FF2B5EF4-FFF2-40B4-BE49-F238E27FC236}">
                  <a16:creationId xmlns:a16="http://schemas.microsoft.com/office/drawing/2014/main" id="{ED8E41D1-F556-6A4C-A912-3B3603F302F2}"/>
                </a:ext>
              </a:extLst>
            </p:cNvPr>
            <p:cNvSpPr/>
            <p:nvPr/>
          </p:nvSpPr>
          <p:spPr>
            <a:xfrm>
              <a:off x="2910917" y="2440749"/>
              <a:ext cx="192708" cy="332994"/>
            </a:xfrm>
            <a:custGeom>
              <a:avLst/>
              <a:gdLst>
                <a:gd name="connsiteX0" fmla="*/ 192708 w 192708"/>
                <a:gd name="connsiteY0" fmla="*/ 317310 h 332994"/>
                <a:gd name="connsiteX1" fmla="*/ 180643 w 192708"/>
                <a:gd name="connsiteY1" fmla="*/ 320485 h 332994"/>
                <a:gd name="connsiteX2" fmla="*/ 80377 w 192708"/>
                <a:gd name="connsiteY2" fmla="*/ 332994 h 332994"/>
                <a:gd name="connsiteX3" fmla="*/ 34149 w 192708"/>
                <a:gd name="connsiteY3" fmla="*/ 329121 h 332994"/>
                <a:gd name="connsiteX4" fmla="*/ 13003 w 192708"/>
                <a:gd name="connsiteY4" fmla="*/ 299593 h 332994"/>
                <a:gd name="connsiteX5" fmla="*/ 13003 w 192708"/>
                <a:gd name="connsiteY5" fmla="*/ 299593 h 332994"/>
                <a:gd name="connsiteX6" fmla="*/ 13575 w 192708"/>
                <a:gd name="connsiteY6" fmla="*/ 242507 h 332994"/>
                <a:gd name="connsiteX7" fmla="*/ 93585 w 192708"/>
                <a:gd name="connsiteY7" fmla="*/ 144526 h 332994"/>
                <a:gd name="connsiteX8" fmla="*/ 119302 w 192708"/>
                <a:gd name="connsiteY8" fmla="*/ 78550 h 332994"/>
                <a:gd name="connsiteX9" fmla="*/ 90664 w 192708"/>
                <a:gd name="connsiteY9" fmla="*/ 27178 h 332994"/>
                <a:gd name="connsiteX10" fmla="*/ 61454 w 192708"/>
                <a:gd name="connsiteY10" fmla="*/ 63373 h 332994"/>
                <a:gd name="connsiteX11" fmla="*/ 43356 w 192708"/>
                <a:gd name="connsiteY11" fmla="*/ 114427 h 332994"/>
                <a:gd name="connsiteX12" fmla="*/ 4812 w 192708"/>
                <a:gd name="connsiteY12" fmla="*/ 176530 h 332994"/>
                <a:gd name="connsiteX13" fmla="*/ 2462 w 192708"/>
                <a:gd name="connsiteY13" fmla="*/ 135827 h 332994"/>
                <a:gd name="connsiteX14" fmla="*/ 176 w 192708"/>
                <a:gd name="connsiteY14" fmla="*/ 94361 h 332994"/>
                <a:gd name="connsiteX15" fmla="*/ 430 w 192708"/>
                <a:gd name="connsiteY15" fmla="*/ 76708 h 332994"/>
                <a:gd name="connsiteX16" fmla="*/ 430 w 192708"/>
                <a:gd name="connsiteY16" fmla="*/ 76708 h 332994"/>
                <a:gd name="connsiteX17" fmla="*/ 17702 w 192708"/>
                <a:gd name="connsiteY17" fmla="*/ 26607 h 332994"/>
                <a:gd name="connsiteX18" fmla="*/ 91299 w 192708"/>
                <a:gd name="connsiteY18" fmla="*/ 0 h 332994"/>
                <a:gd name="connsiteX19" fmla="*/ 192708 w 192708"/>
                <a:gd name="connsiteY19" fmla="*/ 317310 h 332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2708" h="332994">
                  <a:moveTo>
                    <a:pt x="192708" y="317310"/>
                  </a:moveTo>
                  <a:cubicBezTo>
                    <a:pt x="192708" y="317310"/>
                    <a:pt x="188327" y="318580"/>
                    <a:pt x="180643" y="320485"/>
                  </a:cubicBezTo>
                  <a:cubicBezTo>
                    <a:pt x="161530" y="325057"/>
                    <a:pt x="122223" y="333058"/>
                    <a:pt x="80377" y="332994"/>
                  </a:cubicBezTo>
                  <a:cubicBezTo>
                    <a:pt x="65010" y="332994"/>
                    <a:pt x="49325" y="331851"/>
                    <a:pt x="34149" y="329121"/>
                  </a:cubicBezTo>
                  <a:lnTo>
                    <a:pt x="13003" y="299593"/>
                  </a:lnTo>
                  <a:lnTo>
                    <a:pt x="13003" y="299593"/>
                  </a:lnTo>
                  <a:lnTo>
                    <a:pt x="13575" y="242507"/>
                  </a:lnTo>
                  <a:cubicBezTo>
                    <a:pt x="50976" y="211773"/>
                    <a:pt x="76821" y="175387"/>
                    <a:pt x="93585" y="144526"/>
                  </a:cubicBezTo>
                  <a:cubicBezTo>
                    <a:pt x="111746" y="111125"/>
                    <a:pt x="119302" y="84328"/>
                    <a:pt x="119302" y="78550"/>
                  </a:cubicBezTo>
                  <a:cubicBezTo>
                    <a:pt x="119302" y="64516"/>
                    <a:pt x="116381" y="33020"/>
                    <a:pt x="90664" y="27178"/>
                  </a:cubicBezTo>
                  <a:cubicBezTo>
                    <a:pt x="64946" y="21336"/>
                    <a:pt x="61454" y="63373"/>
                    <a:pt x="61454" y="63373"/>
                  </a:cubicBezTo>
                  <a:cubicBezTo>
                    <a:pt x="56818" y="81788"/>
                    <a:pt x="50595" y="98806"/>
                    <a:pt x="43356" y="114427"/>
                  </a:cubicBezTo>
                  <a:cubicBezTo>
                    <a:pt x="32307" y="138303"/>
                    <a:pt x="18782" y="159004"/>
                    <a:pt x="4812" y="176530"/>
                  </a:cubicBezTo>
                  <a:cubicBezTo>
                    <a:pt x="4748" y="175895"/>
                    <a:pt x="3796" y="159258"/>
                    <a:pt x="2462" y="135827"/>
                  </a:cubicBezTo>
                  <a:cubicBezTo>
                    <a:pt x="1764" y="123444"/>
                    <a:pt x="1002" y="109157"/>
                    <a:pt x="176" y="94361"/>
                  </a:cubicBezTo>
                  <a:cubicBezTo>
                    <a:pt x="-141" y="88075"/>
                    <a:pt x="-14" y="82233"/>
                    <a:pt x="430" y="76708"/>
                  </a:cubicBezTo>
                  <a:lnTo>
                    <a:pt x="430" y="76708"/>
                  </a:lnTo>
                  <a:cubicBezTo>
                    <a:pt x="3161" y="44514"/>
                    <a:pt x="17702" y="26607"/>
                    <a:pt x="17702" y="26607"/>
                  </a:cubicBezTo>
                  <a:lnTo>
                    <a:pt x="91299" y="0"/>
                  </a:lnTo>
                  <a:cubicBezTo>
                    <a:pt x="91235" y="-64"/>
                    <a:pt x="183120" y="70485"/>
                    <a:pt x="192708" y="31731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8" name="Freeform 387">
              <a:extLst>
                <a:ext uri="{FF2B5EF4-FFF2-40B4-BE49-F238E27FC236}">
                  <a16:creationId xmlns:a16="http://schemas.microsoft.com/office/drawing/2014/main" id="{6DF5AD82-7555-A749-99ED-EB6CA87FA4BB}"/>
                </a:ext>
              </a:extLst>
            </p:cNvPr>
            <p:cNvSpPr/>
            <p:nvPr/>
          </p:nvSpPr>
          <p:spPr>
            <a:xfrm>
              <a:off x="2811462" y="2553144"/>
              <a:ext cx="96520" cy="85597"/>
            </a:xfrm>
            <a:custGeom>
              <a:avLst/>
              <a:gdLst>
                <a:gd name="connsiteX0" fmla="*/ 96520 w 96520"/>
                <a:gd name="connsiteY0" fmla="*/ 30099 h 85597"/>
                <a:gd name="connsiteX1" fmla="*/ 22542 w 96520"/>
                <a:gd name="connsiteY1" fmla="*/ 85598 h 85597"/>
                <a:gd name="connsiteX2" fmla="*/ 0 w 96520"/>
                <a:gd name="connsiteY2" fmla="*/ 54038 h 85597"/>
                <a:gd name="connsiteX3" fmla="*/ 74486 w 96520"/>
                <a:gd name="connsiteY3" fmla="*/ 0 h 85597"/>
                <a:gd name="connsiteX4" fmla="*/ 96520 w 96520"/>
                <a:gd name="connsiteY4" fmla="*/ 30099 h 85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20" h="85597">
                  <a:moveTo>
                    <a:pt x="96520" y="30099"/>
                  </a:moveTo>
                  <a:cubicBezTo>
                    <a:pt x="72009" y="58293"/>
                    <a:pt x="22542" y="85598"/>
                    <a:pt x="22542" y="85598"/>
                  </a:cubicBezTo>
                  <a:lnTo>
                    <a:pt x="0" y="54038"/>
                  </a:lnTo>
                  <a:cubicBezTo>
                    <a:pt x="0" y="54038"/>
                    <a:pt x="44640" y="28638"/>
                    <a:pt x="74486" y="0"/>
                  </a:cubicBezTo>
                  <a:lnTo>
                    <a:pt x="96520" y="30099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9" name="Freeform 388">
              <a:extLst>
                <a:ext uri="{FF2B5EF4-FFF2-40B4-BE49-F238E27FC236}">
                  <a16:creationId xmlns:a16="http://schemas.microsoft.com/office/drawing/2014/main" id="{7747E4A1-A322-6548-A734-D4A13CBF65B8}"/>
                </a:ext>
              </a:extLst>
            </p:cNvPr>
            <p:cNvSpPr/>
            <p:nvPr/>
          </p:nvSpPr>
          <p:spPr>
            <a:xfrm>
              <a:off x="2835495" y="2856864"/>
              <a:ext cx="116746" cy="406590"/>
            </a:xfrm>
            <a:custGeom>
              <a:avLst/>
              <a:gdLst>
                <a:gd name="connsiteX0" fmla="*/ 71852 w 116746"/>
                <a:gd name="connsiteY0" fmla="*/ 406591 h 406590"/>
                <a:gd name="connsiteX1" fmla="*/ 35276 w 116746"/>
                <a:gd name="connsiteY1" fmla="*/ 406591 h 406590"/>
                <a:gd name="connsiteX2" fmla="*/ 48420 w 116746"/>
                <a:gd name="connsiteY2" fmla="*/ 0 h 406590"/>
                <a:gd name="connsiteX3" fmla="*/ 116746 w 116746"/>
                <a:gd name="connsiteY3" fmla="*/ 95504 h 406590"/>
                <a:gd name="connsiteX4" fmla="*/ 71852 w 116746"/>
                <a:gd name="connsiteY4" fmla="*/ 406591 h 406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746" h="406590">
                  <a:moveTo>
                    <a:pt x="71852" y="406591"/>
                  </a:moveTo>
                  <a:lnTo>
                    <a:pt x="35276" y="406591"/>
                  </a:lnTo>
                  <a:cubicBezTo>
                    <a:pt x="-51148" y="225933"/>
                    <a:pt x="48420" y="0"/>
                    <a:pt x="48420" y="0"/>
                  </a:cubicBezTo>
                  <a:lnTo>
                    <a:pt x="116746" y="95504"/>
                  </a:lnTo>
                  <a:cubicBezTo>
                    <a:pt x="47214" y="199580"/>
                    <a:pt x="71852" y="406591"/>
                    <a:pt x="71852" y="40659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0" name="Freeform 389">
              <a:extLst>
                <a:ext uri="{FF2B5EF4-FFF2-40B4-BE49-F238E27FC236}">
                  <a16:creationId xmlns:a16="http://schemas.microsoft.com/office/drawing/2014/main" id="{AF1B67F5-AE61-9343-9807-57F93ED98A8E}"/>
                </a:ext>
              </a:extLst>
            </p:cNvPr>
            <p:cNvSpPr/>
            <p:nvPr/>
          </p:nvSpPr>
          <p:spPr>
            <a:xfrm>
              <a:off x="2945066" y="2769870"/>
              <a:ext cx="46227" cy="41973"/>
            </a:xfrm>
            <a:custGeom>
              <a:avLst/>
              <a:gdLst>
                <a:gd name="connsiteX0" fmla="*/ 46228 w 46227"/>
                <a:gd name="connsiteY0" fmla="*/ 3873 h 41973"/>
                <a:gd name="connsiteX1" fmla="*/ 30035 w 46227"/>
                <a:gd name="connsiteY1" fmla="*/ 41973 h 41973"/>
                <a:gd name="connsiteX2" fmla="*/ 0 w 46227"/>
                <a:gd name="connsiteY2" fmla="*/ 0 h 41973"/>
                <a:gd name="connsiteX3" fmla="*/ 46228 w 46227"/>
                <a:gd name="connsiteY3" fmla="*/ 3873 h 41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227" h="41973">
                  <a:moveTo>
                    <a:pt x="46228" y="3873"/>
                  </a:moveTo>
                  <a:cubicBezTo>
                    <a:pt x="39751" y="15367"/>
                    <a:pt x="34417" y="28321"/>
                    <a:pt x="30035" y="41973"/>
                  </a:cubicBezTo>
                  <a:lnTo>
                    <a:pt x="0" y="0"/>
                  </a:lnTo>
                  <a:cubicBezTo>
                    <a:pt x="15176" y="2730"/>
                    <a:pt x="30861" y="3810"/>
                    <a:pt x="46228" y="387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1" name="Freeform 390">
              <a:extLst>
                <a:ext uri="{FF2B5EF4-FFF2-40B4-BE49-F238E27FC236}">
                  <a16:creationId xmlns:a16="http://schemas.microsoft.com/office/drawing/2014/main" id="{9A74BD0C-E0B2-984E-B8C9-65EAA49A1069}"/>
                </a:ext>
              </a:extLst>
            </p:cNvPr>
            <p:cNvSpPr/>
            <p:nvPr/>
          </p:nvSpPr>
          <p:spPr>
            <a:xfrm>
              <a:off x="2975101" y="2761170"/>
              <a:ext cx="118717" cy="186690"/>
            </a:xfrm>
            <a:custGeom>
              <a:avLst/>
              <a:gdLst>
                <a:gd name="connsiteX0" fmla="*/ 97346 w 118717"/>
                <a:gd name="connsiteY0" fmla="*/ 186690 h 186690"/>
                <a:gd name="connsiteX1" fmla="*/ 0 w 118717"/>
                <a:gd name="connsiteY1" fmla="*/ 50610 h 186690"/>
                <a:gd name="connsiteX2" fmla="*/ 16193 w 118717"/>
                <a:gd name="connsiteY2" fmla="*/ 12510 h 186690"/>
                <a:gd name="connsiteX3" fmla="*/ 116459 w 118717"/>
                <a:gd name="connsiteY3" fmla="*/ 0 h 186690"/>
                <a:gd name="connsiteX4" fmla="*/ 97346 w 118717"/>
                <a:gd name="connsiteY4" fmla="*/ 186690 h 18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17" h="186690">
                  <a:moveTo>
                    <a:pt x="97346" y="186690"/>
                  </a:moveTo>
                  <a:lnTo>
                    <a:pt x="0" y="50610"/>
                  </a:lnTo>
                  <a:cubicBezTo>
                    <a:pt x="4382" y="37021"/>
                    <a:pt x="9715" y="24003"/>
                    <a:pt x="16193" y="12510"/>
                  </a:cubicBezTo>
                  <a:cubicBezTo>
                    <a:pt x="57976" y="12573"/>
                    <a:pt x="97346" y="4572"/>
                    <a:pt x="116459" y="0"/>
                  </a:cubicBezTo>
                  <a:cubicBezTo>
                    <a:pt x="123698" y="36576"/>
                    <a:pt x="112522" y="114046"/>
                    <a:pt x="97346" y="18669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2" name="Freeform 391">
              <a:extLst>
                <a:ext uri="{FF2B5EF4-FFF2-40B4-BE49-F238E27FC236}">
                  <a16:creationId xmlns:a16="http://schemas.microsoft.com/office/drawing/2014/main" id="{93B3D360-A988-D34C-996C-DDCD94D7945D}"/>
                </a:ext>
              </a:extLst>
            </p:cNvPr>
            <p:cNvSpPr/>
            <p:nvPr/>
          </p:nvSpPr>
          <p:spPr>
            <a:xfrm>
              <a:off x="2954654" y="2955861"/>
              <a:ext cx="85598" cy="307594"/>
            </a:xfrm>
            <a:custGeom>
              <a:avLst/>
              <a:gdLst>
                <a:gd name="connsiteX0" fmla="*/ 85281 w 85598"/>
                <a:gd name="connsiteY0" fmla="*/ 307594 h 307594"/>
                <a:gd name="connsiteX1" fmla="*/ 50800 w 85598"/>
                <a:gd name="connsiteY1" fmla="*/ 307594 h 307594"/>
                <a:gd name="connsiteX2" fmla="*/ 0 w 85598"/>
                <a:gd name="connsiteY2" fmla="*/ 0 h 307594"/>
                <a:gd name="connsiteX3" fmla="*/ 85598 w 85598"/>
                <a:gd name="connsiteY3" fmla="*/ 119698 h 307594"/>
                <a:gd name="connsiteX4" fmla="*/ 85281 w 85598"/>
                <a:gd name="connsiteY4" fmla="*/ 307594 h 307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98" h="307594">
                  <a:moveTo>
                    <a:pt x="85281" y="307594"/>
                  </a:moveTo>
                  <a:lnTo>
                    <a:pt x="50800" y="307594"/>
                  </a:lnTo>
                  <a:cubicBezTo>
                    <a:pt x="4064" y="228918"/>
                    <a:pt x="0" y="0"/>
                    <a:pt x="0" y="0"/>
                  </a:cubicBezTo>
                  <a:lnTo>
                    <a:pt x="85598" y="119698"/>
                  </a:lnTo>
                  <a:cubicBezTo>
                    <a:pt x="62230" y="195072"/>
                    <a:pt x="85281" y="307594"/>
                    <a:pt x="85281" y="307594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3" name="Freeform 392">
              <a:extLst>
                <a:ext uri="{FF2B5EF4-FFF2-40B4-BE49-F238E27FC236}">
                  <a16:creationId xmlns:a16="http://schemas.microsoft.com/office/drawing/2014/main" id="{95237456-A568-194C-BDCC-6550F6B79DE6}"/>
                </a:ext>
              </a:extLst>
            </p:cNvPr>
            <p:cNvSpPr/>
            <p:nvPr/>
          </p:nvSpPr>
          <p:spPr>
            <a:xfrm>
              <a:off x="2734055" y="2260409"/>
              <a:ext cx="13017" cy="13017"/>
            </a:xfrm>
            <a:custGeom>
              <a:avLst/>
              <a:gdLst>
                <a:gd name="connsiteX0" fmla="*/ 13017 w 13017"/>
                <a:gd name="connsiteY0" fmla="*/ 6540 h 13017"/>
                <a:gd name="connsiteX1" fmla="*/ 6477 w 13017"/>
                <a:gd name="connsiteY1" fmla="*/ 13017 h 13017"/>
                <a:gd name="connsiteX2" fmla="*/ 0 w 13017"/>
                <a:gd name="connsiteY2" fmla="*/ 6540 h 13017"/>
                <a:gd name="connsiteX3" fmla="*/ 6477 w 13017"/>
                <a:gd name="connsiteY3" fmla="*/ 0 h 13017"/>
                <a:gd name="connsiteX4" fmla="*/ 13017 w 13017"/>
                <a:gd name="connsiteY4" fmla="*/ 6540 h 13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17" h="13017">
                  <a:moveTo>
                    <a:pt x="13017" y="6540"/>
                  </a:moveTo>
                  <a:cubicBezTo>
                    <a:pt x="13017" y="10160"/>
                    <a:pt x="10096" y="13017"/>
                    <a:pt x="6477" y="13017"/>
                  </a:cubicBezTo>
                  <a:cubicBezTo>
                    <a:pt x="2858" y="13017"/>
                    <a:pt x="0" y="10096"/>
                    <a:pt x="0" y="6540"/>
                  </a:cubicBezTo>
                  <a:cubicBezTo>
                    <a:pt x="0" y="2921"/>
                    <a:pt x="2921" y="0"/>
                    <a:pt x="6477" y="0"/>
                  </a:cubicBezTo>
                  <a:cubicBezTo>
                    <a:pt x="10096" y="64"/>
                    <a:pt x="13017" y="2985"/>
                    <a:pt x="13017" y="6540"/>
                  </a:cubicBezTo>
                  <a:close/>
                </a:path>
              </a:pathLst>
            </a:custGeom>
            <a:solidFill>
              <a:srgbClr val="B7CEE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4" name="Freeform 393">
              <a:extLst>
                <a:ext uri="{FF2B5EF4-FFF2-40B4-BE49-F238E27FC236}">
                  <a16:creationId xmlns:a16="http://schemas.microsoft.com/office/drawing/2014/main" id="{AC756897-386E-C643-BABD-65346722E2D7}"/>
                </a:ext>
              </a:extLst>
            </p:cNvPr>
            <p:cNvSpPr/>
            <p:nvPr/>
          </p:nvSpPr>
          <p:spPr>
            <a:xfrm>
              <a:off x="2159063" y="2314829"/>
              <a:ext cx="97155" cy="45095"/>
            </a:xfrm>
            <a:custGeom>
              <a:avLst/>
              <a:gdLst>
                <a:gd name="connsiteX0" fmla="*/ 93091 w 97155"/>
                <a:gd name="connsiteY0" fmla="*/ 39688 h 45095"/>
                <a:gd name="connsiteX1" fmla="*/ 89154 w 97155"/>
                <a:gd name="connsiteY1" fmla="*/ 41783 h 45095"/>
                <a:gd name="connsiteX2" fmla="*/ 0 w 97155"/>
                <a:gd name="connsiteY2" fmla="*/ 25781 h 45095"/>
                <a:gd name="connsiteX3" fmla="*/ 10858 w 97155"/>
                <a:gd name="connsiteY3" fmla="*/ 0 h 45095"/>
                <a:gd name="connsiteX4" fmla="*/ 12129 w 97155"/>
                <a:gd name="connsiteY4" fmla="*/ 1460 h 45095"/>
                <a:gd name="connsiteX5" fmla="*/ 73025 w 97155"/>
                <a:gd name="connsiteY5" fmla="*/ 22606 h 45095"/>
                <a:gd name="connsiteX6" fmla="*/ 96457 w 97155"/>
                <a:gd name="connsiteY6" fmla="*/ 20193 h 45095"/>
                <a:gd name="connsiteX7" fmla="*/ 93091 w 97155"/>
                <a:gd name="connsiteY7" fmla="*/ 39688 h 4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7155" h="45095">
                  <a:moveTo>
                    <a:pt x="93091" y="39688"/>
                  </a:moveTo>
                  <a:cubicBezTo>
                    <a:pt x="91885" y="41211"/>
                    <a:pt x="90551" y="42037"/>
                    <a:pt x="89154" y="41783"/>
                  </a:cubicBezTo>
                  <a:cubicBezTo>
                    <a:pt x="33718" y="54673"/>
                    <a:pt x="0" y="25781"/>
                    <a:pt x="0" y="25781"/>
                  </a:cubicBezTo>
                  <a:cubicBezTo>
                    <a:pt x="2095" y="3365"/>
                    <a:pt x="10858" y="0"/>
                    <a:pt x="10858" y="0"/>
                  </a:cubicBezTo>
                  <a:cubicBezTo>
                    <a:pt x="11239" y="508"/>
                    <a:pt x="11684" y="952"/>
                    <a:pt x="12129" y="1460"/>
                  </a:cubicBezTo>
                  <a:cubicBezTo>
                    <a:pt x="28511" y="19558"/>
                    <a:pt x="54292" y="22923"/>
                    <a:pt x="73025" y="22606"/>
                  </a:cubicBezTo>
                  <a:cubicBezTo>
                    <a:pt x="86614" y="22352"/>
                    <a:pt x="96457" y="20193"/>
                    <a:pt x="96457" y="20193"/>
                  </a:cubicBezTo>
                  <a:cubicBezTo>
                    <a:pt x="98298" y="26416"/>
                    <a:pt x="96266" y="35560"/>
                    <a:pt x="93091" y="39688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5" name="Freeform 394">
              <a:extLst>
                <a:ext uri="{FF2B5EF4-FFF2-40B4-BE49-F238E27FC236}">
                  <a16:creationId xmlns:a16="http://schemas.microsoft.com/office/drawing/2014/main" id="{1A3FB994-A907-5F41-99D7-DA23D451B88D}"/>
                </a:ext>
              </a:extLst>
            </p:cNvPr>
            <p:cNvSpPr/>
            <p:nvPr/>
          </p:nvSpPr>
          <p:spPr>
            <a:xfrm>
              <a:off x="2287777" y="2242883"/>
              <a:ext cx="6350" cy="635"/>
            </a:xfrm>
            <a:custGeom>
              <a:avLst/>
              <a:gdLst>
                <a:gd name="connsiteX0" fmla="*/ 0 w 6350"/>
                <a:gd name="connsiteY0" fmla="*/ 0 h 635"/>
                <a:gd name="connsiteX1" fmla="*/ 0 w 6350"/>
                <a:gd name="connsiteY1" fmla="*/ 635 h 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635">
                  <a:moveTo>
                    <a:pt x="0" y="0"/>
                  </a:moveTo>
                  <a:cubicBezTo>
                    <a:pt x="0" y="0"/>
                    <a:pt x="0" y="190"/>
                    <a:pt x="0" y="635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6" name="Freeform 395">
              <a:extLst>
                <a:ext uri="{FF2B5EF4-FFF2-40B4-BE49-F238E27FC236}">
                  <a16:creationId xmlns:a16="http://schemas.microsoft.com/office/drawing/2014/main" id="{7E05E2AF-EE78-D745-886B-A106BBA40BEA}"/>
                </a:ext>
              </a:extLst>
            </p:cNvPr>
            <p:cNvSpPr/>
            <p:nvPr/>
          </p:nvSpPr>
          <p:spPr>
            <a:xfrm>
              <a:off x="2275141" y="2256917"/>
              <a:ext cx="14097" cy="33210"/>
            </a:xfrm>
            <a:custGeom>
              <a:avLst/>
              <a:gdLst>
                <a:gd name="connsiteX0" fmla="*/ 14097 w 14097"/>
                <a:gd name="connsiteY0" fmla="*/ 33210 h 33210"/>
                <a:gd name="connsiteX1" fmla="*/ 0 w 14097"/>
                <a:gd name="connsiteY1" fmla="*/ 31305 h 33210"/>
                <a:gd name="connsiteX2" fmla="*/ 10922 w 14097"/>
                <a:gd name="connsiteY2" fmla="*/ 0 h 33210"/>
                <a:gd name="connsiteX3" fmla="*/ 14097 w 14097"/>
                <a:gd name="connsiteY3" fmla="*/ 33210 h 33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" h="33210">
                  <a:moveTo>
                    <a:pt x="14097" y="33210"/>
                  </a:moveTo>
                  <a:lnTo>
                    <a:pt x="0" y="31305"/>
                  </a:lnTo>
                  <a:cubicBezTo>
                    <a:pt x="6160" y="20701"/>
                    <a:pt x="9335" y="8953"/>
                    <a:pt x="10922" y="0"/>
                  </a:cubicBezTo>
                  <a:lnTo>
                    <a:pt x="14097" y="33210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7" name="Freeform 396">
              <a:extLst>
                <a:ext uri="{FF2B5EF4-FFF2-40B4-BE49-F238E27FC236}">
                  <a16:creationId xmlns:a16="http://schemas.microsoft.com/office/drawing/2014/main" id="{53F4EED4-BB27-7342-8D39-898AC77A760A}"/>
                </a:ext>
              </a:extLst>
            </p:cNvPr>
            <p:cNvSpPr/>
            <p:nvPr/>
          </p:nvSpPr>
          <p:spPr>
            <a:xfrm>
              <a:off x="2150891" y="2137541"/>
              <a:ext cx="171899" cy="147823"/>
            </a:xfrm>
            <a:custGeom>
              <a:avLst/>
              <a:gdLst>
                <a:gd name="connsiteX0" fmla="*/ 169144 w 171899"/>
                <a:gd name="connsiteY0" fmla="*/ 89594 h 147823"/>
                <a:gd name="connsiteX1" fmla="*/ 136887 w 171899"/>
                <a:gd name="connsiteY1" fmla="*/ 105977 h 147823"/>
                <a:gd name="connsiteX2" fmla="*/ 120123 w 171899"/>
                <a:gd name="connsiteY2" fmla="*/ 93404 h 147823"/>
                <a:gd name="connsiteX3" fmla="*/ 99612 w 171899"/>
                <a:gd name="connsiteY3" fmla="*/ 91436 h 147823"/>
                <a:gd name="connsiteX4" fmla="*/ 45954 w 171899"/>
                <a:gd name="connsiteY4" fmla="*/ 113470 h 147823"/>
                <a:gd name="connsiteX5" fmla="*/ 27032 w 171899"/>
                <a:gd name="connsiteY5" fmla="*/ 104136 h 147823"/>
                <a:gd name="connsiteX6" fmla="*/ 34144 w 171899"/>
                <a:gd name="connsiteY6" fmla="*/ 140204 h 147823"/>
                <a:gd name="connsiteX7" fmla="*/ 29508 w 171899"/>
                <a:gd name="connsiteY7" fmla="*/ 147824 h 147823"/>
                <a:gd name="connsiteX8" fmla="*/ 107 w 171899"/>
                <a:gd name="connsiteY8" fmla="*/ 56511 h 147823"/>
                <a:gd name="connsiteX9" fmla="*/ 37636 w 171899"/>
                <a:gd name="connsiteY9" fmla="*/ 30095 h 147823"/>
                <a:gd name="connsiteX10" fmla="*/ 102660 w 171899"/>
                <a:gd name="connsiteY10" fmla="*/ 3488 h 147823"/>
                <a:gd name="connsiteX11" fmla="*/ 143173 w 171899"/>
                <a:gd name="connsiteY11" fmla="*/ 56638 h 147823"/>
                <a:gd name="connsiteX12" fmla="*/ 169144 w 171899"/>
                <a:gd name="connsiteY12" fmla="*/ 89594 h 147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1899" h="147823">
                  <a:moveTo>
                    <a:pt x="169144" y="89594"/>
                  </a:moveTo>
                  <a:cubicBezTo>
                    <a:pt x="156699" y="106041"/>
                    <a:pt x="145459" y="108327"/>
                    <a:pt x="136887" y="105977"/>
                  </a:cubicBezTo>
                  <a:cubicBezTo>
                    <a:pt x="126536" y="103120"/>
                    <a:pt x="120123" y="93404"/>
                    <a:pt x="120123" y="93404"/>
                  </a:cubicBezTo>
                  <a:cubicBezTo>
                    <a:pt x="105899" y="98548"/>
                    <a:pt x="99612" y="91436"/>
                    <a:pt x="99612" y="91436"/>
                  </a:cubicBezTo>
                  <a:cubicBezTo>
                    <a:pt x="83547" y="118550"/>
                    <a:pt x="45954" y="113470"/>
                    <a:pt x="45954" y="113470"/>
                  </a:cubicBezTo>
                  <a:cubicBezTo>
                    <a:pt x="45954" y="113470"/>
                    <a:pt x="42970" y="91944"/>
                    <a:pt x="27032" y="104136"/>
                  </a:cubicBezTo>
                  <a:cubicBezTo>
                    <a:pt x="11093" y="116264"/>
                    <a:pt x="34144" y="140204"/>
                    <a:pt x="34144" y="140204"/>
                  </a:cubicBezTo>
                  <a:lnTo>
                    <a:pt x="29508" y="147824"/>
                  </a:lnTo>
                  <a:cubicBezTo>
                    <a:pt x="27222" y="143760"/>
                    <a:pt x="-1988" y="91372"/>
                    <a:pt x="107" y="56511"/>
                  </a:cubicBezTo>
                  <a:cubicBezTo>
                    <a:pt x="2266" y="20189"/>
                    <a:pt x="37636" y="30095"/>
                    <a:pt x="37636" y="30095"/>
                  </a:cubicBezTo>
                  <a:cubicBezTo>
                    <a:pt x="37636" y="30095"/>
                    <a:pt x="54527" y="-12196"/>
                    <a:pt x="102660" y="3488"/>
                  </a:cubicBezTo>
                  <a:cubicBezTo>
                    <a:pt x="150793" y="19173"/>
                    <a:pt x="143173" y="56638"/>
                    <a:pt x="143173" y="56638"/>
                  </a:cubicBezTo>
                  <a:cubicBezTo>
                    <a:pt x="184385" y="61083"/>
                    <a:pt x="169144" y="89594"/>
                    <a:pt x="169144" y="89594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8" name="Freeform 397">
              <a:extLst>
                <a:ext uri="{FF2B5EF4-FFF2-40B4-BE49-F238E27FC236}">
                  <a16:creationId xmlns:a16="http://schemas.microsoft.com/office/drawing/2014/main" id="{1999FAB1-A4EC-244B-B61D-D23566609DC0}"/>
                </a:ext>
              </a:extLst>
            </p:cNvPr>
            <p:cNvSpPr/>
            <p:nvPr/>
          </p:nvSpPr>
          <p:spPr>
            <a:xfrm>
              <a:off x="2081529" y="2340610"/>
              <a:ext cx="202438" cy="415163"/>
            </a:xfrm>
            <a:custGeom>
              <a:avLst/>
              <a:gdLst>
                <a:gd name="connsiteX0" fmla="*/ 194120 w 202438"/>
                <a:gd name="connsiteY0" fmla="*/ 415163 h 415163"/>
                <a:gd name="connsiteX1" fmla="*/ 179197 w 202438"/>
                <a:gd name="connsiteY1" fmla="*/ 415036 h 415163"/>
                <a:gd name="connsiteX2" fmla="*/ 42545 w 202438"/>
                <a:gd name="connsiteY2" fmla="*/ 413893 h 415163"/>
                <a:gd name="connsiteX3" fmla="*/ 23559 w 202438"/>
                <a:gd name="connsiteY3" fmla="*/ 413067 h 415163"/>
                <a:gd name="connsiteX4" fmla="*/ 0 w 202438"/>
                <a:gd name="connsiteY4" fmla="*/ 405701 h 415163"/>
                <a:gd name="connsiteX5" fmla="*/ 30607 w 202438"/>
                <a:gd name="connsiteY5" fmla="*/ 156527 h 415163"/>
                <a:gd name="connsiteX6" fmla="*/ 37910 w 202438"/>
                <a:gd name="connsiteY6" fmla="*/ 72326 h 415163"/>
                <a:gd name="connsiteX7" fmla="*/ 77534 w 202438"/>
                <a:gd name="connsiteY7" fmla="*/ 0 h 415163"/>
                <a:gd name="connsiteX8" fmla="*/ 166688 w 202438"/>
                <a:gd name="connsiteY8" fmla="*/ 16002 h 415163"/>
                <a:gd name="connsiteX9" fmla="*/ 170625 w 202438"/>
                <a:gd name="connsiteY9" fmla="*/ 13907 h 415163"/>
                <a:gd name="connsiteX10" fmla="*/ 201930 w 202438"/>
                <a:gd name="connsiteY10" fmla="*/ 152781 h 415163"/>
                <a:gd name="connsiteX11" fmla="*/ 165481 w 202438"/>
                <a:gd name="connsiteY11" fmla="*/ 66929 h 415163"/>
                <a:gd name="connsiteX12" fmla="*/ 128842 w 202438"/>
                <a:gd name="connsiteY12" fmla="*/ 41338 h 415163"/>
                <a:gd name="connsiteX13" fmla="*/ 107506 w 202438"/>
                <a:gd name="connsiteY13" fmla="*/ 90551 h 415163"/>
                <a:gd name="connsiteX14" fmla="*/ 202438 w 202438"/>
                <a:gd name="connsiteY14" fmla="*/ 217995 h 415163"/>
                <a:gd name="connsiteX15" fmla="*/ 193104 w 202438"/>
                <a:gd name="connsiteY15" fmla="*/ 333121 h 415163"/>
                <a:gd name="connsiteX16" fmla="*/ 194120 w 202438"/>
                <a:gd name="connsiteY16" fmla="*/ 415163 h 415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2438" h="415163">
                  <a:moveTo>
                    <a:pt x="194120" y="415163"/>
                  </a:moveTo>
                  <a:cubicBezTo>
                    <a:pt x="189167" y="415099"/>
                    <a:pt x="184150" y="415099"/>
                    <a:pt x="179197" y="415036"/>
                  </a:cubicBezTo>
                  <a:cubicBezTo>
                    <a:pt x="133604" y="414655"/>
                    <a:pt x="88075" y="414274"/>
                    <a:pt x="42545" y="413893"/>
                  </a:cubicBezTo>
                  <a:cubicBezTo>
                    <a:pt x="34735" y="413829"/>
                    <a:pt x="28512" y="413512"/>
                    <a:pt x="23559" y="413067"/>
                  </a:cubicBezTo>
                  <a:cubicBezTo>
                    <a:pt x="6668" y="411480"/>
                    <a:pt x="4064" y="407988"/>
                    <a:pt x="0" y="405701"/>
                  </a:cubicBezTo>
                  <a:cubicBezTo>
                    <a:pt x="17018" y="363855"/>
                    <a:pt x="23368" y="242633"/>
                    <a:pt x="30607" y="156527"/>
                  </a:cubicBezTo>
                  <a:cubicBezTo>
                    <a:pt x="32957" y="128460"/>
                    <a:pt x="32830" y="100076"/>
                    <a:pt x="37910" y="72326"/>
                  </a:cubicBezTo>
                  <a:cubicBezTo>
                    <a:pt x="42990" y="44577"/>
                    <a:pt x="56769" y="18986"/>
                    <a:pt x="77534" y="0"/>
                  </a:cubicBezTo>
                  <a:cubicBezTo>
                    <a:pt x="77534" y="0"/>
                    <a:pt x="111252" y="28892"/>
                    <a:pt x="166688" y="16002"/>
                  </a:cubicBezTo>
                  <a:cubicBezTo>
                    <a:pt x="168021" y="16320"/>
                    <a:pt x="169418" y="15494"/>
                    <a:pt x="170625" y="13907"/>
                  </a:cubicBezTo>
                  <a:cubicBezTo>
                    <a:pt x="189992" y="57467"/>
                    <a:pt x="199073" y="105029"/>
                    <a:pt x="201930" y="152781"/>
                  </a:cubicBezTo>
                  <a:cubicBezTo>
                    <a:pt x="171069" y="128270"/>
                    <a:pt x="165481" y="66929"/>
                    <a:pt x="165481" y="66929"/>
                  </a:cubicBezTo>
                  <a:cubicBezTo>
                    <a:pt x="165481" y="66929"/>
                    <a:pt x="160020" y="28067"/>
                    <a:pt x="128842" y="41338"/>
                  </a:cubicBezTo>
                  <a:cubicBezTo>
                    <a:pt x="97663" y="54610"/>
                    <a:pt x="107506" y="90551"/>
                    <a:pt x="107506" y="90551"/>
                  </a:cubicBezTo>
                  <a:cubicBezTo>
                    <a:pt x="107506" y="90551"/>
                    <a:pt x="126429" y="209232"/>
                    <a:pt x="202438" y="217995"/>
                  </a:cubicBezTo>
                  <a:cubicBezTo>
                    <a:pt x="201041" y="256476"/>
                    <a:pt x="197041" y="294830"/>
                    <a:pt x="193104" y="333121"/>
                  </a:cubicBezTo>
                  <a:cubicBezTo>
                    <a:pt x="190373" y="359601"/>
                    <a:pt x="196850" y="388747"/>
                    <a:pt x="194120" y="41516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9" name="Freeform 398">
              <a:extLst>
                <a:ext uri="{FF2B5EF4-FFF2-40B4-BE49-F238E27FC236}">
                  <a16:creationId xmlns:a16="http://schemas.microsoft.com/office/drawing/2014/main" id="{C29AA1ED-BC87-914F-AD2B-97D350873ED0}"/>
                </a:ext>
              </a:extLst>
            </p:cNvPr>
            <p:cNvSpPr/>
            <p:nvPr/>
          </p:nvSpPr>
          <p:spPr>
            <a:xfrm>
              <a:off x="2187624" y="2379249"/>
              <a:ext cx="211405" cy="179927"/>
            </a:xfrm>
            <a:custGeom>
              <a:avLst/>
              <a:gdLst>
                <a:gd name="connsiteX0" fmla="*/ 211405 w 211405"/>
                <a:gd name="connsiteY0" fmla="*/ 119793 h 179927"/>
                <a:gd name="connsiteX1" fmla="*/ 110123 w 211405"/>
                <a:gd name="connsiteY1" fmla="*/ 179800 h 179927"/>
                <a:gd name="connsiteX2" fmla="*/ 96407 w 211405"/>
                <a:gd name="connsiteY2" fmla="*/ 179419 h 179927"/>
                <a:gd name="connsiteX3" fmla="*/ 1474 w 211405"/>
                <a:gd name="connsiteY3" fmla="*/ 51975 h 179927"/>
                <a:gd name="connsiteX4" fmla="*/ 22810 w 211405"/>
                <a:gd name="connsiteY4" fmla="*/ 2762 h 179927"/>
                <a:gd name="connsiteX5" fmla="*/ 59450 w 211405"/>
                <a:gd name="connsiteY5" fmla="*/ 28353 h 179927"/>
                <a:gd name="connsiteX6" fmla="*/ 95899 w 211405"/>
                <a:gd name="connsiteY6" fmla="*/ 114205 h 179927"/>
                <a:gd name="connsiteX7" fmla="*/ 107202 w 211405"/>
                <a:gd name="connsiteY7" fmla="*/ 120872 h 179927"/>
                <a:gd name="connsiteX8" fmla="*/ 180481 w 211405"/>
                <a:gd name="connsiteY8" fmla="*/ 103600 h 179927"/>
                <a:gd name="connsiteX9" fmla="*/ 205500 w 211405"/>
                <a:gd name="connsiteY9" fmla="*/ 116681 h 179927"/>
                <a:gd name="connsiteX10" fmla="*/ 211405 w 211405"/>
                <a:gd name="connsiteY10" fmla="*/ 119793 h 179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1405" h="179927">
                  <a:moveTo>
                    <a:pt x="211405" y="119793"/>
                  </a:moveTo>
                  <a:cubicBezTo>
                    <a:pt x="211405" y="119793"/>
                    <a:pt x="197626" y="174847"/>
                    <a:pt x="110123" y="179800"/>
                  </a:cubicBezTo>
                  <a:cubicBezTo>
                    <a:pt x="105360" y="180054"/>
                    <a:pt x="100788" y="179927"/>
                    <a:pt x="96407" y="179419"/>
                  </a:cubicBezTo>
                  <a:cubicBezTo>
                    <a:pt x="20334" y="170656"/>
                    <a:pt x="1474" y="51975"/>
                    <a:pt x="1474" y="51975"/>
                  </a:cubicBezTo>
                  <a:cubicBezTo>
                    <a:pt x="1474" y="51975"/>
                    <a:pt x="-8368" y="16034"/>
                    <a:pt x="22810" y="2762"/>
                  </a:cubicBezTo>
                  <a:cubicBezTo>
                    <a:pt x="54052" y="-10509"/>
                    <a:pt x="59450" y="28353"/>
                    <a:pt x="59450" y="28353"/>
                  </a:cubicBezTo>
                  <a:cubicBezTo>
                    <a:pt x="59450" y="28353"/>
                    <a:pt x="65038" y="89694"/>
                    <a:pt x="95899" y="114205"/>
                  </a:cubicBezTo>
                  <a:cubicBezTo>
                    <a:pt x="99328" y="116935"/>
                    <a:pt x="103074" y="119221"/>
                    <a:pt x="107202" y="120872"/>
                  </a:cubicBezTo>
                  <a:cubicBezTo>
                    <a:pt x="148032" y="137636"/>
                    <a:pt x="180481" y="103600"/>
                    <a:pt x="180481" y="103600"/>
                  </a:cubicBezTo>
                  <a:lnTo>
                    <a:pt x="205500" y="116681"/>
                  </a:lnTo>
                  <a:lnTo>
                    <a:pt x="211405" y="119793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0" name="Freeform 399">
              <a:extLst>
                <a:ext uri="{FF2B5EF4-FFF2-40B4-BE49-F238E27FC236}">
                  <a16:creationId xmlns:a16="http://schemas.microsoft.com/office/drawing/2014/main" id="{E7F50B50-716C-F54F-8818-30AD01060FBC}"/>
                </a:ext>
              </a:extLst>
            </p:cNvPr>
            <p:cNvSpPr/>
            <p:nvPr/>
          </p:nvSpPr>
          <p:spPr>
            <a:xfrm>
              <a:off x="2368042" y="2471039"/>
              <a:ext cx="29717" cy="24828"/>
            </a:xfrm>
            <a:custGeom>
              <a:avLst/>
              <a:gdLst>
                <a:gd name="connsiteX0" fmla="*/ 29718 w 29717"/>
                <a:gd name="connsiteY0" fmla="*/ 5842 h 24828"/>
                <a:gd name="connsiteX1" fmla="*/ 25019 w 29717"/>
                <a:gd name="connsiteY1" fmla="*/ 24828 h 24828"/>
                <a:gd name="connsiteX2" fmla="*/ 0 w 29717"/>
                <a:gd name="connsiteY2" fmla="*/ 11747 h 24828"/>
                <a:gd name="connsiteX3" fmla="*/ 3746 w 29717"/>
                <a:gd name="connsiteY3" fmla="*/ 0 h 24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717" h="24828">
                  <a:moveTo>
                    <a:pt x="29718" y="5842"/>
                  </a:moveTo>
                  <a:lnTo>
                    <a:pt x="25019" y="24828"/>
                  </a:lnTo>
                  <a:lnTo>
                    <a:pt x="0" y="11747"/>
                  </a:lnTo>
                  <a:lnTo>
                    <a:pt x="3746" y="0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1" name="Freeform 400">
              <a:extLst>
                <a:ext uri="{FF2B5EF4-FFF2-40B4-BE49-F238E27FC236}">
                  <a16:creationId xmlns:a16="http://schemas.microsoft.com/office/drawing/2014/main" id="{34CD1662-CA01-D042-97AB-3FB7E5C7C675}"/>
                </a:ext>
              </a:extLst>
            </p:cNvPr>
            <p:cNvSpPr/>
            <p:nvPr/>
          </p:nvSpPr>
          <p:spPr>
            <a:xfrm>
              <a:off x="2365766" y="2366200"/>
              <a:ext cx="52642" cy="110680"/>
            </a:xfrm>
            <a:custGeom>
              <a:avLst/>
              <a:gdLst>
                <a:gd name="connsiteX0" fmla="*/ 31993 w 52642"/>
                <a:gd name="connsiteY0" fmla="*/ 110680 h 110680"/>
                <a:gd name="connsiteX1" fmla="*/ 6022 w 52642"/>
                <a:gd name="connsiteY1" fmla="*/ 104839 h 110680"/>
                <a:gd name="connsiteX2" fmla="*/ 116 w 52642"/>
                <a:gd name="connsiteY2" fmla="*/ 91186 h 110680"/>
                <a:gd name="connsiteX3" fmla="*/ 5323 w 52642"/>
                <a:gd name="connsiteY3" fmla="*/ 66611 h 110680"/>
                <a:gd name="connsiteX4" fmla="*/ 14023 w 52642"/>
                <a:gd name="connsiteY4" fmla="*/ 50229 h 110680"/>
                <a:gd name="connsiteX5" fmla="*/ 13642 w 52642"/>
                <a:gd name="connsiteY5" fmla="*/ 20002 h 110680"/>
                <a:gd name="connsiteX6" fmla="*/ 33390 w 52642"/>
                <a:gd name="connsiteY6" fmla="*/ 40894 h 110680"/>
                <a:gd name="connsiteX7" fmla="*/ 43995 w 52642"/>
                <a:gd name="connsiteY7" fmla="*/ 0 h 110680"/>
                <a:gd name="connsiteX8" fmla="*/ 31993 w 52642"/>
                <a:gd name="connsiteY8" fmla="*/ 110680 h 11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642" h="110680">
                  <a:moveTo>
                    <a:pt x="31993" y="110680"/>
                  </a:moveTo>
                  <a:lnTo>
                    <a:pt x="6022" y="104839"/>
                  </a:lnTo>
                  <a:cubicBezTo>
                    <a:pt x="2275" y="101155"/>
                    <a:pt x="561" y="96393"/>
                    <a:pt x="116" y="91186"/>
                  </a:cubicBezTo>
                  <a:cubicBezTo>
                    <a:pt x="-582" y="83121"/>
                    <a:pt x="1958" y="73977"/>
                    <a:pt x="5323" y="66611"/>
                  </a:cubicBezTo>
                  <a:cubicBezTo>
                    <a:pt x="7927" y="60960"/>
                    <a:pt x="11673" y="55943"/>
                    <a:pt x="14023" y="50229"/>
                  </a:cubicBezTo>
                  <a:cubicBezTo>
                    <a:pt x="18023" y="40704"/>
                    <a:pt x="17833" y="29464"/>
                    <a:pt x="13642" y="20002"/>
                  </a:cubicBezTo>
                  <a:cubicBezTo>
                    <a:pt x="23611" y="20892"/>
                    <a:pt x="33390" y="40449"/>
                    <a:pt x="33390" y="40894"/>
                  </a:cubicBezTo>
                  <a:lnTo>
                    <a:pt x="43995" y="0"/>
                  </a:lnTo>
                  <a:cubicBezTo>
                    <a:pt x="43931" y="0"/>
                    <a:pt x="69966" y="65214"/>
                    <a:pt x="31993" y="110680"/>
                  </a:cubicBezTo>
                  <a:close/>
                </a:path>
              </a:pathLst>
            </a:custGeom>
            <a:solidFill>
              <a:srgbClr val="81C4B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2" name="Freeform 401">
              <a:extLst>
                <a:ext uri="{FF2B5EF4-FFF2-40B4-BE49-F238E27FC236}">
                  <a16:creationId xmlns:a16="http://schemas.microsoft.com/office/drawing/2014/main" id="{EF18AFC4-DD55-B043-9BB4-13A5C3F4B7C2}"/>
                </a:ext>
              </a:extLst>
            </p:cNvPr>
            <p:cNvSpPr/>
            <p:nvPr/>
          </p:nvSpPr>
          <p:spPr>
            <a:xfrm>
              <a:off x="2313622" y="2267839"/>
              <a:ext cx="107188" cy="189547"/>
            </a:xfrm>
            <a:custGeom>
              <a:avLst/>
              <a:gdLst>
                <a:gd name="connsiteX0" fmla="*/ 107188 w 107188"/>
                <a:gd name="connsiteY0" fmla="*/ 38481 h 189547"/>
                <a:gd name="connsiteX1" fmla="*/ 96076 w 107188"/>
                <a:gd name="connsiteY1" fmla="*/ 98361 h 189547"/>
                <a:gd name="connsiteX2" fmla="*/ 85471 w 107188"/>
                <a:gd name="connsiteY2" fmla="*/ 139255 h 189547"/>
                <a:gd name="connsiteX3" fmla="*/ 65723 w 107188"/>
                <a:gd name="connsiteY3" fmla="*/ 118364 h 189547"/>
                <a:gd name="connsiteX4" fmla="*/ 66104 w 107188"/>
                <a:gd name="connsiteY4" fmla="*/ 148590 h 189547"/>
                <a:gd name="connsiteX5" fmla="*/ 57404 w 107188"/>
                <a:gd name="connsiteY5" fmla="*/ 164973 h 189547"/>
                <a:gd name="connsiteX6" fmla="*/ 52197 w 107188"/>
                <a:gd name="connsiteY6" fmla="*/ 189547 h 189547"/>
                <a:gd name="connsiteX7" fmla="*/ 52197 w 107188"/>
                <a:gd name="connsiteY7" fmla="*/ 189547 h 189547"/>
                <a:gd name="connsiteX8" fmla="*/ 0 w 107188"/>
                <a:gd name="connsiteY8" fmla="*/ 153733 h 189547"/>
                <a:gd name="connsiteX9" fmla="*/ 35623 w 107188"/>
                <a:gd name="connsiteY9" fmla="*/ 0 h 189547"/>
                <a:gd name="connsiteX10" fmla="*/ 107188 w 107188"/>
                <a:gd name="connsiteY10" fmla="*/ 38481 h 189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188" h="189547">
                  <a:moveTo>
                    <a:pt x="107188" y="38481"/>
                  </a:moveTo>
                  <a:lnTo>
                    <a:pt x="96076" y="98361"/>
                  </a:lnTo>
                  <a:lnTo>
                    <a:pt x="85471" y="139255"/>
                  </a:lnTo>
                  <a:cubicBezTo>
                    <a:pt x="85471" y="138811"/>
                    <a:pt x="75692" y="119253"/>
                    <a:pt x="65723" y="118364"/>
                  </a:cubicBezTo>
                  <a:cubicBezTo>
                    <a:pt x="69977" y="127825"/>
                    <a:pt x="70104" y="139001"/>
                    <a:pt x="66104" y="148590"/>
                  </a:cubicBezTo>
                  <a:cubicBezTo>
                    <a:pt x="63690" y="154305"/>
                    <a:pt x="59944" y="159385"/>
                    <a:pt x="57404" y="164973"/>
                  </a:cubicBezTo>
                  <a:cubicBezTo>
                    <a:pt x="54038" y="172339"/>
                    <a:pt x="51498" y="181483"/>
                    <a:pt x="52197" y="189547"/>
                  </a:cubicBezTo>
                  <a:lnTo>
                    <a:pt x="52197" y="189547"/>
                  </a:lnTo>
                  <a:lnTo>
                    <a:pt x="0" y="153733"/>
                  </a:lnTo>
                  <a:lnTo>
                    <a:pt x="35623" y="0"/>
                  </a:lnTo>
                  <a:lnTo>
                    <a:pt x="107188" y="3848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3" name="Freeform 402">
              <a:extLst>
                <a:ext uri="{FF2B5EF4-FFF2-40B4-BE49-F238E27FC236}">
                  <a16:creationId xmlns:a16="http://schemas.microsoft.com/office/drawing/2014/main" id="{0A324C0D-7958-AB45-A0DF-AE951B377728}"/>
                </a:ext>
              </a:extLst>
            </p:cNvPr>
            <p:cNvSpPr/>
            <p:nvPr/>
          </p:nvSpPr>
          <p:spPr>
            <a:xfrm>
              <a:off x="2171128" y="2228976"/>
              <a:ext cx="116522" cy="108477"/>
            </a:xfrm>
            <a:custGeom>
              <a:avLst/>
              <a:gdLst>
                <a:gd name="connsiteX0" fmla="*/ 99886 w 116522"/>
                <a:gd name="connsiteY0" fmla="*/ 1968 h 108477"/>
                <a:gd name="connsiteX1" fmla="*/ 79375 w 116522"/>
                <a:gd name="connsiteY1" fmla="*/ 0 h 108477"/>
                <a:gd name="connsiteX2" fmla="*/ 25717 w 116522"/>
                <a:gd name="connsiteY2" fmla="*/ 22035 h 108477"/>
                <a:gd name="connsiteX3" fmla="*/ 6795 w 116522"/>
                <a:gd name="connsiteY3" fmla="*/ 12700 h 108477"/>
                <a:gd name="connsiteX4" fmla="*/ 13907 w 116522"/>
                <a:gd name="connsiteY4" fmla="*/ 48768 h 108477"/>
                <a:gd name="connsiteX5" fmla="*/ 9271 w 116522"/>
                <a:gd name="connsiteY5" fmla="*/ 56388 h 108477"/>
                <a:gd name="connsiteX6" fmla="*/ 9398 w 116522"/>
                <a:gd name="connsiteY6" fmla="*/ 56642 h 108477"/>
                <a:gd name="connsiteX7" fmla="*/ 0 w 116522"/>
                <a:gd name="connsiteY7" fmla="*/ 87313 h 108477"/>
                <a:gd name="connsiteX8" fmla="*/ 60896 w 116522"/>
                <a:gd name="connsiteY8" fmla="*/ 108458 h 108477"/>
                <a:gd name="connsiteX9" fmla="*/ 60896 w 116522"/>
                <a:gd name="connsiteY9" fmla="*/ 85408 h 108477"/>
                <a:gd name="connsiteX10" fmla="*/ 59563 w 116522"/>
                <a:gd name="connsiteY10" fmla="*/ 85408 h 108477"/>
                <a:gd name="connsiteX11" fmla="*/ 55245 w 116522"/>
                <a:gd name="connsiteY11" fmla="*/ 85217 h 108477"/>
                <a:gd name="connsiteX12" fmla="*/ 55245 w 116522"/>
                <a:gd name="connsiteY12" fmla="*/ 85090 h 108477"/>
                <a:gd name="connsiteX13" fmla="*/ 39179 w 116522"/>
                <a:gd name="connsiteY13" fmla="*/ 74867 h 108477"/>
                <a:gd name="connsiteX14" fmla="*/ 60135 w 116522"/>
                <a:gd name="connsiteY14" fmla="*/ 40513 h 108477"/>
                <a:gd name="connsiteX15" fmla="*/ 100457 w 116522"/>
                <a:gd name="connsiteY15" fmla="*/ 64707 h 108477"/>
                <a:gd name="connsiteX16" fmla="*/ 103949 w 116522"/>
                <a:gd name="connsiteY16" fmla="*/ 59246 h 108477"/>
                <a:gd name="connsiteX17" fmla="*/ 114871 w 116522"/>
                <a:gd name="connsiteY17" fmla="*/ 27940 h 108477"/>
                <a:gd name="connsiteX18" fmla="*/ 114871 w 116522"/>
                <a:gd name="connsiteY18" fmla="*/ 27877 h 108477"/>
                <a:gd name="connsiteX19" fmla="*/ 116523 w 116522"/>
                <a:gd name="connsiteY19" fmla="*/ 14542 h 108477"/>
                <a:gd name="connsiteX20" fmla="*/ 99886 w 116522"/>
                <a:gd name="connsiteY20" fmla="*/ 1968 h 108477"/>
                <a:gd name="connsiteX21" fmla="*/ 94996 w 116522"/>
                <a:gd name="connsiteY21" fmla="*/ 28829 h 108477"/>
                <a:gd name="connsiteX22" fmla="*/ 92583 w 116522"/>
                <a:gd name="connsiteY22" fmla="*/ 36005 h 108477"/>
                <a:gd name="connsiteX23" fmla="*/ 89090 w 116522"/>
                <a:gd name="connsiteY23" fmla="*/ 37783 h 108477"/>
                <a:gd name="connsiteX24" fmla="*/ 87313 w 116522"/>
                <a:gd name="connsiteY24" fmla="*/ 34290 h 108477"/>
                <a:gd name="connsiteX25" fmla="*/ 89726 w 116522"/>
                <a:gd name="connsiteY25" fmla="*/ 27115 h 108477"/>
                <a:gd name="connsiteX26" fmla="*/ 92392 w 116522"/>
                <a:gd name="connsiteY26" fmla="*/ 25210 h 108477"/>
                <a:gd name="connsiteX27" fmla="*/ 93282 w 116522"/>
                <a:gd name="connsiteY27" fmla="*/ 25337 h 108477"/>
                <a:gd name="connsiteX28" fmla="*/ 94996 w 116522"/>
                <a:gd name="connsiteY28" fmla="*/ 28829 h 108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6522" h="108477">
                  <a:moveTo>
                    <a:pt x="99886" y="1968"/>
                  </a:moveTo>
                  <a:cubicBezTo>
                    <a:pt x="85661" y="7112"/>
                    <a:pt x="79375" y="0"/>
                    <a:pt x="79375" y="0"/>
                  </a:cubicBezTo>
                  <a:cubicBezTo>
                    <a:pt x="63310" y="27115"/>
                    <a:pt x="25717" y="22035"/>
                    <a:pt x="25717" y="22035"/>
                  </a:cubicBezTo>
                  <a:cubicBezTo>
                    <a:pt x="25717" y="22035"/>
                    <a:pt x="22733" y="508"/>
                    <a:pt x="6795" y="12700"/>
                  </a:cubicBezTo>
                  <a:cubicBezTo>
                    <a:pt x="-9144" y="24829"/>
                    <a:pt x="13907" y="48768"/>
                    <a:pt x="13907" y="48768"/>
                  </a:cubicBezTo>
                  <a:lnTo>
                    <a:pt x="9271" y="56388"/>
                  </a:lnTo>
                  <a:cubicBezTo>
                    <a:pt x="9398" y="56579"/>
                    <a:pt x="9398" y="56642"/>
                    <a:pt x="9398" y="56642"/>
                  </a:cubicBezTo>
                  <a:lnTo>
                    <a:pt x="0" y="87313"/>
                  </a:lnTo>
                  <a:cubicBezTo>
                    <a:pt x="16383" y="105410"/>
                    <a:pt x="42164" y="108776"/>
                    <a:pt x="60896" y="108458"/>
                  </a:cubicBezTo>
                  <a:lnTo>
                    <a:pt x="60896" y="85408"/>
                  </a:lnTo>
                  <a:lnTo>
                    <a:pt x="59563" y="85408"/>
                  </a:lnTo>
                  <a:cubicBezTo>
                    <a:pt x="58166" y="85408"/>
                    <a:pt x="56705" y="85344"/>
                    <a:pt x="55245" y="85217"/>
                  </a:cubicBezTo>
                  <a:lnTo>
                    <a:pt x="55245" y="85090"/>
                  </a:lnTo>
                  <a:cubicBezTo>
                    <a:pt x="46799" y="83630"/>
                    <a:pt x="39179" y="74867"/>
                    <a:pt x="39179" y="74867"/>
                  </a:cubicBezTo>
                  <a:lnTo>
                    <a:pt x="60135" y="40513"/>
                  </a:lnTo>
                  <a:cubicBezTo>
                    <a:pt x="70295" y="55372"/>
                    <a:pt x="100457" y="64707"/>
                    <a:pt x="100457" y="64707"/>
                  </a:cubicBezTo>
                  <a:cubicBezTo>
                    <a:pt x="101727" y="62929"/>
                    <a:pt x="102933" y="61087"/>
                    <a:pt x="103949" y="59246"/>
                  </a:cubicBezTo>
                  <a:cubicBezTo>
                    <a:pt x="110109" y="48641"/>
                    <a:pt x="113284" y="36893"/>
                    <a:pt x="114871" y="27940"/>
                  </a:cubicBezTo>
                  <a:lnTo>
                    <a:pt x="114871" y="27877"/>
                  </a:lnTo>
                  <a:cubicBezTo>
                    <a:pt x="116078" y="21209"/>
                    <a:pt x="116459" y="16256"/>
                    <a:pt x="116523" y="14542"/>
                  </a:cubicBezTo>
                  <a:cubicBezTo>
                    <a:pt x="106299" y="11621"/>
                    <a:pt x="99886" y="1968"/>
                    <a:pt x="99886" y="1968"/>
                  </a:cubicBezTo>
                  <a:close/>
                  <a:moveTo>
                    <a:pt x="94996" y="28829"/>
                  </a:moveTo>
                  <a:lnTo>
                    <a:pt x="92583" y="36005"/>
                  </a:lnTo>
                  <a:cubicBezTo>
                    <a:pt x="92075" y="37465"/>
                    <a:pt x="90488" y="38227"/>
                    <a:pt x="89090" y="37783"/>
                  </a:cubicBezTo>
                  <a:cubicBezTo>
                    <a:pt x="87630" y="37275"/>
                    <a:pt x="86868" y="35687"/>
                    <a:pt x="87313" y="34290"/>
                  </a:cubicBezTo>
                  <a:lnTo>
                    <a:pt x="89726" y="27115"/>
                  </a:lnTo>
                  <a:cubicBezTo>
                    <a:pt x="90107" y="25971"/>
                    <a:pt x="91186" y="25210"/>
                    <a:pt x="92392" y="25210"/>
                  </a:cubicBezTo>
                  <a:cubicBezTo>
                    <a:pt x="92710" y="25210"/>
                    <a:pt x="92964" y="25273"/>
                    <a:pt x="93282" y="25337"/>
                  </a:cubicBezTo>
                  <a:cubicBezTo>
                    <a:pt x="94742" y="25845"/>
                    <a:pt x="95504" y="27368"/>
                    <a:pt x="94996" y="2882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4" name="Freeform 403">
              <a:extLst>
                <a:ext uri="{FF2B5EF4-FFF2-40B4-BE49-F238E27FC236}">
                  <a16:creationId xmlns:a16="http://schemas.microsoft.com/office/drawing/2014/main" id="{32E6448F-DC95-3C4D-83E8-2F49467181F0}"/>
                </a:ext>
              </a:extLst>
            </p:cNvPr>
            <p:cNvSpPr/>
            <p:nvPr/>
          </p:nvSpPr>
          <p:spPr>
            <a:xfrm>
              <a:off x="2258314" y="2254186"/>
              <a:ext cx="7967" cy="12699"/>
            </a:xfrm>
            <a:custGeom>
              <a:avLst/>
              <a:gdLst>
                <a:gd name="connsiteX0" fmla="*/ 7810 w 7967"/>
                <a:gd name="connsiteY0" fmla="*/ 3620 h 12699"/>
                <a:gd name="connsiteX1" fmla="*/ 5397 w 7967"/>
                <a:gd name="connsiteY1" fmla="*/ 10795 h 12699"/>
                <a:gd name="connsiteX2" fmla="*/ 1904 w 7967"/>
                <a:gd name="connsiteY2" fmla="*/ 12573 h 12699"/>
                <a:gd name="connsiteX3" fmla="*/ 126 w 7967"/>
                <a:gd name="connsiteY3" fmla="*/ 9081 h 12699"/>
                <a:gd name="connsiteX4" fmla="*/ 2539 w 7967"/>
                <a:gd name="connsiteY4" fmla="*/ 1905 h 12699"/>
                <a:gd name="connsiteX5" fmla="*/ 5206 w 7967"/>
                <a:gd name="connsiteY5" fmla="*/ 0 h 12699"/>
                <a:gd name="connsiteX6" fmla="*/ 6095 w 7967"/>
                <a:gd name="connsiteY6" fmla="*/ 127 h 12699"/>
                <a:gd name="connsiteX7" fmla="*/ 7810 w 7967"/>
                <a:gd name="connsiteY7" fmla="*/ 3620 h 12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67" h="12699">
                  <a:moveTo>
                    <a:pt x="7810" y="3620"/>
                  </a:moveTo>
                  <a:lnTo>
                    <a:pt x="5397" y="10795"/>
                  </a:lnTo>
                  <a:cubicBezTo>
                    <a:pt x="4889" y="12256"/>
                    <a:pt x="3301" y="13018"/>
                    <a:pt x="1904" y="12573"/>
                  </a:cubicBezTo>
                  <a:cubicBezTo>
                    <a:pt x="444" y="12065"/>
                    <a:pt x="-318" y="10478"/>
                    <a:pt x="126" y="9081"/>
                  </a:cubicBezTo>
                  <a:lnTo>
                    <a:pt x="2539" y="1905"/>
                  </a:lnTo>
                  <a:cubicBezTo>
                    <a:pt x="2920" y="762"/>
                    <a:pt x="4000" y="0"/>
                    <a:pt x="5206" y="0"/>
                  </a:cubicBezTo>
                  <a:cubicBezTo>
                    <a:pt x="5524" y="0"/>
                    <a:pt x="5778" y="64"/>
                    <a:pt x="6095" y="127"/>
                  </a:cubicBezTo>
                  <a:cubicBezTo>
                    <a:pt x="7556" y="635"/>
                    <a:pt x="8318" y="2159"/>
                    <a:pt x="7810" y="3620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5" name="Freeform 404">
              <a:extLst>
                <a:ext uri="{FF2B5EF4-FFF2-40B4-BE49-F238E27FC236}">
                  <a16:creationId xmlns:a16="http://schemas.microsoft.com/office/drawing/2014/main" id="{6A526DA7-0587-EF4B-A140-51960727EC79}"/>
                </a:ext>
              </a:extLst>
            </p:cNvPr>
            <p:cNvSpPr/>
            <p:nvPr/>
          </p:nvSpPr>
          <p:spPr>
            <a:xfrm>
              <a:off x="2104827" y="2753741"/>
              <a:ext cx="155899" cy="506222"/>
            </a:xfrm>
            <a:custGeom>
              <a:avLst/>
              <a:gdLst>
                <a:gd name="connsiteX0" fmla="*/ 155900 w 155899"/>
                <a:gd name="connsiteY0" fmla="*/ 1905 h 506222"/>
                <a:gd name="connsiteX1" fmla="*/ 155900 w 155899"/>
                <a:gd name="connsiteY1" fmla="*/ 1905 h 506222"/>
                <a:gd name="connsiteX2" fmla="*/ 123324 w 155899"/>
                <a:gd name="connsiteY2" fmla="*/ 506222 h 506222"/>
                <a:gd name="connsiteX3" fmla="*/ 82684 w 155899"/>
                <a:gd name="connsiteY3" fmla="*/ 506222 h 506222"/>
                <a:gd name="connsiteX4" fmla="*/ 55697 w 155899"/>
                <a:gd name="connsiteY4" fmla="*/ 225489 h 506222"/>
                <a:gd name="connsiteX5" fmla="*/ 55697 w 155899"/>
                <a:gd name="connsiteY5" fmla="*/ 225425 h 506222"/>
                <a:gd name="connsiteX6" fmla="*/ 31313 w 155899"/>
                <a:gd name="connsiteY6" fmla="*/ 49149 h 506222"/>
                <a:gd name="connsiteX7" fmla="*/ 9913 w 155899"/>
                <a:gd name="connsiteY7" fmla="*/ 19114 h 506222"/>
                <a:gd name="connsiteX8" fmla="*/ 198 w 155899"/>
                <a:gd name="connsiteY8" fmla="*/ 317 h 506222"/>
                <a:gd name="connsiteX9" fmla="*/ 261 w 155899"/>
                <a:gd name="connsiteY9" fmla="*/ 0 h 506222"/>
                <a:gd name="connsiteX10" fmla="*/ 19248 w 155899"/>
                <a:gd name="connsiteY10" fmla="*/ 826 h 506222"/>
                <a:gd name="connsiteX11" fmla="*/ 155900 w 155899"/>
                <a:gd name="connsiteY11" fmla="*/ 1905 h 506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5899" h="506222">
                  <a:moveTo>
                    <a:pt x="155900" y="1905"/>
                  </a:moveTo>
                  <a:lnTo>
                    <a:pt x="155900" y="1905"/>
                  </a:lnTo>
                  <a:cubicBezTo>
                    <a:pt x="155900" y="1905"/>
                    <a:pt x="140596" y="408495"/>
                    <a:pt x="123324" y="506222"/>
                  </a:cubicBezTo>
                  <a:lnTo>
                    <a:pt x="82684" y="506222"/>
                  </a:lnTo>
                  <a:cubicBezTo>
                    <a:pt x="82684" y="506222"/>
                    <a:pt x="69349" y="354330"/>
                    <a:pt x="55697" y="225489"/>
                  </a:cubicBezTo>
                  <a:lnTo>
                    <a:pt x="55697" y="225425"/>
                  </a:lnTo>
                  <a:cubicBezTo>
                    <a:pt x="46299" y="136906"/>
                    <a:pt x="36774" y="59309"/>
                    <a:pt x="31313" y="49149"/>
                  </a:cubicBezTo>
                  <a:cubicBezTo>
                    <a:pt x="24645" y="36767"/>
                    <a:pt x="16327" y="26988"/>
                    <a:pt x="9913" y="19114"/>
                  </a:cubicBezTo>
                  <a:cubicBezTo>
                    <a:pt x="3436" y="11176"/>
                    <a:pt x="-1009" y="5143"/>
                    <a:pt x="198" y="317"/>
                  </a:cubicBezTo>
                  <a:lnTo>
                    <a:pt x="261" y="0"/>
                  </a:lnTo>
                  <a:cubicBezTo>
                    <a:pt x="5214" y="445"/>
                    <a:pt x="11437" y="762"/>
                    <a:pt x="19248" y="826"/>
                  </a:cubicBezTo>
                  <a:cubicBezTo>
                    <a:pt x="64841" y="1143"/>
                    <a:pt x="110370" y="1524"/>
                    <a:pt x="155900" y="1905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6" name="Freeform 405">
              <a:extLst>
                <a:ext uri="{FF2B5EF4-FFF2-40B4-BE49-F238E27FC236}">
                  <a16:creationId xmlns:a16="http://schemas.microsoft.com/office/drawing/2014/main" id="{781EB0D7-9B13-2E4C-AED0-6914BEB59DE1}"/>
                </a:ext>
              </a:extLst>
            </p:cNvPr>
            <p:cNvSpPr/>
            <p:nvPr/>
          </p:nvSpPr>
          <p:spPr>
            <a:xfrm>
              <a:off x="2040635" y="2772791"/>
              <a:ext cx="119888" cy="467994"/>
            </a:xfrm>
            <a:custGeom>
              <a:avLst/>
              <a:gdLst>
                <a:gd name="connsiteX0" fmla="*/ 119888 w 119888"/>
                <a:gd name="connsiteY0" fmla="*/ 206375 h 467994"/>
                <a:gd name="connsiteX1" fmla="*/ 119888 w 119888"/>
                <a:gd name="connsiteY1" fmla="*/ 206439 h 467994"/>
                <a:gd name="connsiteX2" fmla="*/ 41212 w 119888"/>
                <a:gd name="connsiteY2" fmla="*/ 467995 h 467994"/>
                <a:gd name="connsiteX3" fmla="*/ 23622 w 119888"/>
                <a:gd name="connsiteY3" fmla="*/ 462089 h 467994"/>
                <a:gd name="connsiteX4" fmla="*/ 0 w 119888"/>
                <a:gd name="connsiteY4" fmla="*/ 454216 h 467994"/>
                <a:gd name="connsiteX5" fmla="*/ 74168 w 119888"/>
                <a:gd name="connsiteY5" fmla="*/ 0 h 467994"/>
                <a:gd name="connsiteX6" fmla="*/ 95568 w 119888"/>
                <a:gd name="connsiteY6" fmla="*/ 30036 h 467994"/>
                <a:gd name="connsiteX7" fmla="*/ 119888 w 119888"/>
                <a:gd name="connsiteY7" fmla="*/ 206375 h 46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9888" h="467994">
                  <a:moveTo>
                    <a:pt x="119888" y="206375"/>
                  </a:moveTo>
                  <a:lnTo>
                    <a:pt x="119888" y="206439"/>
                  </a:lnTo>
                  <a:cubicBezTo>
                    <a:pt x="120206" y="262064"/>
                    <a:pt x="41212" y="467995"/>
                    <a:pt x="41212" y="467995"/>
                  </a:cubicBezTo>
                  <a:lnTo>
                    <a:pt x="23622" y="462089"/>
                  </a:lnTo>
                  <a:lnTo>
                    <a:pt x="0" y="454216"/>
                  </a:lnTo>
                  <a:cubicBezTo>
                    <a:pt x="34481" y="332486"/>
                    <a:pt x="74168" y="0"/>
                    <a:pt x="74168" y="0"/>
                  </a:cubicBezTo>
                  <a:cubicBezTo>
                    <a:pt x="80582" y="7874"/>
                    <a:pt x="88900" y="17653"/>
                    <a:pt x="95568" y="30036"/>
                  </a:cubicBezTo>
                  <a:cubicBezTo>
                    <a:pt x="100965" y="40195"/>
                    <a:pt x="110554" y="117856"/>
                    <a:pt x="119888" y="20637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7" name="Freeform 406">
              <a:extLst>
                <a:ext uri="{FF2B5EF4-FFF2-40B4-BE49-F238E27FC236}">
                  <a16:creationId xmlns:a16="http://schemas.microsoft.com/office/drawing/2014/main" id="{065C60B8-A027-7A40-8BFC-BC7E792C79E4}"/>
                </a:ext>
              </a:extLst>
            </p:cNvPr>
            <p:cNvSpPr/>
            <p:nvPr/>
          </p:nvSpPr>
          <p:spPr>
            <a:xfrm>
              <a:off x="2187511" y="3259963"/>
              <a:ext cx="24193" cy="31425"/>
            </a:xfrm>
            <a:custGeom>
              <a:avLst/>
              <a:gdLst>
                <a:gd name="connsiteX0" fmla="*/ 24193 w 24193"/>
                <a:gd name="connsiteY0" fmla="*/ 0 h 31425"/>
                <a:gd name="connsiteX1" fmla="*/ 23051 w 24193"/>
                <a:gd name="connsiteY1" fmla="*/ 28067 h 31425"/>
                <a:gd name="connsiteX2" fmla="*/ 1143 w 24193"/>
                <a:gd name="connsiteY2" fmla="*/ 28067 h 31425"/>
                <a:gd name="connsiteX3" fmla="*/ 0 w 24193"/>
                <a:gd name="connsiteY3" fmla="*/ 0 h 31425"/>
                <a:gd name="connsiteX4" fmla="*/ 24193 w 24193"/>
                <a:gd name="connsiteY4" fmla="*/ 0 h 31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93" h="31425">
                  <a:moveTo>
                    <a:pt x="24193" y="0"/>
                  </a:moveTo>
                  <a:lnTo>
                    <a:pt x="23051" y="28067"/>
                  </a:lnTo>
                  <a:cubicBezTo>
                    <a:pt x="11684" y="35623"/>
                    <a:pt x="1143" y="28067"/>
                    <a:pt x="1143" y="28067"/>
                  </a:cubicBezTo>
                  <a:lnTo>
                    <a:pt x="0" y="0"/>
                  </a:lnTo>
                  <a:lnTo>
                    <a:pt x="24193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8" name="Freeform 407">
              <a:extLst>
                <a:ext uri="{FF2B5EF4-FFF2-40B4-BE49-F238E27FC236}">
                  <a16:creationId xmlns:a16="http://schemas.microsoft.com/office/drawing/2014/main" id="{EA9C9431-84AC-B248-A546-2DADEE9132D6}"/>
                </a:ext>
              </a:extLst>
            </p:cNvPr>
            <p:cNvSpPr/>
            <p:nvPr/>
          </p:nvSpPr>
          <p:spPr>
            <a:xfrm>
              <a:off x="2177738" y="3288029"/>
              <a:ext cx="100260" cy="33020"/>
            </a:xfrm>
            <a:custGeom>
              <a:avLst/>
              <a:gdLst>
                <a:gd name="connsiteX0" fmla="*/ 100261 w 100260"/>
                <a:gd name="connsiteY0" fmla="*/ 21336 h 33020"/>
                <a:gd name="connsiteX1" fmla="*/ 100261 w 100260"/>
                <a:gd name="connsiteY1" fmla="*/ 33020 h 33020"/>
                <a:gd name="connsiteX2" fmla="*/ 33966 w 100260"/>
                <a:gd name="connsiteY2" fmla="*/ 33020 h 33020"/>
                <a:gd name="connsiteX3" fmla="*/ 24632 w 100260"/>
                <a:gd name="connsiteY3" fmla="*/ 21908 h 33020"/>
                <a:gd name="connsiteX4" fmla="*/ 24632 w 100260"/>
                <a:gd name="connsiteY4" fmla="*/ 33020 h 33020"/>
                <a:gd name="connsiteX5" fmla="*/ 1264 w 100260"/>
                <a:gd name="connsiteY5" fmla="*/ 33020 h 33020"/>
                <a:gd name="connsiteX6" fmla="*/ 10916 w 100260"/>
                <a:gd name="connsiteY6" fmla="*/ 0 h 33020"/>
                <a:gd name="connsiteX7" fmla="*/ 32824 w 100260"/>
                <a:gd name="connsiteY7" fmla="*/ 0 h 33020"/>
                <a:gd name="connsiteX8" fmla="*/ 100261 w 100260"/>
                <a:gd name="connsiteY8" fmla="*/ 21336 h 33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260" h="33020">
                  <a:moveTo>
                    <a:pt x="100261" y="21336"/>
                  </a:moveTo>
                  <a:lnTo>
                    <a:pt x="100261" y="33020"/>
                  </a:lnTo>
                  <a:lnTo>
                    <a:pt x="33966" y="33020"/>
                  </a:lnTo>
                  <a:lnTo>
                    <a:pt x="24632" y="21908"/>
                  </a:lnTo>
                  <a:lnTo>
                    <a:pt x="24632" y="33020"/>
                  </a:lnTo>
                  <a:lnTo>
                    <a:pt x="1264" y="33020"/>
                  </a:lnTo>
                  <a:cubicBezTo>
                    <a:pt x="1264" y="33020"/>
                    <a:pt x="-5149" y="2921"/>
                    <a:pt x="10916" y="0"/>
                  </a:cubicBezTo>
                  <a:cubicBezTo>
                    <a:pt x="10916" y="0"/>
                    <a:pt x="21394" y="7557"/>
                    <a:pt x="32824" y="0"/>
                  </a:cubicBezTo>
                  <a:cubicBezTo>
                    <a:pt x="32824" y="0"/>
                    <a:pt x="63494" y="22225"/>
                    <a:pt x="100261" y="21336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9" name="Freeform 408">
              <a:extLst>
                <a:ext uri="{FF2B5EF4-FFF2-40B4-BE49-F238E27FC236}">
                  <a16:creationId xmlns:a16="http://schemas.microsoft.com/office/drawing/2014/main" id="{B1E5BE71-B163-3A41-B144-5992C07A868D}"/>
                </a:ext>
              </a:extLst>
            </p:cNvPr>
            <p:cNvSpPr/>
            <p:nvPr/>
          </p:nvSpPr>
          <p:spPr>
            <a:xfrm>
              <a:off x="2027745" y="3227006"/>
              <a:ext cx="36512" cy="32723"/>
            </a:xfrm>
            <a:custGeom>
              <a:avLst/>
              <a:gdLst>
                <a:gd name="connsiteX0" fmla="*/ 36513 w 36512"/>
                <a:gd name="connsiteY0" fmla="*/ 7874 h 32723"/>
                <a:gd name="connsiteX1" fmla="*/ 19876 w 36512"/>
                <a:gd name="connsiteY1" fmla="*/ 32703 h 32723"/>
                <a:gd name="connsiteX2" fmla="*/ 0 w 36512"/>
                <a:gd name="connsiteY2" fmla="*/ 21908 h 32723"/>
                <a:gd name="connsiteX3" fmla="*/ 12827 w 36512"/>
                <a:gd name="connsiteY3" fmla="*/ 0 h 32723"/>
                <a:gd name="connsiteX4" fmla="*/ 36513 w 36512"/>
                <a:gd name="connsiteY4" fmla="*/ 7874 h 32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512" h="32723">
                  <a:moveTo>
                    <a:pt x="36513" y="7874"/>
                  </a:moveTo>
                  <a:lnTo>
                    <a:pt x="19876" y="32703"/>
                  </a:lnTo>
                  <a:cubicBezTo>
                    <a:pt x="6985" y="33274"/>
                    <a:pt x="0" y="21908"/>
                    <a:pt x="0" y="21908"/>
                  </a:cubicBezTo>
                  <a:lnTo>
                    <a:pt x="12827" y="0"/>
                  </a:lnTo>
                  <a:lnTo>
                    <a:pt x="36513" y="787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0" name="Freeform 409">
              <a:extLst>
                <a:ext uri="{FF2B5EF4-FFF2-40B4-BE49-F238E27FC236}">
                  <a16:creationId xmlns:a16="http://schemas.microsoft.com/office/drawing/2014/main" id="{26E678FA-3B13-B24D-BDEE-4CA83DEB8A07}"/>
                </a:ext>
              </a:extLst>
            </p:cNvPr>
            <p:cNvSpPr/>
            <p:nvPr/>
          </p:nvSpPr>
          <p:spPr>
            <a:xfrm>
              <a:off x="2004123" y="3246850"/>
              <a:ext cx="82677" cy="52546"/>
            </a:xfrm>
            <a:custGeom>
              <a:avLst/>
              <a:gdLst>
                <a:gd name="connsiteX0" fmla="*/ 82677 w 82677"/>
                <a:gd name="connsiteY0" fmla="*/ 41179 h 52546"/>
                <a:gd name="connsiteX1" fmla="*/ 82677 w 82677"/>
                <a:gd name="connsiteY1" fmla="*/ 52546 h 52546"/>
                <a:gd name="connsiteX2" fmla="*/ 40577 w 82677"/>
                <a:gd name="connsiteY2" fmla="*/ 52546 h 52546"/>
                <a:gd name="connsiteX3" fmla="*/ 22479 w 82677"/>
                <a:gd name="connsiteY3" fmla="*/ 35591 h 52546"/>
                <a:gd name="connsiteX4" fmla="*/ 23686 w 82677"/>
                <a:gd name="connsiteY4" fmla="*/ 23336 h 52546"/>
                <a:gd name="connsiteX5" fmla="*/ 14923 w 82677"/>
                <a:gd name="connsiteY5" fmla="*/ 28797 h 52546"/>
                <a:gd name="connsiteX6" fmla="*/ 0 w 82677"/>
                <a:gd name="connsiteY6" fmla="*/ 14002 h 52546"/>
                <a:gd name="connsiteX7" fmla="*/ 23686 w 82677"/>
                <a:gd name="connsiteY7" fmla="*/ 2000 h 52546"/>
                <a:gd name="connsiteX8" fmla="*/ 43561 w 82677"/>
                <a:gd name="connsiteY8" fmla="*/ 12795 h 52546"/>
                <a:gd name="connsiteX9" fmla="*/ 57595 w 82677"/>
                <a:gd name="connsiteY9" fmla="*/ 41116 h 52546"/>
                <a:gd name="connsiteX10" fmla="*/ 82677 w 82677"/>
                <a:gd name="connsiteY10" fmla="*/ 41116 h 52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677" h="52546">
                  <a:moveTo>
                    <a:pt x="82677" y="41179"/>
                  </a:moveTo>
                  <a:lnTo>
                    <a:pt x="82677" y="52546"/>
                  </a:lnTo>
                  <a:lnTo>
                    <a:pt x="40577" y="52546"/>
                  </a:lnTo>
                  <a:lnTo>
                    <a:pt x="22479" y="35591"/>
                  </a:lnTo>
                  <a:lnTo>
                    <a:pt x="23686" y="23336"/>
                  </a:lnTo>
                  <a:lnTo>
                    <a:pt x="14923" y="28797"/>
                  </a:lnTo>
                  <a:lnTo>
                    <a:pt x="0" y="14002"/>
                  </a:lnTo>
                  <a:cubicBezTo>
                    <a:pt x="0" y="14002"/>
                    <a:pt x="14542" y="-6318"/>
                    <a:pt x="23686" y="2000"/>
                  </a:cubicBezTo>
                  <a:cubicBezTo>
                    <a:pt x="23686" y="2000"/>
                    <a:pt x="30671" y="13366"/>
                    <a:pt x="43561" y="12795"/>
                  </a:cubicBezTo>
                  <a:lnTo>
                    <a:pt x="57595" y="41116"/>
                  </a:lnTo>
                  <a:lnTo>
                    <a:pt x="82677" y="41116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1" name="Freeform 410">
              <a:extLst>
                <a:ext uri="{FF2B5EF4-FFF2-40B4-BE49-F238E27FC236}">
                  <a16:creationId xmlns:a16="http://schemas.microsoft.com/office/drawing/2014/main" id="{EC516529-7CEE-A143-B6BE-FBC64BB56C83}"/>
                </a:ext>
              </a:extLst>
            </p:cNvPr>
            <p:cNvSpPr/>
            <p:nvPr/>
          </p:nvSpPr>
          <p:spPr>
            <a:xfrm>
              <a:off x="2196909" y="2617867"/>
              <a:ext cx="59499" cy="25002"/>
            </a:xfrm>
            <a:custGeom>
              <a:avLst/>
              <a:gdLst>
                <a:gd name="connsiteX0" fmla="*/ 59499 w 59499"/>
                <a:gd name="connsiteY0" fmla="*/ 9064 h 25002"/>
                <a:gd name="connsiteX1" fmla="*/ 57658 w 59499"/>
                <a:gd name="connsiteY1" fmla="*/ 25002 h 25002"/>
                <a:gd name="connsiteX2" fmla="*/ 64 w 59499"/>
                <a:gd name="connsiteY2" fmla="*/ 21383 h 25002"/>
                <a:gd name="connsiteX3" fmla="*/ 0 w 59499"/>
                <a:gd name="connsiteY3" fmla="*/ 4301 h 25002"/>
                <a:gd name="connsiteX4" fmla="*/ 59499 w 59499"/>
                <a:gd name="connsiteY4" fmla="*/ 9064 h 25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499" h="25002">
                  <a:moveTo>
                    <a:pt x="59499" y="9064"/>
                  </a:moveTo>
                  <a:lnTo>
                    <a:pt x="57658" y="25002"/>
                  </a:lnTo>
                  <a:cubicBezTo>
                    <a:pt x="30798" y="12874"/>
                    <a:pt x="9589" y="17763"/>
                    <a:pt x="64" y="21383"/>
                  </a:cubicBezTo>
                  <a:lnTo>
                    <a:pt x="0" y="4301"/>
                  </a:lnTo>
                  <a:cubicBezTo>
                    <a:pt x="40704" y="-7637"/>
                    <a:pt x="59499" y="9064"/>
                    <a:pt x="59499" y="9064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2" name="Freeform 411">
              <a:extLst>
                <a:ext uri="{FF2B5EF4-FFF2-40B4-BE49-F238E27FC236}">
                  <a16:creationId xmlns:a16="http://schemas.microsoft.com/office/drawing/2014/main" id="{709BA9D2-7148-A344-9D18-B658177B9192}"/>
                </a:ext>
              </a:extLst>
            </p:cNvPr>
            <p:cNvSpPr/>
            <p:nvPr/>
          </p:nvSpPr>
          <p:spPr>
            <a:xfrm>
              <a:off x="2197036" y="2635131"/>
              <a:ext cx="57530" cy="65338"/>
            </a:xfrm>
            <a:custGeom>
              <a:avLst/>
              <a:gdLst>
                <a:gd name="connsiteX0" fmla="*/ 57531 w 57530"/>
                <a:gd name="connsiteY0" fmla="*/ 7739 h 65338"/>
                <a:gd name="connsiteX1" fmla="*/ 53721 w 57530"/>
                <a:gd name="connsiteY1" fmla="*/ 50601 h 65338"/>
                <a:gd name="connsiteX2" fmla="*/ 47498 w 57530"/>
                <a:gd name="connsiteY2" fmla="*/ 60253 h 65338"/>
                <a:gd name="connsiteX3" fmla="*/ 33718 w 57530"/>
                <a:gd name="connsiteY3" fmla="*/ 65016 h 65338"/>
                <a:gd name="connsiteX4" fmla="*/ 9144 w 57530"/>
                <a:gd name="connsiteY4" fmla="*/ 59428 h 65338"/>
                <a:gd name="connsiteX5" fmla="*/ 6540 w 57530"/>
                <a:gd name="connsiteY5" fmla="*/ 57713 h 65338"/>
                <a:gd name="connsiteX6" fmla="*/ 699 w 57530"/>
                <a:gd name="connsiteY6" fmla="*/ 46918 h 65338"/>
                <a:gd name="connsiteX7" fmla="*/ 0 w 57530"/>
                <a:gd name="connsiteY7" fmla="*/ 3992 h 65338"/>
                <a:gd name="connsiteX8" fmla="*/ 57531 w 57530"/>
                <a:gd name="connsiteY8" fmla="*/ 7739 h 65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530" h="65338">
                  <a:moveTo>
                    <a:pt x="57531" y="7739"/>
                  </a:moveTo>
                  <a:lnTo>
                    <a:pt x="53721" y="50601"/>
                  </a:lnTo>
                  <a:cubicBezTo>
                    <a:pt x="53277" y="54602"/>
                    <a:pt x="50927" y="58221"/>
                    <a:pt x="47498" y="60253"/>
                  </a:cubicBezTo>
                  <a:cubicBezTo>
                    <a:pt x="43180" y="62793"/>
                    <a:pt x="38481" y="64381"/>
                    <a:pt x="33718" y="65016"/>
                  </a:cubicBezTo>
                  <a:cubicBezTo>
                    <a:pt x="25273" y="66159"/>
                    <a:pt x="16510" y="64254"/>
                    <a:pt x="9144" y="59428"/>
                  </a:cubicBezTo>
                  <a:lnTo>
                    <a:pt x="6540" y="57713"/>
                  </a:lnTo>
                  <a:cubicBezTo>
                    <a:pt x="2921" y="55300"/>
                    <a:pt x="699" y="51300"/>
                    <a:pt x="699" y="46918"/>
                  </a:cubicBezTo>
                  <a:lnTo>
                    <a:pt x="0" y="3992"/>
                  </a:lnTo>
                  <a:cubicBezTo>
                    <a:pt x="9462" y="500"/>
                    <a:pt x="30671" y="-4390"/>
                    <a:pt x="57531" y="773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3" name="Freeform 412">
              <a:extLst>
                <a:ext uri="{FF2B5EF4-FFF2-40B4-BE49-F238E27FC236}">
                  <a16:creationId xmlns:a16="http://schemas.microsoft.com/office/drawing/2014/main" id="{C8A56F90-54DA-7147-910C-60E51E97DD35}"/>
                </a:ext>
              </a:extLst>
            </p:cNvPr>
            <p:cNvSpPr/>
            <p:nvPr/>
          </p:nvSpPr>
          <p:spPr>
            <a:xfrm>
              <a:off x="2184526" y="2250249"/>
              <a:ext cx="87058" cy="64008"/>
            </a:xfrm>
            <a:custGeom>
              <a:avLst/>
              <a:gdLst>
                <a:gd name="connsiteX0" fmla="*/ 46800 w 87058"/>
                <a:gd name="connsiteY0" fmla="*/ 19177 h 64008"/>
                <a:gd name="connsiteX1" fmla="*/ 46355 w 87058"/>
                <a:gd name="connsiteY1" fmla="*/ 19876 h 64008"/>
                <a:gd name="connsiteX2" fmla="*/ 12764 w 87058"/>
                <a:gd name="connsiteY2" fmla="*/ 0 h 64008"/>
                <a:gd name="connsiteX3" fmla="*/ 11938 w 87058"/>
                <a:gd name="connsiteY3" fmla="*/ 1397 h 64008"/>
                <a:gd name="connsiteX4" fmla="*/ 45466 w 87058"/>
                <a:gd name="connsiteY4" fmla="*/ 21273 h 64008"/>
                <a:gd name="connsiteX5" fmla="*/ 26861 w 87058"/>
                <a:gd name="connsiteY5" fmla="*/ 51816 h 64008"/>
                <a:gd name="connsiteX6" fmla="*/ 1143 w 87058"/>
                <a:gd name="connsiteY6" fmla="*/ 26733 h 64008"/>
                <a:gd name="connsiteX7" fmla="*/ 0 w 87058"/>
                <a:gd name="connsiteY7" fmla="*/ 27877 h 64008"/>
                <a:gd name="connsiteX8" fmla="*/ 25971 w 87058"/>
                <a:gd name="connsiteY8" fmla="*/ 53213 h 64008"/>
                <a:gd name="connsiteX9" fmla="*/ 25845 w 87058"/>
                <a:gd name="connsiteY9" fmla="*/ 53467 h 64008"/>
                <a:gd name="connsiteX10" fmla="*/ 41910 w 87058"/>
                <a:gd name="connsiteY10" fmla="*/ 63690 h 64008"/>
                <a:gd name="connsiteX11" fmla="*/ 41910 w 87058"/>
                <a:gd name="connsiteY11" fmla="*/ 63818 h 64008"/>
                <a:gd name="connsiteX12" fmla="*/ 46228 w 87058"/>
                <a:gd name="connsiteY12" fmla="*/ 64008 h 64008"/>
                <a:gd name="connsiteX13" fmla="*/ 47562 w 87058"/>
                <a:gd name="connsiteY13" fmla="*/ 64008 h 64008"/>
                <a:gd name="connsiteX14" fmla="*/ 87059 w 87058"/>
                <a:gd name="connsiteY14" fmla="*/ 43307 h 64008"/>
                <a:gd name="connsiteX15" fmla="*/ 46800 w 87058"/>
                <a:gd name="connsiteY15" fmla="*/ 19177 h 6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7058" h="64008">
                  <a:moveTo>
                    <a:pt x="46800" y="19177"/>
                  </a:moveTo>
                  <a:lnTo>
                    <a:pt x="46355" y="19876"/>
                  </a:lnTo>
                  <a:lnTo>
                    <a:pt x="12764" y="0"/>
                  </a:lnTo>
                  <a:lnTo>
                    <a:pt x="11938" y="1397"/>
                  </a:lnTo>
                  <a:lnTo>
                    <a:pt x="45466" y="21273"/>
                  </a:lnTo>
                  <a:lnTo>
                    <a:pt x="26861" y="51816"/>
                  </a:lnTo>
                  <a:lnTo>
                    <a:pt x="1143" y="26733"/>
                  </a:lnTo>
                  <a:lnTo>
                    <a:pt x="0" y="27877"/>
                  </a:lnTo>
                  <a:lnTo>
                    <a:pt x="25971" y="53213"/>
                  </a:lnTo>
                  <a:lnTo>
                    <a:pt x="25845" y="53467"/>
                  </a:lnTo>
                  <a:cubicBezTo>
                    <a:pt x="25845" y="53467"/>
                    <a:pt x="33465" y="62230"/>
                    <a:pt x="41910" y="63690"/>
                  </a:cubicBezTo>
                  <a:lnTo>
                    <a:pt x="41910" y="63818"/>
                  </a:lnTo>
                  <a:cubicBezTo>
                    <a:pt x="43371" y="63945"/>
                    <a:pt x="44831" y="64008"/>
                    <a:pt x="46228" y="64008"/>
                  </a:cubicBezTo>
                  <a:cubicBezTo>
                    <a:pt x="46673" y="64008"/>
                    <a:pt x="47117" y="64008"/>
                    <a:pt x="47562" y="64008"/>
                  </a:cubicBezTo>
                  <a:cubicBezTo>
                    <a:pt x="66358" y="63690"/>
                    <a:pt x="78804" y="54737"/>
                    <a:pt x="87059" y="43307"/>
                  </a:cubicBezTo>
                  <a:cubicBezTo>
                    <a:pt x="87122" y="43371"/>
                    <a:pt x="56960" y="34036"/>
                    <a:pt x="46800" y="1917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4" name="Freeform 413">
              <a:extLst>
                <a:ext uri="{FF2B5EF4-FFF2-40B4-BE49-F238E27FC236}">
                  <a16:creationId xmlns:a16="http://schemas.microsoft.com/office/drawing/2014/main" id="{7ECCE153-3441-4845-8BC7-8B94ADA710EA}"/>
                </a:ext>
              </a:extLst>
            </p:cNvPr>
            <p:cNvSpPr/>
            <p:nvPr/>
          </p:nvSpPr>
          <p:spPr>
            <a:xfrm>
              <a:off x="3153156" y="1980183"/>
              <a:ext cx="70485" cy="70485"/>
            </a:xfrm>
            <a:custGeom>
              <a:avLst/>
              <a:gdLst>
                <a:gd name="connsiteX0" fmla="*/ 70485 w 70485"/>
                <a:gd name="connsiteY0" fmla="*/ 35243 h 70485"/>
                <a:gd name="connsiteX1" fmla="*/ 35243 w 70485"/>
                <a:gd name="connsiteY1" fmla="*/ 70485 h 70485"/>
                <a:gd name="connsiteX2" fmla="*/ 0 w 70485"/>
                <a:gd name="connsiteY2" fmla="*/ 35243 h 70485"/>
                <a:gd name="connsiteX3" fmla="*/ 35243 w 70485"/>
                <a:gd name="connsiteY3" fmla="*/ 0 h 70485"/>
                <a:gd name="connsiteX4" fmla="*/ 70485 w 70485"/>
                <a:gd name="connsiteY4" fmla="*/ 35243 h 70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485" h="70485">
                  <a:moveTo>
                    <a:pt x="70485" y="35243"/>
                  </a:moveTo>
                  <a:cubicBezTo>
                    <a:pt x="70485" y="54707"/>
                    <a:pt x="54706" y="70485"/>
                    <a:pt x="35243" y="70485"/>
                  </a:cubicBezTo>
                  <a:cubicBezTo>
                    <a:pt x="15779" y="70485"/>
                    <a:pt x="0" y="54706"/>
                    <a:pt x="0" y="35243"/>
                  </a:cubicBezTo>
                  <a:cubicBezTo>
                    <a:pt x="0" y="15779"/>
                    <a:pt x="15779" y="0"/>
                    <a:pt x="35243" y="0"/>
                  </a:cubicBezTo>
                  <a:cubicBezTo>
                    <a:pt x="54707" y="0"/>
                    <a:pt x="70485" y="15779"/>
                    <a:pt x="70485" y="35243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5" name="Freeform 414">
              <a:extLst>
                <a:ext uri="{FF2B5EF4-FFF2-40B4-BE49-F238E27FC236}">
                  <a16:creationId xmlns:a16="http://schemas.microsoft.com/office/drawing/2014/main" id="{F39D3246-ACF7-BC43-8DD0-DA602DBF9F10}"/>
                </a:ext>
              </a:extLst>
            </p:cNvPr>
            <p:cNvSpPr/>
            <p:nvPr/>
          </p:nvSpPr>
          <p:spPr>
            <a:xfrm>
              <a:off x="2414206" y="2137282"/>
              <a:ext cx="455612" cy="504278"/>
            </a:xfrm>
            <a:custGeom>
              <a:avLst/>
              <a:gdLst>
                <a:gd name="connsiteX0" fmla="*/ 455613 w 455612"/>
                <a:gd name="connsiteY0" fmla="*/ 236474 h 504278"/>
                <a:gd name="connsiteX1" fmla="*/ 453326 w 455612"/>
                <a:gd name="connsiteY1" fmla="*/ 271971 h 504278"/>
                <a:gd name="connsiteX2" fmla="*/ 451548 w 455612"/>
                <a:gd name="connsiteY2" fmla="*/ 271971 h 504278"/>
                <a:gd name="connsiteX3" fmla="*/ 341313 w 455612"/>
                <a:gd name="connsiteY3" fmla="*/ 453898 h 504278"/>
                <a:gd name="connsiteX4" fmla="*/ 0 w 455612"/>
                <a:gd name="connsiteY4" fmla="*/ 431546 h 504278"/>
                <a:gd name="connsiteX5" fmla="*/ 0 w 455612"/>
                <a:gd name="connsiteY5" fmla="*/ 431546 h 504278"/>
                <a:gd name="connsiteX6" fmla="*/ 43815 w 455612"/>
                <a:gd name="connsiteY6" fmla="*/ 68326 h 504278"/>
                <a:gd name="connsiteX7" fmla="*/ 316230 w 455612"/>
                <a:gd name="connsiteY7" fmla="*/ 190 h 504278"/>
                <a:gd name="connsiteX8" fmla="*/ 318008 w 455612"/>
                <a:gd name="connsiteY8" fmla="*/ 0 h 504278"/>
                <a:gd name="connsiteX9" fmla="*/ 341503 w 455612"/>
                <a:gd name="connsiteY9" fmla="*/ 15050 h 504278"/>
                <a:gd name="connsiteX10" fmla="*/ 362141 w 455612"/>
                <a:gd name="connsiteY10" fmla="*/ 31433 h 504278"/>
                <a:gd name="connsiteX11" fmla="*/ 396811 w 455612"/>
                <a:gd name="connsiteY11" fmla="*/ 68136 h 504278"/>
                <a:gd name="connsiteX12" fmla="*/ 403733 w 455612"/>
                <a:gd name="connsiteY12" fmla="*/ 77407 h 504278"/>
                <a:gd name="connsiteX13" fmla="*/ 420878 w 455612"/>
                <a:gd name="connsiteY13" fmla="*/ 104648 h 504278"/>
                <a:gd name="connsiteX14" fmla="*/ 446151 w 455612"/>
                <a:gd name="connsiteY14" fmla="*/ 169164 h 504278"/>
                <a:gd name="connsiteX15" fmla="*/ 446595 w 455612"/>
                <a:gd name="connsiteY15" fmla="*/ 168656 h 504278"/>
                <a:gd name="connsiteX16" fmla="*/ 446913 w 455612"/>
                <a:gd name="connsiteY16" fmla="*/ 168339 h 504278"/>
                <a:gd name="connsiteX17" fmla="*/ 455613 w 455612"/>
                <a:gd name="connsiteY17" fmla="*/ 236474 h 504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5612" h="504278">
                  <a:moveTo>
                    <a:pt x="455613" y="236474"/>
                  </a:moveTo>
                  <a:cubicBezTo>
                    <a:pt x="455613" y="248539"/>
                    <a:pt x="454851" y="260350"/>
                    <a:pt x="453326" y="271971"/>
                  </a:cubicBezTo>
                  <a:lnTo>
                    <a:pt x="451548" y="271971"/>
                  </a:lnTo>
                  <a:cubicBezTo>
                    <a:pt x="441642" y="342583"/>
                    <a:pt x="403923" y="409131"/>
                    <a:pt x="341313" y="453898"/>
                  </a:cubicBezTo>
                  <a:cubicBezTo>
                    <a:pt x="234886" y="530035"/>
                    <a:pt x="92011" y="517716"/>
                    <a:pt x="0" y="431546"/>
                  </a:cubicBezTo>
                  <a:lnTo>
                    <a:pt x="0" y="431546"/>
                  </a:lnTo>
                  <a:cubicBezTo>
                    <a:pt x="0" y="431546"/>
                    <a:pt x="33401" y="98679"/>
                    <a:pt x="43815" y="68326"/>
                  </a:cubicBezTo>
                  <a:lnTo>
                    <a:pt x="316230" y="190"/>
                  </a:lnTo>
                  <a:lnTo>
                    <a:pt x="318008" y="0"/>
                  </a:lnTo>
                  <a:cubicBezTo>
                    <a:pt x="326073" y="4572"/>
                    <a:pt x="333883" y="9589"/>
                    <a:pt x="341503" y="15050"/>
                  </a:cubicBezTo>
                  <a:cubicBezTo>
                    <a:pt x="348615" y="20130"/>
                    <a:pt x="355536" y="25590"/>
                    <a:pt x="362141" y="31433"/>
                  </a:cubicBezTo>
                  <a:cubicBezTo>
                    <a:pt x="374650" y="42355"/>
                    <a:pt x="386270" y="54610"/>
                    <a:pt x="396811" y="68136"/>
                  </a:cubicBezTo>
                  <a:cubicBezTo>
                    <a:pt x="399161" y="71184"/>
                    <a:pt x="401511" y="74232"/>
                    <a:pt x="403733" y="77407"/>
                  </a:cubicBezTo>
                  <a:cubicBezTo>
                    <a:pt x="410083" y="86233"/>
                    <a:pt x="415735" y="95314"/>
                    <a:pt x="420878" y="104648"/>
                  </a:cubicBezTo>
                  <a:cubicBezTo>
                    <a:pt x="432245" y="125349"/>
                    <a:pt x="440690" y="147003"/>
                    <a:pt x="446151" y="169164"/>
                  </a:cubicBezTo>
                  <a:cubicBezTo>
                    <a:pt x="446278" y="168974"/>
                    <a:pt x="446469" y="168847"/>
                    <a:pt x="446595" y="168656"/>
                  </a:cubicBezTo>
                  <a:cubicBezTo>
                    <a:pt x="446723" y="168529"/>
                    <a:pt x="446786" y="168402"/>
                    <a:pt x="446913" y="168339"/>
                  </a:cubicBezTo>
                  <a:cubicBezTo>
                    <a:pt x="452628" y="190119"/>
                    <a:pt x="455613" y="212916"/>
                    <a:pt x="455613" y="23647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6" name="Freeform 415">
              <a:extLst>
                <a:ext uri="{FF2B5EF4-FFF2-40B4-BE49-F238E27FC236}">
                  <a16:creationId xmlns:a16="http://schemas.microsoft.com/office/drawing/2014/main" id="{13D396E0-52CC-3C44-8896-5BC78CE04E04}"/>
                </a:ext>
              </a:extLst>
            </p:cNvPr>
            <p:cNvSpPr/>
            <p:nvPr/>
          </p:nvSpPr>
          <p:spPr>
            <a:xfrm>
              <a:off x="2732214" y="2137219"/>
              <a:ext cx="129032" cy="169163"/>
            </a:xfrm>
            <a:custGeom>
              <a:avLst/>
              <a:gdLst>
                <a:gd name="connsiteX0" fmla="*/ 23495 w 129032"/>
                <a:gd name="connsiteY0" fmla="*/ 15113 h 169163"/>
                <a:gd name="connsiteX1" fmla="*/ 0 w 129032"/>
                <a:gd name="connsiteY1" fmla="*/ 63 h 169163"/>
                <a:gd name="connsiteX2" fmla="*/ 318 w 129032"/>
                <a:gd name="connsiteY2" fmla="*/ 0 h 169163"/>
                <a:gd name="connsiteX3" fmla="*/ 129032 w 129032"/>
                <a:gd name="connsiteY3" fmla="*/ 168338 h 169163"/>
                <a:gd name="connsiteX4" fmla="*/ 128715 w 129032"/>
                <a:gd name="connsiteY4" fmla="*/ 168656 h 169163"/>
                <a:gd name="connsiteX5" fmla="*/ 128270 w 129032"/>
                <a:gd name="connsiteY5" fmla="*/ 169164 h 169163"/>
                <a:gd name="connsiteX6" fmla="*/ 102997 w 129032"/>
                <a:gd name="connsiteY6" fmla="*/ 104648 h 169163"/>
                <a:gd name="connsiteX7" fmla="*/ 85852 w 129032"/>
                <a:gd name="connsiteY7" fmla="*/ 77407 h 169163"/>
                <a:gd name="connsiteX8" fmla="*/ 78931 w 129032"/>
                <a:gd name="connsiteY8" fmla="*/ 68135 h 169163"/>
                <a:gd name="connsiteX9" fmla="*/ 44260 w 129032"/>
                <a:gd name="connsiteY9" fmla="*/ 31432 h 169163"/>
                <a:gd name="connsiteX10" fmla="*/ 23495 w 129032"/>
                <a:gd name="connsiteY10" fmla="*/ 15113 h 169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9032" h="169163">
                  <a:moveTo>
                    <a:pt x="23495" y="15113"/>
                  </a:moveTo>
                  <a:cubicBezTo>
                    <a:pt x="15875" y="9652"/>
                    <a:pt x="8065" y="4635"/>
                    <a:pt x="0" y="63"/>
                  </a:cubicBezTo>
                  <a:lnTo>
                    <a:pt x="318" y="0"/>
                  </a:lnTo>
                  <a:cubicBezTo>
                    <a:pt x="63310" y="36004"/>
                    <a:pt x="110490" y="96393"/>
                    <a:pt x="129032" y="168338"/>
                  </a:cubicBezTo>
                  <a:cubicBezTo>
                    <a:pt x="128905" y="168466"/>
                    <a:pt x="128842" y="168529"/>
                    <a:pt x="128715" y="168656"/>
                  </a:cubicBezTo>
                  <a:cubicBezTo>
                    <a:pt x="128524" y="168846"/>
                    <a:pt x="128397" y="168973"/>
                    <a:pt x="128270" y="169164"/>
                  </a:cubicBezTo>
                  <a:cubicBezTo>
                    <a:pt x="122746" y="147002"/>
                    <a:pt x="114364" y="125349"/>
                    <a:pt x="102997" y="104648"/>
                  </a:cubicBezTo>
                  <a:cubicBezTo>
                    <a:pt x="97854" y="95377"/>
                    <a:pt x="92202" y="86296"/>
                    <a:pt x="85852" y="77407"/>
                  </a:cubicBezTo>
                  <a:cubicBezTo>
                    <a:pt x="83566" y="74232"/>
                    <a:pt x="81280" y="71120"/>
                    <a:pt x="78931" y="68135"/>
                  </a:cubicBezTo>
                  <a:cubicBezTo>
                    <a:pt x="68390" y="54610"/>
                    <a:pt x="56706" y="42354"/>
                    <a:pt x="44260" y="31432"/>
                  </a:cubicBezTo>
                  <a:cubicBezTo>
                    <a:pt x="37465" y="25717"/>
                    <a:pt x="30607" y="20257"/>
                    <a:pt x="23495" y="1511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7" name="Freeform 416">
              <a:extLst>
                <a:ext uri="{FF2B5EF4-FFF2-40B4-BE49-F238E27FC236}">
                  <a16:creationId xmlns:a16="http://schemas.microsoft.com/office/drawing/2014/main" id="{B0ABB893-EE88-3F48-A82A-8ED8C4D1E44F}"/>
                </a:ext>
              </a:extLst>
            </p:cNvPr>
            <p:cNvSpPr/>
            <p:nvPr/>
          </p:nvSpPr>
          <p:spPr>
            <a:xfrm>
              <a:off x="2710215" y="2377595"/>
              <a:ext cx="107442" cy="142635"/>
            </a:xfrm>
            <a:custGeom>
              <a:avLst/>
              <a:gdLst>
                <a:gd name="connsiteX0" fmla="*/ 9743 w 107442"/>
                <a:gd name="connsiteY0" fmla="*/ 87348 h 142635"/>
                <a:gd name="connsiteX1" fmla="*/ 917 w 107442"/>
                <a:gd name="connsiteY1" fmla="*/ 118145 h 142635"/>
                <a:gd name="connsiteX2" fmla="*/ 23078 w 107442"/>
                <a:gd name="connsiteY2" fmla="*/ 141259 h 142635"/>
                <a:gd name="connsiteX3" fmla="*/ 51653 w 107442"/>
                <a:gd name="connsiteY3" fmla="*/ 139100 h 142635"/>
                <a:gd name="connsiteX4" fmla="*/ 93563 w 107442"/>
                <a:gd name="connsiteY4" fmla="*/ 106271 h 142635"/>
                <a:gd name="connsiteX5" fmla="*/ 107279 w 107442"/>
                <a:gd name="connsiteY5" fmla="*/ 54836 h 142635"/>
                <a:gd name="connsiteX6" fmla="*/ 92928 w 107442"/>
                <a:gd name="connsiteY6" fmla="*/ 16545 h 142635"/>
                <a:gd name="connsiteX7" fmla="*/ 56416 w 107442"/>
                <a:gd name="connsiteY7" fmla="*/ 99 h 142635"/>
                <a:gd name="connsiteX8" fmla="*/ 25618 w 107442"/>
                <a:gd name="connsiteY8" fmla="*/ 24038 h 142635"/>
                <a:gd name="connsiteX9" fmla="*/ 26507 w 107442"/>
                <a:gd name="connsiteY9" fmla="*/ 45501 h 142635"/>
                <a:gd name="connsiteX10" fmla="*/ 34064 w 107442"/>
                <a:gd name="connsiteY10" fmla="*/ 65313 h 142635"/>
                <a:gd name="connsiteX11" fmla="*/ 9743 w 107442"/>
                <a:gd name="connsiteY11" fmla="*/ 87348 h 142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7442" h="142635">
                  <a:moveTo>
                    <a:pt x="9743" y="87348"/>
                  </a:moveTo>
                  <a:cubicBezTo>
                    <a:pt x="1679" y="95158"/>
                    <a:pt x="-1814" y="107287"/>
                    <a:pt x="917" y="118145"/>
                  </a:cubicBezTo>
                  <a:cubicBezTo>
                    <a:pt x="3647" y="129004"/>
                    <a:pt x="12347" y="138148"/>
                    <a:pt x="23078" y="141259"/>
                  </a:cubicBezTo>
                  <a:cubicBezTo>
                    <a:pt x="32413" y="143990"/>
                    <a:pt x="42509" y="142339"/>
                    <a:pt x="51653" y="139100"/>
                  </a:cubicBezTo>
                  <a:cubicBezTo>
                    <a:pt x="68671" y="133068"/>
                    <a:pt x="83594" y="121320"/>
                    <a:pt x="93563" y="106271"/>
                  </a:cubicBezTo>
                  <a:cubicBezTo>
                    <a:pt x="103533" y="91221"/>
                    <a:pt x="108422" y="72870"/>
                    <a:pt x="107279" y="54836"/>
                  </a:cubicBezTo>
                  <a:cubicBezTo>
                    <a:pt x="106454" y="40993"/>
                    <a:pt x="101945" y="27150"/>
                    <a:pt x="92928" y="16545"/>
                  </a:cubicBezTo>
                  <a:cubicBezTo>
                    <a:pt x="83975" y="6004"/>
                    <a:pt x="70195" y="-917"/>
                    <a:pt x="56416" y="99"/>
                  </a:cubicBezTo>
                  <a:cubicBezTo>
                    <a:pt x="42573" y="1051"/>
                    <a:pt x="29301" y="10640"/>
                    <a:pt x="25618" y="24038"/>
                  </a:cubicBezTo>
                  <a:cubicBezTo>
                    <a:pt x="23650" y="31150"/>
                    <a:pt x="24412" y="38516"/>
                    <a:pt x="26507" y="45501"/>
                  </a:cubicBezTo>
                  <a:cubicBezTo>
                    <a:pt x="28476" y="52105"/>
                    <a:pt x="33429" y="58455"/>
                    <a:pt x="34064" y="65313"/>
                  </a:cubicBezTo>
                  <a:cubicBezTo>
                    <a:pt x="35334" y="78521"/>
                    <a:pt x="17427" y="79918"/>
                    <a:pt x="9743" y="87348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8" name="Freeform 417">
              <a:extLst>
                <a:ext uri="{FF2B5EF4-FFF2-40B4-BE49-F238E27FC236}">
                  <a16:creationId xmlns:a16="http://schemas.microsoft.com/office/drawing/2014/main" id="{CF8ED7FB-8E10-3741-BEE2-4E104FEB5D7E}"/>
                </a:ext>
              </a:extLst>
            </p:cNvPr>
            <p:cNvSpPr/>
            <p:nvPr/>
          </p:nvSpPr>
          <p:spPr>
            <a:xfrm>
              <a:off x="2755201" y="2403030"/>
              <a:ext cx="36449" cy="36449"/>
            </a:xfrm>
            <a:custGeom>
              <a:avLst/>
              <a:gdLst>
                <a:gd name="connsiteX0" fmla="*/ 36449 w 36449"/>
                <a:gd name="connsiteY0" fmla="*/ 18224 h 36449"/>
                <a:gd name="connsiteX1" fmla="*/ 18225 w 36449"/>
                <a:gd name="connsiteY1" fmla="*/ 36449 h 36449"/>
                <a:gd name="connsiteX2" fmla="*/ 0 w 36449"/>
                <a:gd name="connsiteY2" fmla="*/ 18224 h 36449"/>
                <a:gd name="connsiteX3" fmla="*/ 18225 w 36449"/>
                <a:gd name="connsiteY3" fmla="*/ 0 h 36449"/>
                <a:gd name="connsiteX4" fmla="*/ 36449 w 36449"/>
                <a:gd name="connsiteY4" fmla="*/ 18224 h 36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49" h="36449">
                  <a:moveTo>
                    <a:pt x="36449" y="18224"/>
                  </a:moveTo>
                  <a:cubicBezTo>
                    <a:pt x="36449" y="28290"/>
                    <a:pt x="28290" y="36449"/>
                    <a:pt x="18225" y="36449"/>
                  </a:cubicBezTo>
                  <a:cubicBezTo>
                    <a:pt x="8159" y="36449"/>
                    <a:pt x="0" y="28290"/>
                    <a:pt x="0" y="18224"/>
                  </a:cubicBezTo>
                  <a:cubicBezTo>
                    <a:pt x="0" y="8159"/>
                    <a:pt x="8159" y="0"/>
                    <a:pt x="18225" y="0"/>
                  </a:cubicBezTo>
                  <a:cubicBezTo>
                    <a:pt x="28290" y="0"/>
                    <a:pt x="36449" y="8159"/>
                    <a:pt x="36449" y="1822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9" name="Freeform 418">
              <a:extLst>
                <a:ext uri="{FF2B5EF4-FFF2-40B4-BE49-F238E27FC236}">
                  <a16:creationId xmlns:a16="http://schemas.microsoft.com/office/drawing/2014/main" id="{9F4B6867-536F-DC4E-9613-353C64EA8F4A}"/>
                </a:ext>
              </a:extLst>
            </p:cNvPr>
            <p:cNvSpPr/>
            <p:nvPr/>
          </p:nvSpPr>
          <p:spPr>
            <a:xfrm>
              <a:off x="2720276" y="2473325"/>
              <a:ext cx="20320" cy="20320"/>
            </a:xfrm>
            <a:custGeom>
              <a:avLst/>
              <a:gdLst>
                <a:gd name="connsiteX0" fmla="*/ 20320 w 20320"/>
                <a:gd name="connsiteY0" fmla="*/ 10160 h 20320"/>
                <a:gd name="connsiteX1" fmla="*/ 10160 w 20320"/>
                <a:gd name="connsiteY1" fmla="*/ 20320 h 20320"/>
                <a:gd name="connsiteX2" fmla="*/ 0 w 20320"/>
                <a:gd name="connsiteY2" fmla="*/ 10160 h 20320"/>
                <a:gd name="connsiteX3" fmla="*/ 10160 w 20320"/>
                <a:gd name="connsiteY3" fmla="*/ 0 h 20320"/>
                <a:gd name="connsiteX4" fmla="*/ 20320 w 20320"/>
                <a:gd name="connsiteY4" fmla="*/ 10160 h 20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0" h="20320">
                  <a:moveTo>
                    <a:pt x="20320" y="10160"/>
                  </a:moveTo>
                  <a:cubicBezTo>
                    <a:pt x="20320" y="15771"/>
                    <a:pt x="15771" y="20320"/>
                    <a:pt x="10160" y="20320"/>
                  </a:cubicBezTo>
                  <a:cubicBezTo>
                    <a:pt x="4549" y="20320"/>
                    <a:pt x="0" y="15771"/>
                    <a:pt x="0" y="10160"/>
                  </a:cubicBezTo>
                  <a:cubicBezTo>
                    <a:pt x="0" y="4549"/>
                    <a:pt x="4549" y="0"/>
                    <a:pt x="10160" y="0"/>
                  </a:cubicBezTo>
                  <a:cubicBezTo>
                    <a:pt x="15771" y="0"/>
                    <a:pt x="20320" y="4549"/>
                    <a:pt x="20320" y="10160"/>
                  </a:cubicBezTo>
                  <a:close/>
                </a:path>
              </a:pathLst>
            </a:custGeom>
            <a:solidFill>
              <a:srgbClr val="DBE5F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0" name="Freeform 419">
              <a:extLst>
                <a:ext uri="{FF2B5EF4-FFF2-40B4-BE49-F238E27FC236}">
                  <a16:creationId xmlns:a16="http://schemas.microsoft.com/office/drawing/2014/main" id="{33AB9A93-44F3-894D-98B1-5099BDBCDEC4}"/>
                </a:ext>
              </a:extLst>
            </p:cNvPr>
            <p:cNvSpPr/>
            <p:nvPr/>
          </p:nvSpPr>
          <p:spPr>
            <a:xfrm>
              <a:off x="2589339" y="218611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1" name="Freeform 420">
              <a:extLst>
                <a:ext uri="{FF2B5EF4-FFF2-40B4-BE49-F238E27FC236}">
                  <a16:creationId xmlns:a16="http://schemas.microsoft.com/office/drawing/2014/main" id="{5E512C24-A182-C543-B43F-E7E473E3EDC0}"/>
                </a:ext>
              </a:extLst>
            </p:cNvPr>
            <p:cNvSpPr/>
            <p:nvPr/>
          </p:nvSpPr>
          <p:spPr>
            <a:xfrm>
              <a:off x="2516187" y="221005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2" name="Freeform 421">
              <a:extLst>
                <a:ext uri="{FF2B5EF4-FFF2-40B4-BE49-F238E27FC236}">
                  <a16:creationId xmlns:a16="http://schemas.microsoft.com/office/drawing/2014/main" id="{5DE76511-7C6E-3A48-9912-369DD01B080E}"/>
                </a:ext>
              </a:extLst>
            </p:cNvPr>
            <p:cNvSpPr/>
            <p:nvPr/>
          </p:nvSpPr>
          <p:spPr>
            <a:xfrm>
              <a:off x="2625788" y="2482722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3" name="Freeform 422">
              <a:extLst>
                <a:ext uri="{FF2B5EF4-FFF2-40B4-BE49-F238E27FC236}">
                  <a16:creationId xmlns:a16="http://schemas.microsoft.com/office/drawing/2014/main" id="{03DC2180-6E45-164F-BDEB-179856504B0A}"/>
                </a:ext>
              </a:extLst>
            </p:cNvPr>
            <p:cNvSpPr/>
            <p:nvPr/>
          </p:nvSpPr>
          <p:spPr>
            <a:xfrm>
              <a:off x="2490025" y="255568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4" name="Freeform 423">
              <a:extLst>
                <a:ext uri="{FF2B5EF4-FFF2-40B4-BE49-F238E27FC236}">
                  <a16:creationId xmlns:a16="http://schemas.microsoft.com/office/drawing/2014/main" id="{18B3F201-AEA0-C44F-AE47-BD37E8B06D31}"/>
                </a:ext>
              </a:extLst>
            </p:cNvPr>
            <p:cNvSpPr/>
            <p:nvPr/>
          </p:nvSpPr>
          <p:spPr>
            <a:xfrm>
              <a:off x="2677287" y="2510726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5" name="Freeform 424">
              <a:extLst>
                <a:ext uri="{FF2B5EF4-FFF2-40B4-BE49-F238E27FC236}">
                  <a16:creationId xmlns:a16="http://schemas.microsoft.com/office/drawing/2014/main" id="{7F652F76-1EE5-8E42-B998-E1C95ABB2A88}"/>
                </a:ext>
              </a:extLst>
            </p:cNvPr>
            <p:cNvSpPr/>
            <p:nvPr/>
          </p:nvSpPr>
          <p:spPr>
            <a:xfrm>
              <a:off x="2474021" y="2413286"/>
              <a:ext cx="168785" cy="196753"/>
            </a:xfrm>
            <a:custGeom>
              <a:avLst/>
              <a:gdLst>
                <a:gd name="connsiteX0" fmla="*/ 109858 w 168785"/>
                <a:gd name="connsiteY0" fmla="*/ 82136 h 196753"/>
                <a:gd name="connsiteX1" fmla="*/ 52453 w 168785"/>
                <a:gd name="connsiteY1" fmla="*/ 19208 h 196753"/>
                <a:gd name="connsiteX2" fmla="*/ 35626 w 168785"/>
                <a:gd name="connsiteY2" fmla="*/ 4158 h 196753"/>
                <a:gd name="connsiteX3" fmla="*/ 13909 w 168785"/>
                <a:gd name="connsiteY3" fmla="*/ 1364 h 196753"/>
                <a:gd name="connsiteX4" fmla="*/ 2 w 168785"/>
                <a:gd name="connsiteY4" fmla="*/ 25113 h 196753"/>
                <a:gd name="connsiteX5" fmla="*/ 9146 w 168785"/>
                <a:gd name="connsiteY5" fmla="*/ 52609 h 196753"/>
                <a:gd name="connsiteX6" fmla="*/ 62487 w 168785"/>
                <a:gd name="connsiteY6" fmla="*/ 113823 h 196753"/>
                <a:gd name="connsiteX7" fmla="*/ 66233 w 168785"/>
                <a:gd name="connsiteY7" fmla="*/ 130396 h 196753"/>
                <a:gd name="connsiteX8" fmla="*/ 77282 w 168785"/>
                <a:gd name="connsiteY8" fmla="*/ 142525 h 196753"/>
                <a:gd name="connsiteX9" fmla="*/ 83124 w 168785"/>
                <a:gd name="connsiteY9" fmla="*/ 178593 h 196753"/>
                <a:gd name="connsiteX10" fmla="*/ 107889 w 168785"/>
                <a:gd name="connsiteY10" fmla="*/ 196754 h 196753"/>
                <a:gd name="connsiteX11" fmla="*/ 92141 w 168785"/>
                <a:gd name="connsiteY11" fmla="*/ 169385 h 196753"/>
                <a:gd name="connsiteX12" fmla="*/ 92776 w 168785"/>
                <a:gd name="connsiteY12" fmla="*/ 153764 h 196753"/>
                <a:gd name="connsiteX13" fmla="*/ 85664 w 168785"/>
                <a:gd name="connsiteY13" fmla="*/ 138270 h 196753"/>
                <a:gd name="connsiteX14" fmla="*/ 76647 w 168785"/>
                <a:gd name="connsiteY14" fmla="*/ 123665 h 196753"/>
                <a:gd name="connsiteX15" fmla="*/ 77218 w 168785"/>
                <a:gd name="connsiteY15" fmla="*/ 107092 h 196753"/>
                <a:gd name="connsiteX16" fmla="*/ 92395 w 168785"/>
                <a:gd name="connsiteY16" fmla="*/ 117633 h 196753"/>
                <a:gd name="connsiteX17" fmla="*/ 101031 w 168785"/>
                <a:gd name="connsiteY17" fmla="*/ 134079 h 196753"/>
                <a:gd name="connsiteX18" fmla="*/ 122431 w 168785"/>
                <a:gd name="connsiteY18" fmla="*/ 153574 h 196753"/>
                <a:gd name="connsiteX19" fmla="*/ 132019 w 168785"/>
                <a:gd name="connsiteY19" fmla="*/ 186340 h 196753"/>
                <a:gd name="connsiteX20" fmla="*/ 121478 w 168785"/>
                <a:gd name="connsiteY20" fmla="*/ 137889 h 196753"/>
                <a:gd name="connsiteX21" fmla="*/ 104777 w 168785"/>
                <a:gd name="connsiteY21" fmla="*/ 121697 h 196753"/>
                <a:gd name="connsiteX22" fmla="*/ 101285 w 168785"/>
                <a:gd name="connsiteY22" fmla="*/ 105885 h 196753"/>
                <a:gd name="connsiteX23" fmla="*/ 93538 w 168785"/>
                <a:gd name="connsiteY23" fmla="*/ 92296 h 196753"/>
                <a:gd name="connsiteX24" fmla="*/ 109603 w 168785"/>
                <a:gd name="connsiteY24" fmla="*/ 101948 h 196753"/>
                <a:gd name="connsiteX25" fmla="*/ 120970 w 168785"/>
                <a:gd name="connsiteY25" fmla="*/ 117188 h 196753"/>
                <a:gd name="connsiteX26" fmla="*/ 136146 w 168785"/>
                <a:gd name="connsiteY26" fmla="*/ 122649 h 196753"/>
                <a:gd name="connsiteX27" fmla="*/ 158816 w 168785"/>
                <a:gd name="connsiteY27" fmla="*/ 139921 h 196753"/>
                <a:gd name="connsiteX28" fmla="*/ 165484 w 168785"/>
                <a:gd name="connsiteY28" fmla="*/ 167607 h 196753"/>
                <a:gd name="connsiteX29" fmla="*/ 168785 w 168785"/>
                <a:gd name="connsiteY29" fmla="*/ 147351 h 196753"/>
                <a:gd name="connsiteX30" fmla="*/ 162626 w 168785"/>
                <a:gd name="connsiteY30" fmla="*/ 127539 h 196753"/>
                <a:gd name="connsiteX31" fmla="*/ 142750 w 168785"/>
                <a:gd name="connsiteY31" fmla="*/ 114839 h 196753"/>
                <a:gd name="connsiteX32" fmla="*/ 124209 w 168785"/>
                <a:gd name="connsiteY32" fmla="*/ 100615 h 196753"/>
                <a:gd name="connsiteX33" fmla="*/ 119700 w 168785"/>
                <a:gd name="connsiteY33" fmla="*/ 89629 h 196753"/>
                <a:gd name="connsiteX34" fmla="*/ 109858 w 168785"/>
                <a:gd name="connsiteY34" fmla="*/ 82136 h 19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8785" h="196753">
                  <a:moveTo>
                    <a:pt x="109858" y="82136"/>
                  </a:moveTo>
                  <a:cubicBezTo>
                    <a:pt x="90744" y="61181"/>
                    <a:pt x="71567" y="40163"/>
                    <a:pt x="52453" y="19208"/>
                  </a:cubicBezTo>
                  <a:cubicBezTo>
                    <a:pt x="47374" y="13620"/>
                    <a:pt x="42166" y="7968"/>
                    <a:pt x="35626" y="4158"/>
                  </a:cubicBezTo>
                  <a:cubicBezTo>
                    <a:pt x="29085" y="348"/>
                    <a:pt x="20957" y="-1430"/>
                    <a:pt x="13909" y="1364"/>
                  </a:cubicBezTo>
                  <a:cubicBezTo>
                    <a:pt x="4828" y="4984"/>
                    <a:pt x="-125" y="15334"/>
                    <a:pt x="2" y="25113"/>
                  </a:cubicBezTo>
                  <a:cubicBezTo>
                    <a:pt x="130" y="34892"/>
                    <a:pt x="4384" y="44100"/>
                    <a:pt x="9146" y="52609"/>
                  </a:cubicBezTo>
                  <a:cubicBezTo>
                    <a:pt x="22481" y="76358"/>
                    <a:pt x="40769" y="97313"/>
                    <a:pt x="62487" y="113823"/>
                  </a:cubicBezTo>
                  <a:cubicBezTo>
                    <a:pt x="59375" y="118331"/>
                    <a:pt x="62740" y="126205"/>
                    <a:pt x="66233" y="130396"/>
                  </a:cubicBezTo>
                  <a:cubicBezTo>
                    <a:pt x="69789" y="134587"/>
                    <a:pt x="74488" y="137826"/>
                    <a:pt x="77282" y="142525"/>
                  </a:cubicBezTo>
                  <a:cubicBezTo>
                    <a:pt x="83505" y="153129"/>
                    <a:pt x="78044" y="167353"/>
                    <a:pt x="83124" y="178593"/>
                  </a:cubicBezTo>
                  <a:cubicBezTo>
                    <a:pt x="87442" y="188181"/>
                    <a:pt x="98110" y="192880"/>
                    <a:pt x="107889" y="196754"/>
                  </a:cubicBezTo>
                  <a:cubicBezTo>
                    <a:pt x="98300" y="191610"/>
                    <a:pt x="92141" y="180307"/>
                    <a:pt x="92141" y="169385"/>
                  </a:cubicBezTo>
                  <a:cubicBezTo>
                    <a:pt x="92141" y="164178"/>
                    <a:pt x="93411" y="158971"/>
                    <a:pt x="92776" y="153764"/>
                  </a:cubicBezTo>
                  <a:cubicBezTo>
                    <a:pt x="92014" y="148049"/>
                    <a:pt x="88966" y="142969"/>
                    <a:pt x="85664" y="138270"/>
                  </a:cubicBezTo>
                  <a:cubicBezTo>
                    <a:pt x="82362" y="133571"/>
                    <a:pt x="78743" y="128999"/>
                    <a:pt x="76647" y="123665"/>
                  </a:cubicBezTo>
                  <a:cubicBezTo>
                    <a:pt x="74552" y="118331"/>
                    <a:pt x="74171" y="111918"/>
                    <a:pt x="77218" y="107092"/>
                  </a:cubicBezTo>
                  <a:cubicBezTo>
                    <a:pt x="83441" y="107219"/>
                    <a:pt x="89284" y="112299"/>
                    <a:pt x="92395" y="117633"/>
                  </a:cubicBezTo>
                  <a:cubicBezTo>
                    <a:pt x="95506" y="123030"/>
                    <a:pt x="97348" y="129063"/>
                    <a:pt x="101031" y="134079"/>
                  </a:cubicBezTo>
                  <a:cubicBezTo>
                    <a:pt x="106809" y="141826"/>
                    <a:pt x="116334" y="146017"/>
                    <a:pt x="122431" y="153574"/>
                  </a:cubicBezTo>
                  <a:cubicBezTo>
                    <a:pt x="129733" y="162527"/>
                    <a:pt x="131003" y="174846"/>
                    <a:pt x="132019" y="186340"/>
                  </a:cubicBezTo>
                  <a:cubicBezTo>
                    <a:pt x="139766" y="170401"/>
                    <a:pt x="134559" y="149891"/>
                    <a:pt x="121478" y="137889"/>
                  </a:cubicBezTo>
                  <a:cubicBezTo>
                    <a:pt x="115699" y="132619"/>
                    <a:pt x="108270" y="128682"/>
                    <a:pt x="104777" y="121697"/>
                  </a:cubicBezTo>
                  <a:cubicBezTo>
                    <a:pt x="102365" y="116871"/>
                    <a:pt x="102237" y="111219"/>
                    <a:pt x="101285" y="105885"/>
                  </a:cubicBezTo>
                  <a:cubicBezTo>
                    <a:pt x="100396" y="100551"/>
                    <a:pt x="98300" y="94836"/>
                    <a:pt x="93538" y="92296"/>
                  </a:cubicBezTo>
                  <a:cubicBezTo>
                    <a:pt x="99888" y="91534"/>
                    <a:pt x="106111" y="96551"/>
                    <a:pt x="109603" y="101948"/>
                  </a:cubicBezTo>
                  <a:cubicBezTo>
                    <a:pt x="113033" y="107346"/>
                    <a:pt x="115763" y="113569"/>
                    <a:pt x="120970" y="117188"/>
                  </a:cubicBezTo>
                  <a:cubicBezTo>
                    <a:pt x="125415" y="120236"/>
                    <a:pt x="131003" y="120998"/>
                    <a:pt x="136146" y="122649"/>
                  </a:cubicBezTo>
                  <a:cubicBezTo>
                    <a:pt x="145354" y="125570"/>
                    <a:pt x="153546" y="131793"/>
                    <a:pt x="158816" y="139921"/>
                  </a:cubicBezTo>
                  <a:cubicBezTo>
                    <a:pt x="164087" y="148049"/>
                    <a:pt x="166499" y="158019"/>
                    <a:pt x="165484" y="167607"/>
                  </a:cubicBezTo>
                  <a:cubicBezTo>
                    <a:pt x="167071" y="160749"/>
                    <a:pt x="168785" y="154399"/>
                    <a:pt x="168785" y="147351"/>
                  </a:cubicBezTo>
                  <a:cubicBezTo>
                    <a:pt x="168785" y="140302"/>
                    <a:pt x="167071" y="133000"/>
                    <a:pt x="162626" y="127539"/>
                  </a:cubicBezTo>
                  <a:cubicBezTo>
                    <a:pt x="157673" y="121379"/>
                    <a:pt x="149990" y="118141"/>
                    <a:pt x="142750" y="114839"/>
                  </a:cubicBezTo>
                  <a:cubicBezTo>
                    <a:pt x="135512" y="111537"/>
                    <a:pt x="128018" y="107536"/>
                    <a:pt x="124209" y="100615"/>
                  </a:cubicBezTo>
                  <a:cubicBezTo>
                    <a:pt x="122303" y="97122"/>
                    <a:pt x="121478" y="93185"/>
                    <a:pt x="119700" y="89629"/>
                  </a:cubicBezTo>
                  <a:cubicBezTo>
                    <a:pt x="117985" y="86073"/>
                    <a:pt x="113794" y="82327"/>
                    <a:pt x="109858" y="8213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6" name="Freeform 425">
              <a:extLst>
                <a:ext uri="{FF2B5EF4-FFF2-40B4-BE49-F238E27FC236}">
                  <a16:creationId xmlns:a16="http://schemas.microsoft.com/office/drawing/2014/main" id="{56866473-3482-9A48-962B-74938F52E5D4}"/>
                </a:ext>
              </a:extLst>
            </p:cNvPr>
            <p:cNvSpPr/>
            <p:nvPr/>
          </p:nvSpPr>
          <p:spPr>
            <a:xfrm>
              <a:off x="2492375" y="2439225"/>
              <a:ext cx="25653" cy="25653"/>
            </a:xfrm>
            <a:custGeom>
              <a:avLst/>
              <a:gdLst>
                <a:gd name="connsiteX0" fmla="*/ 25654 w 25653"/>
                <a:gd name="connsiteY0" fmla="*/ 12827 h 25653"/>
                <a:gd name="connsiteX1" fmla="*/ 12827 w 25653"/>
                <a:gd name="connsiteY1" fmla="*/ 25654 h 25653"/>
                <a:gd name="connsiteX2" fmla="*/ 0 w 25653"/>
                <a:gd name="connsiteY2" fmla="*/ 12827 h 25653"/>
                <a:gd name="connsiteX3" fmla="*/ 12827 w 25653"/>
                <a:gd name="connsiteY3" fmla="*/ 0 h 25653"/>
                <a:gd name="connsiteX4" fmla="*/ 25654 w 25653"/>
                <a:gd name="connsiteY4" fmla="*/ 12827 h 2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53" h="25653">
                  <a:moveTo>
                    <a:pt x="25654" y="12827"/>
                  </a:moveTo>
                  <a:cubicBezTo>
                    <a:pt x="25654" y="19911"/>
                    <a:pt x="19911" y="25654"/>
                    <a:pt x="12827" y="25654"/>
                  </a:cubicBezTo>
                  <a:cubicBezTo>
                    <a:pt x="5743" y="25654"/>
                    <a:pt x="0" y="19911"/>
                    <a:pt x="0" y="12827"/>
                  </a:cubicBezTo>
                  <a:cubicBezTo>
                    <a:pt x="0" y="5743"/>
                    <a:pt x="5743" y="0"/>
                    <a:pt x="12827" y="0"/>
                  </a:cubicBezTo>
                  <a:cubicBezTo>
                    <a:pt x="19911" y="0"/>
                    <a:pt x="25654" y="5743"/>
                    <a:pt x="25654" y="128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7" name="Freeform 426">
              <a:extLst>
                <a:ext uri="{FF2B5EF4-FFF2-40B4-BE49-F238E27FC236}">
                  <a16:creationId xmlns:a16="http://schemas.microsoft.com/office/drawing/2014/main" id="{BC5B2A43-D1CA-624C-BCE8-F414613F994B}"/>
                </a:ext>
              </a:extLst>
            </p:cNvPr>
            <p:cNvSpPr/>
            <p:nvPr/>
          </p:nvSpPr>
          <p:spPr>
            <a:xfrm>
              <a:off x="2722843" y="2152395"/>
              <a:ext cx="112431" cy="131387"/>
            </a:xfrm>
            <a:custGeom>
              <a:avLst/>
              <a:gdLst>
                <a:gd name="connsiteX0" fmla="*/ 95160 w 112431"/>
                <a:gd name="connsiteY0" fmla="*/ 62421 h 131387"/>
                <a:gd name="connsiteX1" fmla="*/ 88239 w 112431"/>
                <a:gd name="connsiteY1" fmla="*/ 53149 h 131387"/>
                <a:gd name="connsiteX2" fmla="*/ 66966 w 112431"/>
                <a:gd name="connsiteY2" fmla="*/ 64326 h 131387"/>
                <a:gd name="connsiteX3" fmla="*/ 41121 w 112431"/>
                <a:gd name="connsiteY3" fmla="*/ 38481 h 131387"/>
                <a:gd name="connsiteX4" fmla="*/ 53568 w 112431"/>
                <a:gd name="connsiteY4" fmla="*/ 16383 h 131387"/>
                <a:gd name="connsiteX5" fmla="*/ 32930 w 112431"/>
                <a:gd name="connsiteY5" fmla="*/ 0 h 131387"/>
                <a:gd name="connsiteX6" fmla="*/ 26897 w 112431"/>
                <a:gd name="connsiteY6" fmla="*/ 14796 h 131387"/>
                <a:gd name="connsiteX7" fmla="*/ 8483 w 112431"/>
                <a:gd name="connsiteY7" fmla="*/ 27623 h 131387"/>
                <a:gd name="connsiteX8" fmla="*/ 1116 w 112431"/>
                <a:gd name="connsiteY8" fmla="*/ 46990 h 131387"/>
                <a:gd name="connsiteX9" fmla="*/ 28040 w 112431"/>
                <a:gd name="connsiteY9" fmla="*/ 63119 h 131387"/>
                <a:gd name="connsiteX10" fmla="*/ 27088 w 112431"/>
                <a:gd name="connsiteY10" fmla="*/ 81217 h 131387"/>
                <a:gd name="connsiteX11" fmla="*/ 13499 w 112431"/>
                <a:gd name="connsiteY11" fmla="*/ 94679 h 131387"/>
                <a:gd name="connsiteX12" fmla="*/ 2640 w 112431"/>
                <a:gd name="connsiteY12" fmla="*/ 110173 h 131387"/>
                <a:gd name="connsiteX13" fmla="*/ 10451 w 112431"/>
                <a:gd name="connsiteY13" fmla="*/ 128778 h 131387"/>
                <a:gd name="connsiteX14" fmla="*/ 30580 w 112431"/>
                <a:gd name="connsiteY14" fmla="*/ 127762 h 131387"/>
                <a:gd name="connsiteX15" fmla="*/ 40359 w 112431"/>
                <a:gd name="connsiteY15" fmla="*/ 112014 h 131387"/>
                <a:gd name="connsiteX16" fmla="*/ 50202 w 112431"/>
                <a:gd name="connsiteY16" fmla="*/ 96330 h 131387"/>
                <a:gd name="connsiteX17" fmla="*/ 66966 w 112431"/>
                <a:gd name="connsiteY17" fmla="*/ 97536 h 131387"/>
                <a:gd name="connsiteX18" fmla="*/ 68427 w 112431"/>
                <a:gd name="connsiteY18" fmla="*/ 124206 h 131387"/>
                <a:gd name="connsiteX19" fmla="*/ 85064 w 112431"/>
                <a:gd name="connsiteY19" fmla="*/ 126365 h 131387"/>
                <a:gd name="connsiteX20" fmla="*/ 95414 w 112431"/>
                <a:gd name="connsiteY20" fmla="*/ 111062 h 131387"/>
                <a:gd name="connsiteX21" fmla="*/ 104050 w 112431"/>
                <a:gd name="connsiteY21" fmla="*/ 94552 h 131387"/>
                <a:gd name="connsiteX22" fmla="*/ 112432 w 112431"/>
                <a:gd name="connsiteY22" fmla="*/ 89789 h 131387"/>
                <a:gd name="connsiteX23" fmla="*/ 95160 w 112431"/>
                <a:gd name="connsiteY23" fmla="*/ 62421 h 131387"/>
                <a:gd name="connsiteX24" fmla="*/ 17753 w 112431"/>
                <a:gd name="connsiteY24" fmla="*/ 121095 h 131387"/>
                <a:gd name="connsiteX25" fmla="*/ 11277 w 112431"/>
                <a:gd name="connsiteY25" fmla="*/ 114618 h 131387"/>
                <a:gd name="connsiteX26" fmla="*/ 17753 w 112431"/>
                <a:gd name="connsiteY26" fmla="*/ 108077 h 131387"/>
                <a:gd name="connsiteX27" fmla="*/ 24294 w 112431"/>
                <a:gd name="connsiteY27" fmla="*/ 114618 h 131387"/>
                <a:gd name="connsiteX28" fmla="*/ 17753 w 112431"/>
                <a:gd name="connsiteY28" fmla="*/ 121095 h 131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2431" h="131387">
                  <a:moveTo>
                    <a:pt x="95160" y="62421"/>
                  </a:moveTo>
                  <a:cubicBezTo>
                    <a:pt x="92874" y="59246"/>
                    <a:pt x="90588" y="56134"/>
                    <a:pt x="88239" y="53149"/>
                  </a:cubicBezTo>
                  <a:cubicBezTo>
                    <a:pt x="83540" y="59881"/>
                    <a:pt x="75793" y="64326"/>
                    <a:pt x="66966" y="64326"/>
                  </a:cubicBezTo>
                  <a:cubicBezTo>
                    <a:pt x="52678" y="64326"/>
                    <a:pt x="41121" y="52768"/>
                    <a:pt x="41121" y="38481"/>
                  </a:cubicBezTo>
                  <a:cubicBezTo>
                    <a:pt x="41121" y="29146"/>
                    <a:pt x="46074" y="20955"/>
                    <a:pt x="53568" y="16383"/>
                  </a:cubicBezTo>
                  <a:cubicBezTo>
                    <a:pt x="46900" y="10541"/>
                    <a:pt x="40042" y="5080"/>
                    <a:pt x="32930" y="0"/>
                  </a:cubicBezTo>
                  <a:cubicBezTo>
                    <a:pt x="32612" y="5461"/>
                    <a:pt x="30580" y="10795"/>
                    <a:pt x="26897" y="14796"/>
                  </a:cubicBezTo>
                  <a:cubicBezTo>
                    <a:pt x="21818" y="20320"/>
                    <a:pt x="14452" y="23114"/>
                    <a:pt x="8483" y="27623"/>
                  </a:cubicBezTo>
                  <a:cubicBezTo>
                    <a:pt x="2514" y="32131"/>
                    <a:pt x="-2249" y="40259"/>
                    <a:pt x="1116" y="46990"/>
                  </a:cubicBezTo>
                  <a:cubicBezTo>
                    <a:pt x="5879" y="56579"/>
                    <a:pt x="21754" y="54420"/>
                    <a:pt x="28040" y="63119"/>
                  </a:cubicBezTo>
                  <a:cubicBezTo>
                    <a:pt x="31787" y="68326"/>
                    <a:pt x="30580" y="75819"/>
                    <a:pt x="27088" y="81217"/>
                  </a:cubicBezTo>
                  <a:cubicBezTo>
                    <a:pt x="23596" y="86614"/>
                    <a:pt x="18325" y="90488"/>
                    <a:pt x="13499" y="94679"/>
                  </a:cubicBezTo>
                  <a:cubicBezTo>
                    <a:pt x="8673" y="98933"/>
                    <a:pt x="4037" y="103886"/>
                    <a:pt x="2640" y="110173"/>
                  </a:cubicBezTo>
                  <a:cubicBezTo>
                    <a:pt x="1116" y="117158"/>
                    <a:pt x="4355" y="124968"/>
                    <a:pt x="10451" y="128778"/>
                  </a:cubicBezTo>
                  <a:cubicBezTo>
                    <a:pt x="16484" y="132588"/>
                    <a:pt x="24929" y="132207"/>
                    <a:pt x="30580" y="127762"/>
                  </a:cubicBezTo>
                  <a:cubicBezTo>
                    <a:pt x="35534" y="123952"/>
                    <a:pt x="38010" y="117793"/>
                    <a:pt x="40359" y="112014"/>
                  </a:cubicBezTo>
                  <a:cubicBezTo>
                    <a:pt x="42646" y="106172"/>
                    <a:pt x="45249" y="100076"/>
                    <a:pt x="50202" y="96330"/>
                  </a:cubicBezTo>
                  <a:cubicBezTo>
                    <a:pt x="55218" y="92583"/>
                    <a:pt x="63410" y="92329"/>
                    <a:pt x="66966" y="97536"/>
                  </a:cubicBezTo>
                  <a:cubicBezTo>
                    <a:pt x="72109" y="105093"/>
                    <a:pt x="63600" y="116396"/>
                    <a:pt x="68427" y="124206"/>
                  </a:cubicBezTo>
                  <a:cubicBezTo>
                    <a:pt x="71728" y="129540"/>
                    <a:pt x="79920" y="129794"/>
                    <a:pt x="85064" y="126365"/>
                  </a:cubicBezTo>
                  <a:cubicBezTo>
                    <a:pt x="90271" y="122873"/>
                    <a:pt x="93128" y="116904"/>
                    <a:pt x="95414" y="111062"/>
                  </a:cubicBezTo>
                  <a:cubicBezTo>
                    <a:pt x="97700" y="105220"/>
                    <a:pt x="99732" y="99060"/>
                    <a:pt x="104050" y="94552"/>
                  </a:cubicBezTo>
                  <a:cubicBezTo>
                    <a:pt x="106272" y="92202"/>
                    <a:pt x="109321" y="90424"/>
                    <a:pt x="112432" y="89789"/>
                  </a:cubicBezTo>
                  <a:cubicBezTo>
                    <a:pt x="107162" y="80327"/>
                    <a:pt x="101446" y="71247"/>
                    <a:pt x="95160" y="62421"/>
                  </a:cubicBezTo>
                  <a:close/>
                  <a:moveTo>
                    <a:pt x="17753" y="121095"/>
                  </a:moveTo>
                  <a:cubicBezTo>
                    <a:pt x="14134" y="121095"/>
                    <a:pt x="11277" y="118174"/>
                    <a:pt x="11277" y="114618"/>
                  </a:cubicBezTo>
                  <a:cubicBezTo>
                    <a:pt x="11277" y="110998"/>
                    <a:pt x="14197" y="108077"/>
                    <a:pt x="17753" y="108077"/>
                  </a:cubicBezTo>
                  <a:cubicBezTo>
                    <a:pt x="21373" y="108077"/>
                    <a:pt x="24294" y="110998"/>
                    <a:pt x="24294" y="114618"/>
                  </a:cubicBezTo>
                  <a:cubicBezTo>
                    <a:pt x="24230" y="118174"/>
                    <a:pt x="21309" y="121095"/>
                    <a:pt x="17753" y="121095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8" name="Freeform 427">
              <a:extLst>
                <a:ext uri="{FF2B5EF4-FFF2-40B4-BE49-F238E27FC236}">
                  <a16:creationId xmlns:a16="http://schemas.microsoft.com/office/drawing/2014/main" id="{B74E8AD8-0E65-4047-8388-CDBE4CC53985}"/>
                </a:ext>
              </a:extLst>
            </p:cNvPr>
            <p:cNvSpPr/>
            <p:nvPr/>
          </p:nvSpPr>
          <p:spPr>
            <a:xfrm>
              <a:off x="2763901" y="2168715"/>
              <a:ext cx="47116" cy="47942"/>
            </a:xfrm>
            <a:custGeom>
              <a:avLst/>
              <a:gdLst>
                <a:gd name="connsiteX0" fmla="*/ 47117 w 47116"/>
                <a:gd name="connsiteY0" fmla="*/ 36767 h 47942"/>
                <a:gd name="connsiteX1" fmla="*/ 25844 w 47116"/>
                <a:gd name="connsiteY1" fmla="*/ 47942 h 47942"/>
                <a:gd name="connsiteX2" fmla="*/ 0 w 47116"/>
                <a:gd name="connsiteY2" fmla="*/ 22098 h 47942"/>
                <a:gd name="connsiteX3" fmla="*/ 12446 w 47116"/>
                <a:gd name="connsiteY3" fmla="*/ 0 h 47942"/>
                <a:gd name="connsiteX4" fmla="*/ 47117 w 47116"/>
                <a:gd name="connsiteY4" fmla="*/ 36767 h 47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116" h="47942">
                  <a:moveTo>
                    <a:pt x="47117" y="36767"/>
                  </a:moveTo>
                  <a:cubicBezTo>
                    <a:pt x="42418" y="43498"/>
                    <a:pt x="34671" y="47942"/>
                    <a:pt x="25844" y="47942"/>
                  </a:cubicBezTo>
                  <a:cubicBezTo>
                    <a:pt x="11557" y="47942"/>
                    <a:pt x="0" y="36386"/>
                    <a:pt x="0" y="22098"/>
                  </a:cubicBezTo>
                  <a:cubicBezTo>
                    <a:pt x="0" y="12764"/>
                    <a:pt x="4953" y="4572"/>
                    <a:pt x="12446" y="0"/>
                  </a:cubicBezTo>
                  <a:cubicBezTo>
                    <a:pt x="24955" y="10986"/>
                    <a:pt x="36576" y="23241"/>
                    <a:pt x="47117" y="3676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9" name="Freeform 428">
              <a:extLst>
                <a:ext uri="{FF2B5EF4-FFF2-40B4-BE49-F238E27FC236}">
                  <a16:creationId xmlns:a16="http://schemas.microsoft.com/office/drawing/2014/main" id="{ECA552C3-245A-CF43-9E34-E66894BA176C}"/>
                </a:ext>
              </a:extLst>
            </p:cNvPr>
            <p:cNvSpPr/>
            <p:nvPr/>
          </p:nvSpPr>
          <p:spPr>
            <a:xfrm>
              <a:off x="2452909" y="2230659"/>
              <a:ext cx="55627" cy="106138"/>
            </a:xfrm>
            <a:custGeom>
              <a:avLst/>
              <a:gdLst>
                <a:gd name="connsiteX0" fmla="*/ 6573 w 55627"/>
                <a:gd name="connsiteY0" fmla="*/ 105379 h 106138"/>
                <a:gd name="connsiteX1" fmla="*/ 6573 w 55627"/>
                <a:gd name="connsiteY1" fmla="*/ 105379 h 106138"/>
                <a:gd name="connsiteX2" fmla="*/ 794 w 55627"/>
                <a:gd name="connsiteY2" fmla="*/ 91663 h 106138"/>
                <a:gd name="connsiteX3" fmla="*/ 35338 w 55627"/>
                <a:gd name="connsiteY3" fmla="*/ 6573 h 106138"/>
                <a:gd name="connsiteX4" fmla="*/ 49055 w 55627"/>
                <a:gd name="connsiteY4" fmla="*/ 794 h 106138"/>
                <a:gd name="connsiteX5" fmla="*/ 49055 w 55627"/>
                <a:gd name="connsiteY5" fmla="*/ 794 h 106138"/>
                <a:gd name="connsiteX6" fmla="*/ 54833 w 55627"/>
                <a:gd name="connsiteY6" fmla="*/ 14510 h 106138"/>
                <a:gd name="connsiteX7" fmla="*/ 20289 w 55627"/>
                <a:gd name="connsiteY7" fmla="*/ 99600 h 106138"/>
                <a:gd name="connsiteX8" fmla="*/ 6573 w 55627"/>
                <a:gd name="connsiteY8" fmla="*/ 105379 h 106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627" h="106138">
                  <a:moveTo>
                    <a:pt x="6573" y="105379"/>
                  </a:moveTo>
                  <a:lnTo>
                    <a:pt x="6573" y="105379"/>
                  </a:lnTo>
                  <a:cubicBezTo>
                    <a:pt x="1175" y="103220"/>
                    <a:pt x="-1428" y="97060"/>
                    <a:pt x="794" y="91663"/>
                  </a:cubicBezTo>
                  <a:lnTo>
                    <a:pt x="35338" y="6573"/>
                  </a:lnTo>
                  <a:cubicBezTo>
                    <a:pt x="37497" y="1175"/>
                    <a:pt x="43657" y="-1428"/>
                    <a:pt x="49055" y="794"/>
                  </a:cubicBezTo>
                  <a:lnTo>
                    <a:pt x="49055" y="794"/>
                  </a:lnTo>
                  <a:cubicBezTo>
                    <a:pt x="54452" y="2953"/>
                    <a:pt x="57055" y="9113"/>
                    <a:pt x="54833" y="14510"/>
                  </a:cubicBezTo>
                  <a:lnTo>
                    <a:pt x="20289" y="99600"/>
                  </a:lnTo>
                  <a:cubicBezTo>
                    <a:pt x="18066" y="104934"/>
                    <a:pt x="11907" y="107538"/>
                    <a:pt x="6573" y="105379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0" name="Freeform 429">
              <a:extLst>
                <a:ext uri="{FF2B5EF4-FFF2-40B4-BE49-F238E27FC236}">
                  <a16:creationId xmlns:a16="http://schemas.microsoft.com/office/drawing/2014/main" id="{247FE856-56A3-B046-B2B8-BED27B2E99EC}"/>
                </a:ext>
              </a:extLst>
            </p:cNvPr>
            <p:cNvSpPr/>
            <p:nvPr/>
          </p:nvSpPr>
          <p:spPr>
            <a:xfrm>
              <a:off x="2598075" y="2227807"/>
              <a:ext cx="100383" cy="100383"/>
            </a:xfrm>
            <a:custGeom>
              <a:avLst/>
              <a:gdLst>
                <a:gd name="connsiteX0" fmla="*/ 98007 w 100383"/>
                <a:gd name="connsiteY0" fmla="*/ 50192 h 100383"/>
                <a:gd name="connsiteX1" fmla="*/ 100293 w 100383"/>
                <a:gd name="connsiteY1" fmla="*/ 40222 h 100383"/>
                <a:gd name="connsiteX2" fmla="*/ 94388 w 100383"/>
                <a:gd name="connsiteY2" fmla="*/ 31904 h 100383"/>
                <a:gd name="connsiteX3" fmla="*/ 92673 w 100383"/>
                <a:gd name="connsiteY3" fmla="*/ 21807 h 100383"/>
                <a:gd name="connsiteX4" fmla="*/ 83974 w 100383"/>
                <a:gd name="connsiteY4" fmla="*/ 16410 h 100383"/>
                <a:gd name="connsiteX5" fmla="*/ 78576 w 100383"/>
                <a:gd name="connsiteY5" fmla="*/ 7710 h 100383"/>
                <a:gd name="connsiteX6" fmla="*/ 68480 w 100383"/>
                <a:gd name="connsiteY6" fmla="*/ 5996 h 100383"/>
                <a:gd name="connsiteX7" fmla="*/ 60161 w 100383"/>
                <a:gd name="connsiteY7" fmla="*/ 90 h 100383"/>
                <a:gd name="connsiteX8" fmla="*/ 50192 w 100383"/>
                <a:gd name="connsiteY8" fmla="*/ 2376 h 100383"/>
                <a:gd name="connsiteX9" fmla="*/ 40222 w 100383"/>
                <a:gd name="connsiteY9" fmla="*/ 90 h 100383"/>
                <a:gd name="connsiteX10" fmla="*/ 31904 w 100383"/>
                <a:gd name="connsiteY10" fmla="*/ 5996 h 100383"/>
                <a:gd name="connsiteX11" fmla="*/ 21807 w 100383"/>
                <a:gd name="connsiteY11" fmla="*/ 7710 h 100383"/>
                <a:gd name="connsiteX12" fmla="*/ 16410 w 100383"/>
                <a:gd name="connsiteY12" fmla="*/ 16410 h 100383"/>
                <a:gd name="connsiteX13" fmla="*/ 7710 w 100383"/>
                <a:gd name="connsiteY13" fmla="*/ 21807 h 100383"/>
                <a:gd name="connsiteX14" fmla="*/ 5996 w 100383"/>
                <a:gd name="connsiteY14" fmla="*/ 31904 h 100383"/>
                <a:gd name="connsiteX15" fmla="*/ 90 w 100383"/>
                <a:gd name="connsiteY15" fmla="*/ 40222 h 100383"/>
                <a:gd name="connsiteX16" fmla="*/ 2376 w 100383"/>
                <a:gd name="connsiteY16" fmla="*/ 50192 h 100383"/>
                <a:gd name="connsiteX17" fmla="*/ 90 w 100383"/>
                <a:gd name="connsiteY17" fmla="*/ 60161 h 100383"/>
                <a:gd name="connsiteX18" fmla="*/ 5996 w 100383"/>
                <a:gd name="connsiteY18" fmla="*/ 68480 h 100383"/>
                <a:gd name="connsiteX19" fmla="*/ 7710 w 100383"/>
                <a:gd name="connsiteY19" fmla="*/ 78576 h 100383"/>
                <a:gd name="connsiteX20" fmla="*/ 16410 w 100383"/>
                <a:gd name="connsiteY20" fmla="*/ 83974 h 100383"/>
                <a:gd name="connsiteX21" fmla="*/ 21807 w 100383"/>
                <a:gd name="connsiteY21" fmla="*/ 92673 h 100383"/>
                <a:gd name="connsiteX22" fmla="*/ 31904 w 100383"/>
                <a:gd name="connsiteY22" fmla="*/ 94388 h 100383"/>
                <a:gd name="connsiteX23" fmla="*/ 40222 w 100383"/>
                <a:gd name="connsiteY23" fmla="*/ 100293 h 100383"/>
                <a:gd name="connsiteX24" fmla="*/ 50192 w 100383"/>
                <a:gd name="connsiteY24" fmla="*/ 98007 h 100383"/>
                <a:gd name="connsiteX25" fmla="*/ 60161 w 100383"/>
                <a:gd name="connsiteY25" fmla="*/ 100293 h 100383"/>
                <a:gd name="connsiteX26" fmla="*/ 68480 w 100383"/>
                <a:gd name="connsiteY26" fmla="*/ 94388 h 100383"/>
                <a:gd name="connsiteX27" fmla="*/ 78576 w 100383"/>
                <a:gd name="connsiteY27" fmla="*/ 92673 h 100383"/>
                <a:gd name="connsiteX28" fmla="*/ 83974 w 100383"/>
                <a:gd name="connsiteY28" fmla="*/ 83974 h 100383"/>
                <a:gd name="connsiteX29" fmla="*/ 92673 w 100383"/>
                <a:gd name="connsiteY29" fmla="*/ 78576 h 100383"/>
                <a:gd name="connsiteX30" fmla="*/ 94388 w 100383"/>
                <a:gd name="connsiteY30" fmla="*/ 68480 h 100383"/>
                <a:gd name="connsiteX31" fmla="*/ 100293 w 100383"/>
                <a:gd name="connsiteY31" fmla="*/ 60161 h 100383"/>
                <a:gd name="connsiteX32" fmla="*/ 98007 w 100383"/>
                <a:gd name="connsiteY32" fmla="*/ 50192 h 100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383" h="100383">
                  <a:moveTo>
                    <a:pt x="98007" y="50192"/>
                  </a:moveTo>
                  <a:cubicBezTo>
                    <a:pt x="98007" y="46890"/>
                    <a:pt x="100928" y="43334"/>
                    <a:pt x="100293" y="40222"/>
                  </a:cubicBezTo>
                  <a:cubicBezTo>
                    <a:pt x="99658" y="36984"/>
                    <a:pt x="95594" y="34825"/>
                    <a:pt x="94388" y="31904"/>
                  </a:cubicBezTo>
                  <a:cubicBezTo>
                    <a:pt x="93118" y="28919"/>
                    <a:pt x="94451" y="24474"/>
                    <a:pt x="92673" y="21807"/>
                  </a:cubicBezTo>
                  <a:cubicBezTo>
                    <a:pt x="90895" y="19140"/>
                    <a:pt x="86260" y="18696"/>
                    <a:pt x="83974" y="16410"/>
                  </a:cubicBezTo>
                  <a:cubicBezTo>
                    <a:pt x="81688" y="14124"/>
                    <a:pt x="81243" y="9552"/>
                    <a:pt x="78576" y="7710"/>
                  </a:cubicBezTo>
                  <a:cubicBezTo>
                    <a:pt x="75909" y="5932"/>
                    <a:pt x="71528" y="7266"/>
                    <a:pt x="68480" y="5996"/>
                  </a:cubicBezTo>
                  <a:cubicBezTo>
                    <a:pt x="65495" y="4789"/>
                    <a:pt x="63336" y="725"/>
                    <a:pt x="60161" y="90"/>
                  </a:cubicBezTo>
                  <a:cubicBezTo>
                    <a:pt x="57050" y="-545"/>
                    <a:pt x="53494" y="2376"/>
                    <a:pt x="50192" y="2376"/>
                  </a:cubicBezTo>
                  <a:cubicBezTo>
                    <a:pt x="46890" y="2376"/>
                    <a:pt x="43334" y="-545"/>
                    <a:pt x="40222" y="90"/>
                  </a:cubicBezTo>
                  <a:cubicBezTo>
                    <a:pt x="36984" y="725"/>
                    <a:pt x="34825" y="4789"/>
                    <a:pt x="31904" y="5996"/>
                  </a:cubicBezTo>
                  <a:cubicBezTo>
                    <a:pt x="28919" y="7266"/>
                    <a:pt x="24474" y="5932"/>
                    <a:pt x="21807" y="7710"/>
                  </a:cubicBezTo>
                  <a:cubicBezTo>
                    <a:pt x="19140" y="9488"/>
                    <a:pt x="18696" y="14124"/>
                    <a:pt x="16410" y="16410"/>
                  </a:cubicBezTo>
                  <a:cubicBezTo>
                    <a:pt x="14124" y="18696"/>
                    <a:pt x="9552" y="19140"/>
                    <a:pt x="7710" y="21807"/>
                  </a:cubicBezTo>
                  <a:cubicBezTo>
                    <a:pt x="5932" y="24474"/>
                    <a:pt x="7266" y="28856"/>
                    <a:pt x="5996" y="31904"/>
                  </a:cubicBezTo>
                  <a:cubicBezTo>
                    <a:pt x="4789" y="34888"/>
                    <a:pt x="725" y="37047"/>
                    <a:pt x="90" y="40222"/>
                  </a:cubicBezTo>
                  <a:cubicBezTo>
                    <a:pt x="-545" y="43334"/>
                    <a:pt x="2376" y="46890"/>
                    <a:pt x="2376" y="50192"/>
                  </a:cubicBezTo>
                  <a:cubicBezTo>
                    <a:pt x="2376" y="53494"/>
                    <a:pt x="-545" y="57050"/>
                    <a:pt x="90" y="60161"/>
                  </a:cubicBezTo>
                  <a:cubicBezTo>
                    <a:pt x="725" y="63400"/>
                    <a:pt x="4789" y="65559"/>
                    <a:pt x="5996" y="68480"/>
                  </a:cubicBezTo>
                  <a:cubicBezTo>
                    <a:pt x="7266" y="71464"/>
                    <a:pt x="5932" y="75909"/>
                    <a:pt x="7710" y="78576"/>
                  </a:cubicBezTo>
                  <a:cubicBezTo>
                    <a:pt x="9488" y="81243"/>
                    <a:pt x="14124" y="81688"/>
                    <a:pt x="16410" y="83974"/>
                  </a:cubicBezTo>
                  <a:cubicBezTo>
                    <a:pt x="18696" y="86260"/>
                    <a:pt x="19140" y="90832"/>
                    <a:pt x="21807" y="92673"/>
                  </a:cubicBezTo>
                  <a:cubicBezTo>
                    <a:pt x="24474" y="94451"/>
                    <a:pt x="28856" y="93118"/>
                    <a:pt x="31904" y="94388"/>
                  </a:cubicBezTo>
                  <a:cubicBezTo>
                    <a:pt x="34888" y="95594"/>
                    <a:pt x="37047" y="99658"/>
                    <a:pt x="40222" y="100293"/>
                  </a:cubicBezTo>
                  <a:cubicBezTo>
                    <a:pt x="43334" y="100928"/>
                    <a:pt x="46890" y="98007"/>
                    <a:pt x="50192" y="98007"/>
                  </a:cubicBezTo>
                  <a:cubicBezTo>
                    <a:pt x="53494" y="98007"/>
                    <a:pt x="57050" y="100928"/>
                    <a:pt x="60161" y="100293"/>
                  </a:cubicBezTo>
                  <a:cubicBezTo>
                    <a:pt x="63400" y="99658"/>
                    <a:pt x="65559" y="95594"/>
                    <a:pt x="68480" y="94388"/>
                  </a:cubicBezTo>
                  <a:cubicBezTo>
                    <a:pt x="71464" y="93118"/>
                    <a:pt x="75909" y="94451"/>
                    <a:pt x="78576" y="92673"/>
                  </a:cubicBezTo>
                  <a:cubicBezTo>
                    <a:pt x="81243" y="90895"/>
                    <a:pt x="81688" y="86260"/>
                    <a:pt x="83974" y="83974"/>
                  </a:cubicBezTo>
                  <a:cubicBezTo>
                    <a:pt x="86260" y="81688"/>
                    <a:pt x="90832" y="81243"/>
                    <a:pt x="92673" y="78576"/>
                  </a:cubicBezTo>
                  <a:cubicBezTo>
                    <a:pt x="94451" y="75909"/>
                    <a:pt x="93118" y="71528"/>
                    <a:pt x="94388" y="68480"/>
                  </a:cubicBezTo>
                  <a:cubicBezTo>
                    <a:pt x="95594" y="65495"/>
                    <a:pt x="99658" y="63336"/>
                    <a:pt x="100293" y="60161"/>
                  </a:cubicBezTo>
                  <a:cubicBezTo>
                    <a:pt x="100928" y="57050"/>
                    <a:pt x="98007" y="53494"/>
                    <a:pt x="98007" y="5019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1" name="Freeform 430">
              <a:extLst>
                <a:ext uri="{FF2B5EF4-FFF2-40B4-BE49-F238E27FC236}">
                  <a16:creationId xmlns:a16="http://schemas.microsoft.com/office/drawing/2014/main" id="{084D4384-5AF0-9644-8D01-B13B0A6A77DE}"/>
                </a:ext>
              </a:extLst>
            </p:cNvPr>
            <p:cNvSpPr/>
            <p:nvPr/>
          </p:nvSpPr>
          <p:spPr>
            <a:xfrm>
              <a:off x="2603874" y="2233288"/>
              <a:ext cx="83325" cy="83325"/>
            </a:xfrm>
            <a:custGeom>
              <a:avLst/>
              <a:gdLst>
                <a:gd name="connsiteX0" fmla="*/ 81350 w 83325"/>
                <a:gd name="connsiteY0" fmla="*/ 41663 h 83325"/>
                <a:gd name="connsiteX1" fmla="*/ 83255 w 83325"/>
                <a:gd name="connsiteY1" fmla="*/ 33408 h 83325"/>
                <a:gd name="connsiteX2" fmla="*/ 78302 w 83325"/>
                <a:gd name="connsiteY2" fmla="*/ 26486 h 83325"/>
                <a:gd name="connsiteX3" fmla="*/ 76905 w 83325"/>
                <a:gd name="connsiteY3" fmla="*/ 18104 h 83325"/>
                <a:gd name="connsiteX4" fmla="*/ 69730 w 83325"/>
                <a:gd name="connsiteY4" fmla="*/ 13596 h 83325"/>
                <a:gd name="connsiteX5" fmla="*/ 65221 w 83325"/>
                <a:gd name="connsiteY5" fmla="*/ 6420 h 83325"/>
                <a:gd name="connsiteX6" fmla="*/ 56839 w 83325"/>
                <a:gd name="connsiteY6" fmla="*/ 5023 h 83325"/>
                <a:gd name="connsiteX7" fmla="*/ 49918 w 83325"/>
                <a:gd name="connsiteY7" fmla="*/ 70 h 83325"/>
                <a:gd name="connsiteX8" fmla="*/ 41663 w 83325"/>
                <a:gd name="connsiteY8" fmla="*/ 1975 h 83325"/>
                <a:gd name="connsiteX9" fmla="*/ 33408 w 83325"/>
                <a:gd name="connsiteY9" fmla="*/ 70 h 83325"/>
                <a:gd name="connsiteX10" fmla="*/ 26486 w 83325"/>
                <a:gd name="connsiteY10" fmla="*/ 5023 h 83325"/>
                <a:gd name="connsiteX11" fmla="*/ 18104 w 83325"/>
                <a:gd name="connsiteY11" fmla="*/ 6420 h 83325"/>
                <a:gd name="connsiteX12" fmla="*/ 13596 w 83325"/>
                <a:gd name="connsiteY12" fmla="*/ 13596 h 83325"/>
                <a:gd name="connsiteX13" fmla="*/ 6420 w 83325"/>
                <a:gd name="connsiteY13" fmla="*/ 18104 h 83325"/>
                <a:gd name="connsiteX14" fmla="*/ 5023 w 83325"/>
                <a:gd name="connsiteY14" fmla="*/ 26486 h 83325"/>
                <a:gd name="connsiteX15" fmla="*/ 70 w 83325"/>
                <a:gd name="connsiteY15" fmla="*/ 33408 h 83325"/>
                <a:gd name="connsiteX16" fmla="*/ 1975 w 83325"/>
                <a:gd name="connsiteY16" fmla="*/ 41663 h 83325"/>
                <a:gd name="connsiteX17" fmla="*/ 70 w 83325"/>
                <a:gd name="connsiteY17" fmla="*/ 49918 h 83325"/>
                <a:gd name="connsiteX18" fmla="*/ 5023 w 83325"/>
                <a:gd name="connsiteY18" fmla="*/ 56839 h 83325"/>
                <a:gd name="connsiteX19" fmla="*/ 6420 w 83325"/>
                <a:gd name="connsiteY19" fmla="*/ 65221 h 83325"/>
                <a:gd name="connsiteX20" fmla="*/ 13596 w 83325"/>
                <a:gd name="connsiteY20" fmla="*/ 69730 h 83325"/>
                <a:gd name="connsiteX21" fmla="*/ 18104 w 83325"/>
                <a:gd name="connsiteY21" fmla="*/ 76905 h 83325"/>
                <a:gd name="connsiteX22" fmla="*/ 26486 w 83325"/>
                <a:gd name="connsiteY22" fmla="*/ 78302 h 83325"/>
                <a:gd name="connsiteX23" fmla="*/ 33408 w 83325"/>
                <a:gd name="connsiteY23" fmla="*/ 83255 h 83325"/>
                <a:gd name="connsiteX24" fmla="*/ 41663 w 83325"/>
                <a:gd name="connsiteY24" fmla="*/ 81350 h 83325"/>
                <a:gd name="connsiteX25" fmla="*/ 49918 w 83325"/>
                <a:gd name="connsiteY25" fmla="*/ 83255 h 83325"/>
                <a:gd name="connsiteX26" fmla="*/ 56839 w 83325"/>
                <a:gd name="connsiteY26" fmla="*/ 78302 h 83325"/>
                <a:gd name="connsiteX27" fmla="*/ 65221 w 83325"/>
                <a:gd name="connsiteY27" fmla="*/ 76905 h 83325"/>
                <a:gd name="connsiteX28" fmla="*/ 69730 w 83325"/>
                <a:gd name="connsiteY28" fmla="*/ 69730 h 83325"/>
                <a:gd name="connsiteX29" fmla="*/ 76905 w 83325"/>
                <a:gd name="connsiteY29" fmla="*/ 65221 h 83325"/>
                <a:gd name="connsiteX30" fmla="*/ 78302 w 83325"/>
                <a:gd name="connsiteY30" fmla="*/ 56839 h 83325"/>
                <a:gd name="connsiteX31" fmla="*/ 83255 w 83325"/>
                <a:gd name="connsiteY31" fmla="*/ 49918 h 83325"/>
                <a:gd name="connsiteX32" fmla="*/ 81350 w 83325"/>
                <a:gd name="connsiteY32" fmla="*/ 41663 h 8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83325" h="83325">
                  <a:moveTo>
                    <a:pt x="81350" y="41663"/>
                  </a:moveTo>
                  <a:cubicBezTo>
                    <a:pt x="81350" y="38932"/>
                    <a:pt x="83763" y="36011"/>
                    <a:pt x="83255" y="33408"/>
                  </a:cubicBezTo>
                  <a:cubicBezTo>
                    <a:pt x="82747" y="30741"/>
                    <a:pt x="79382" y="28963"/>
                    <a:pt x="78302" y="26486"/>
                  </a:cubicBezTo>
                  <a:cubicBezTo>
                    <a:pt x="77286" y="24010"/>
                    <a:pt x="78366" y="20327"/>
                    <a:pt x="76905" y="18104"/>
                  </a:cubicBezTo>
                  <a:cubicBezTo>
                    <a:pt x="75381" y="15882"/>
                    <a:pt x="71635" y="15501"/>
                    <a:pt x="69730" y="13596"/>
                  </a:cubicBezTo>
                  <a:cubicBezTo>
                    <a:pt x="67825" y="11691"/>
                    <a:pt x="67444" y="7881"/>
                    <a:pt x="65221" y="6420"/>
                  </a:cubicBezTo>
                  <a:cubicBezTo>
                    <a:pt x="62999" y="4960"/>
                    <a:pt x="59379" y="6039"/>
                    <a:pt x="56839" y="5023"/>
                  </a:cubicBezTo>
                  <a:cubicBezTo>
                    <a:pt x="54363" y="4007"/>
                    <a:pt x="52585" y="642"/>
                    <a:pt x="49918" y="70"/>
                  </a:cubicBezTo>
                  <a:cubicBezTo>
                    <a:pt x="47314" y="-438"/>
                    <a:pt x="44393" y="1975"/>
                    <a:pt x="41663" y="1975"/>
                  </a:cubicBezTo>
                  <a:cubicBezTo>
                    <a:pt x="38932" y="1975"/>
                    <a:pt x="36011" y="-438"/>
                    <a:pt x="33408" y="70"/>
                  </a:cubicBezTo>
                  <a:cubicBezTo>
                    <a:pt x="30741" y="578"/>
                    <a:pt x="28963" y="3944"/>
                    <a:pt x="26486" y="5023"/>
                  </a:cubicBezTo>
                  <a:cubicBezTo>
                    <a:pt x="24010" y="6039"/>
                    <a:pt x="20327" y="4960"/>
                    <a:pt x="18104" y="6420"/>
                  </a:cubicBezTo>
                  <a:cubicBezTo>
                    <a:pt x="15882" y="7944"/>
                    <a:pt x="15501" y="11691"/>
                    <a:pt x="13596" y="13596"/>
                  </a:cubicBezTo>
                  <a:cubicBezTo>
                    <a:pt x="11691" y="15501"/>
                    <a:pt x="7881" y="15882"/>
                    <a:pt x="6420" y="18104"/>
                  </a:cubicBezTo>
                  <a:cubicBezTo>
                    <a:pt x="4960" y="20327"/>
                    <a:pt x="6039" y="23946"/>
                    <a:pt x="5023" y="26486"/>
                  </a:cubicBezTo>
                  <a:cubicBezTo>
                    <a:pt x="4007" y="28963"/>
                    <a:pt x="642" y="30741"/>
                    <a:pt x="70" y="33408"/>
                  </a:cubicBezTo>
                  <a:cubicBezTo>
                    <a:pt x="-438" y="36011"/>
                    <a:pt x="1975" y="38932"/>
                    <a:pt x="1975" y="41663"/>
                  </a:cubicBezTo>
                  <a:cubicBezTo>
                    <a:pt x="1975" y="44393"/>
                    <a:pt x="-438" y="47314"/>
                    <a:pt x="70" y="49918"/>
                  </a:cubicBezTo>
                  <a:cubicBezTo>
                    <a:pt x="578" y="52585"/>
                    <a:pt x="3944" y="54363"/>
                    <a:pt x="5023" y="56839"/>
                  </a:cubicBezTo>
                  <a:cubicBezTo>
                    <a:pt x="6039" y="59316"/>
                    <a:pt x="4960" y="62999"/>
                    <a:pt x="6420" y="65221"/>
                  </a:cubicBezTo>
                  <a:cubicBezTo>
                    <a:pt x="7944" y="67444"/>
                    <a:pt x="11691" y="67825"/>
                    <a:pt x="13596" y="69730"/>
                  </a:cubicBezTo>
                  <a:cubicBezTo>
                    <a:pt x="15501" y="71635"/>
                    <a:pt x="15882" y="75445"/>
                    <a:pt x="18104" y="76905"/>
                  </a:cubicBezTo>
                  <a:cubicBezTo>
                    <a:pt x="20327" y="78366"/>
                    <a:pt x="23946" y="77286"/>
                    <a:pt x="26486" y="78302"/>
                  </a:cubicBezTo>
                  <a:cubicBezTo>
                    <a:pt x="28963" y="79318"/>
                    <a:pt x="30741" y="82684"/>
                    <a:pt x="33408" y="83255"/>
                  </a:cubicBezTo>
                  <a:cubicBezTo>
                    <a:pt x="36011" y="83763"/>
                    <a:pt x="38932" y="81350"/>
                    <a:pt x="41663" y="81350"/>
                  </a:cubicBezTo>
                  <a:cubicBezTo>
                    <a:pt x="44393" y="81350"/>
                    <a:pt x="47314" y="83763"/>
                    <a:pt x="49918" y="83255"/>
                  </a:cubicBezTo>
                  <a:cubicBezTo>
                    <a:pt x="52585" y="82747"/>
                    <a:pt x="54363" y="79382"/>
                    <a:pt x="56839" y="78302"/>
                  </a:cubicBezTo>
                  <a:cubicBezTo>
                    <a:pt x="59316" y="77286"/>
                    <a:pt x="62999" y="78366"/>
                    <a:pt x="65221" y="76905"/>
                  </a:cubicBezTo>
                  <a:cubicBezTo>
                    <a:pt x="67444" y="75381"/>
                    <a:pt x="67825" y="71635"/>
                    <a:pt x="69730" y="69730"/>
                  </a:cubicBezTo>
                  <a:cubicBezTo>
                    <a:pt x="71635" y="67825"/>
                    <a:pt x="75445" y="67444"/>
                    <a:pt x="76905" y="65221"/>
                  </a:cubicBezTo>
                  <a:cubicBezTo>
                    <a:pt x="78366" y="62999"/>
                    <a:pt x="77286" y="59379"/>
                    <a:pt x="78302" y="56839"/>
                  </a:cubicBezTo>
                  <a:cubicBezTo>
                    <a:pt x="79318" y="54363"/>
                    <a:pt x="82684" y="52585"/>
                    <a:pt x="83255" y="49918"/>
                  </a:cubicBezTo>
                  <a:cubicBezTo>
                    <a:pt x="83763" y="47314"/>
                    <a:pt x="81350" y="44393"/>
                    <a:pt x="81350" y="41663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2" name="Freeform 431">
              <a:extLst>
                <a:ext uri="{FF2B5EF4-FFF2-40B4-BE49-F238E27FC236}">
                  <a16:creationId xmlns:a16="http://schemas.microsoft.com/office/drawing/2014/main" id="{FF86582A-32CA-1848-9C6C-C25730218DF4}"/>
                </a:ext>
              </a:extLst>
            </p:cNvPr>
            <p:cNvSpPr/>
            <p:nvPr/>
          </p:nvSpPr>
          <p:spPr>
            <a:xfrm>
              <a:off x="2672866" y="2318974"/>
              <a:ext cx="77320" cy="99676"/>
            </a:xfrm>
            <a:custGeom>
              <a:avLst/>
              <a:gdLst>
                <a:gd name="connsiteX0" fmla="*/ 6960 w 77320"/>
                <a:gd name="connsiteY0" fmla="*/ 99677 h 99676"/>
                <a:gd name="connsiteX1" fmla="*/ 547 w 77320"/>
                <a:gd name="connsiteY1" fmla="*/ 94279 h 99676"/>
                <a:gd name="connsiteX2" fmla="*/ 19914 w 77320"/>
                <a:gd name="connsiteY2" fmla="*/ 54973 h 99676"/>
                <a:gd name="connsiteX3" fmla="*/ 33821 w 77320"/>
                <a:gd name="connsiteY3" fmla="*/ 50210 h 99676"/>
                <a:gd name="connsiteX4" fmla="*/ 42520 w 77320"/>
                <a:gd name="connsiteY4" fmla="*/ 47607 h 99676"/>
                <a:gd name="connsiteX5" fmla="*/ 60301 w 77320"/>
                <a:gd name="connsiteY5" fmla="*/ 31668 h 99676"/>
                <a:gd name="connsiteX6" fmla="*/ 63412 w 77320"/>
                <a:gd name="connsiteY6" fmla="*/ 7983 h 99676"/>
                <a:gd name="connsiteX7" fmla="*/ 68365 w 77320"/>
                <a:gd name="connsiteY7" fmla="*/ 172 h 99676"/>
                <a:gd name="connsiteX8" fmla="*/ 76176 w 77320"/>
                <a:gd name="connsiteY8" fmla="*/ 5125 h 99676"/>
                <a:gd name="connsiteX9" fmla="*/ 71857 w 77320"/>
                <a:gd name="connsiteY9" fmla="*/ 37828 h 99676"/>
                <a:gd name="connsiteX10" fmla="*/ 47283 w 77320"/>
                <a:gd name="connsiteY10" fmla="*/ 59862 h 99676"/>
                <a:gd name="connsiteX11" fmla="*/ 37123 w 77320"/>
                <a:gd name="connsiteY11" fmla="*/ 62974 h 99676"/>
                <a:gd name="connsiteX12" fmla="*/ 25947 w 77320"/>
                <a:gd name="connsiteY12" fmla="*/ 66720 h 99676"/>
                <a:gd name="connsiteX13" fmla="*/ 13438 w 77320"/>
                <a:gd name="connsiteY13" fmla="*/ 92057 h 99676"/>
                <a:gd name="connsiteX14" fmla="*/ 8167 w 77320"/>
                <a:gd name="connsiteY14" fmla="*/ 99677 h 99676"/>
                <a:gd name="connsiteX15" fmla="*/ 6960 w 77320"/>
                <a:gd name="connsiteY15" fmla="*/ 99677 h 99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7320" h="99676">
                  <a:moveTo>
                    <a:pt x="6960" y="99677"/>
                  </a:moveTo>
                  <a:cubicBezTo>
                    <a:pt x="3849" y="99677"/>
                    <a:pt x="1119" y="97454"/>
                    <a:pt x="547" y="94279"/>
                  </a:cubicBezTo>
                  <a:cubicBezTo>
                    <a:pt x="-2247" y="78722"/>
                    <a:pt x="5881" y="62212"/>
                    <a:pt x="19914" y="54973"/>
                  </a:cubicBezTo>
                  <a:cubicBezTo>
                    <a:pt x="24486" y="52623"/>
                    <a:pt x="29249" y="51353"/>
                    <a:pt x="33821" y="50210"/>
                  </a:cubicBezTo>
                  <a:cubicBezTo>
                    <a:pt x="36932" y="49385"/>
                    <a:pt x="39854" y="48623"/>
                    <a:pt x="42520" y="47607"/>
                  </a:cubicBezTo>
                  <a:cubicBezTo>
                    <a:pt x="50077" y="44622"/>
                    <a:pt x="56554" y="38844"/>
                    <a:pt x="60301" y="31668"/>
                  </a:cubicBezTo>
                  <a:cubicBezTo>
                    <a:pt x="64110" y="24493"/>
                    <a:pt x="65190" y="15857"/>
                    <a:pt x="63412" y="7983"/>
                  </a:cubicBezTo>
                  <a:cubicBezTo>
                    <a:pt x="62586" y="4427"/>
                    <a:pt x="64809" y="934"/>
                    <a:pt x="68365" y="172"/>
                  </a:cubicBezTo>
                  <a:cubicBezTo>
                    <a:pt x="71921" y="-653"/>
                    <a:pt x="75413" y="1569"/>
                    <a:pt x="76176" y="5125"/>
                  </a:cubicBezTo>
                  <a:cubicBezTo>
                    <a:pt x="78652" y="16047"/>
                    <a:pt x="77064" y="27922"/>
                    <a:pt x="71857" y="37828"/>
                  </a:cubicBezTo>
                  <a:cubicBezTo>
                    <a:pt x="66651" y="47734"/>
                    <a:pt x="57697" y="55735"/>
                    <a:pt x="47283" y="59862"/>
                  </a:cubicBezTo>
                  <a:cubicBezTo>
                    <a:pt x="43854" y="61196"/>
                    <a:pt x="40425" y="62085"/>
                    <a:pt x="37123" y="62974"/>
                  </a:cubicBezTo>
                  <a:cubicBezTo>
                    <a:pt x="33059" y="64053"/>
                    <a:pt x="29249" y="65069"/>
                    <a:pt x="25947" y="66720"/>
                  </a:cubicBezTo>
                  <a:cubicBezTo>
                    <a:pt x="17057" y="71292"/>
                    <a:pt x="11660" y="82214"/>
                    <a:pt x="13438" y="92057"/>
                  </a:cubicBezTo>
                  <a:cubicBezTo>
                    <a:pt x="14073" y="95613"/>
                    <a:pt x="11723" y="99042"/>
                    <a:pt x="8167" y="99677"/>
                  </a:cubicBezTo>
                  <a:cubicBezTo>
                    <a:pt x="7723" y="99613"/>
                    <a:pt x="7341" y="99677"/>
                    <a:pt x="6960" y="9967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3" name="Freeform 432">
              <a:extLst>
                <a:ext uri="{FF2B5EF4-FFF2-40B4-BE49-F238E27FC236}">
                  <a16:creationId xmlns:a16="http://schemas.microsoft.com/office/drawing/2014/main" id="{60006813-984A-8646-A766-7B888BBE2606}"/>
                </a:ext>
              </a:extLst>
            </p:cNvPr>
            <p:cNvSpPr/>
            <p:nvPr/>
          </p:nvSpPr>
          <p:spPr>
            <a:xfrm>
              <a:off x="2651315" y="2273427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4" name="Freeform 433">
              <a:extLst>
                <a:ext uri="{FF2B5EF4-FFF2-40B4-BE49-F238E27FC236}">
                  <a16:creationId xmlns:a16="http://schemas.microsoft.com/office/drawing/2014/main" id="{2CC0D210-D429-C945-9C8B-A86FF817AB2D}"/>
                </a:ext>
              </a:extLst>
            </p:cNvPr>
            <p:cNvSpPr/>
            <p:nvPr/>
          </p:nvSpPr>
          <p:spPr>
            <a:xfrm>
              <a:off x="2619502" y="2242947"/>
              <a:ext cx="57530" cy="57530"/>
            </a:xfrm>
            <a:custGeom>
              <a:avLst/>
              <a:gdLst>
                <a:gd name="connsiteX0" fmla="*/ 57531 w 57530"/>
                <a:gd name="connsiteY0" fmla="*/ 28766 h 57530"/>
                <a:gd name="connsiteX1" fmla="*/ 28765 w 57530"/>
                <a:gd name="connsiteY1" fmla="*/ 57531 h 57530"/>
                <a:gd name="connsiteX2" fmla="*/ 0 w 57530"/>
                <a:gd name="connsiteY2" fmla="*/ 28766 h 57530"/>
                <a:gd name="connsiteX3" fmla="*/ 28765 w 57530"/>
                <a:gd name="connsiteY3" fmla="*/ 0 h 57530"/>
                <a:gd name="connsiteX4" fmla="*/ 57531 w 57530"/>
                <a:gd name="connsiteY4" fmla="*/ 28766 h 57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530" h="57530">
                  <a:moveTo>
                    <a:pt x="57531" y="28766"/>
                  </a:moveTo>
                  <a:cubicBezTo>
                    <a:pt x="57531" y="44652"/>
                    <a:pt x="44652" y="57531"/>
                    <a:pt x="28765" y="57531"/>
                  </a:cubicBezTo>
                  <a:cubicBezTo>
                    <a:pt x="12879" y="57531"/>
                    <a:pt x="0" y="44652"/>
                    <a:pt x="0" y="28766"/>
                  </a:cubicBezTo>
                  <a:cubicBezTo>
                    <a:pt x="0" y="12879"/>
                    <a:pt x="12879" y="0"/>
                    <a:pt x="28765" y="0"/>
                  </a:cubicBezTo>
                  <a:cubicBezTo>
                    <a:pt x="44652" y="0"/>
                    <a:pt x="57531" y="12879"/>
                    <a:pt x="57531" y="2876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435" name="Graphic 2">
              <a:extLst>
                <a:ext uri="{FF2B5EF4-FFF2-40B4-BE49-F238E27FC236}">
                  <a16:creationId xmlns:a16="http://schemas.microsoft.com/office/drawing/2014/main" id="{9EA85E06-8BAB-7648-AA31-29B6DCF9E5D1}"/>
                </a:ext>
              </a:extLst>
            </p:cNvPr>
            <p:cNvGrpSpPr/>
            <p:nvPr/>
          </p:nvGrpSpPr>
          <p:grpSpPr>
            <a:xfrm>
              <a:off x="2431565" y="2518254"/>
              <a:ext cx="60648" cy="44230"/>
              <a:chOff x="2431565" y="2518254"/>
              <a:chExt cx="60648" cy="44230"/>
            </a:xfrm>
          </p:grpSpPr>
          <p:sp>
            <p:nvSpPr>
              <p:cNvPr id="448" name="Freeform 447">
                <a:extLst>
                  <a:ext uri="{FF2B5EF4-FFF2-40B4-BE49-F238E27FC236}">
                    <a16:creationId xmlns:a16="http://schemas.microsoft.com/office/drawing/2014/main" id="{ECAF798C-00D8-CD4C-87B0-30D9D48ADEDE}"/>
                  </a:ext>
                </a:extLst>
              </p:cNvPr>
              <p:cNvSpPr/>
              <p:nvPr/>
            </p:nvSpPr>
            <p:spPr>
              <a:xfrm rot="-1749854">
                <a:off x="2431982" y="2531734"/>
                <a:ext cx="59815" cy="17271"/>
              </a:xfrm>
              <a:custGeom>
                <a:avLst/>
                <a:gdLst>
                  <a:gd name="connsiteX0" fmla="*/ 59815 w 59815"/>
                  <a:gd name="connsiteY0" fmla="*/ 8636 h 17271"/>
                  <a:gd name="connsiteX1" fmla="*/ 29908 w 59815"/>
                  <a:gd name="connsiteY1" fmla="*/ 17271 h 17271"/>
                  <a:gd name="connsiteX2" fmla="*/ 0 w 59815"/>
                  <a:gd name="connsiteY2" fmla="*/ 8636 h 17271"/>
                  <a:gd name="connsiteX3" fmla="*/ 29908 w 59815"/>
                  <a:gd name="connsiteY3" fmla="*/ 0 h 17271"/>
                  <a:gd name="connsiteX4" fmla="*/ 59815 w 59815"/>
                  <a:gd name="connsiteY4" fmla="*/ 8636 h 17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815" h="17271">
                    <a:moveTo>
                      <a:pt x="59815" y="8636"/>
                    </a:moveTo>
                    <a:cubicBezTo>
                      <a:pt x="59815" y="13405"/>
                      <a:pt x="46425" y="17271"/>
                      <a:pt x="29908" y="17271"/>
                    </a:cubicBezTo>
                    <a:cubicBezTo>
                      <a:pt x="13390" y="17271"/>
                      <a:pt x="0" y="13405"/>
                      <a:pt x="0" y="8636"/>
                    </a:cubicBezTo>
                    <a:cubicBezTo>
                      <a:pt x="0" y="3866"/>
                      <a:pt x="13390" y="0"/>
                      <a:pt x="29908" y="0"/>
                    </a:cubicBezTo>
                    <a:cubicBezTo>
                      <a:pt x="46425" y="0"/>
                      <a:pt x="59815" y="3866"/>
                      <a:pt x="59815" y="863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9" name="Freeform 448">
                <a:extLst>
                  <a:ext uri="{FF2B5EF4-FFF2-40B4-BE49-F238E27FC236}">
                    <a16:creationId xmlns:a16="http://schemas.microsoft.com/office/drawing/2014/main" id="{5E84E703-6CDF-9849-8BF2-46EE6667E2AB}"/>
                  </a:ext>
                </a:extLst>
              </p:cNvPr>
              <p:cNvSpPr/>
              <p:nvPr/>
            </p:nvSpPr>
            <p:spPr>
              <a:xfrm>
                <a:off x="2442337" y="2545334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0" name="Freeform 449">
                <a:extLst>
                  <a:ext uri="{FF2B5EF4-FFF2-40B4-BE49-F238E27FC236}">
                    <a16:creationId xmlns:a16="http://schemas.microsoft.com/office/drawing/2014/main" id="{E1221AF2-7751-9F4D-BC80-FE69C395E70E}"/>
                  </a:ext>
                </a:extLst>
              </p:cNvPr>
              <p:cNvSpPr/>
              <p:nvPr/>
            </p:nvSpPr>
            <p:spPr>
              <a:xfrm>
                <a:off x="2458021" y="2536571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1" name="Freeform 450">
                <a:extLst>
                  <a:ext uri="{FF2B5EF4-FFF2-40B4-BE49-F238E27FC236}">
                    <a16:creationId xmlns:a16="http://schemas.microsoft.com/office/drawing/2014/main" id="{2486C2EE-F909-3748-98EB-D45AE2D27C30}"/>
                  </a:ext>
                </a:extLst>
              </p:cNvPr>
              <p:cNvSpPr/>
              <p:nvPr/>
            </p:nvSpPr>
            <p:spPr>
              <a:xfrm>
                <a:off x="2473706" y="2527808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436" name="Graphic 2">
              <a:extLst>
                <a:ext uri="{FF2B5EF4-FFF2-40B4-BE49-F238E27FC236}">
                  <a16:creationId xmlns:a16="http://schemas.microsoft.com/office/drawing/2014/main" id="{1268A826-37AD-1F48-82FA-C0710AE890CF}"/>
                </a:ext>
              </a:extLst>
            </p:cNvPr>
            <p:cNvGrpSpPr/>
            <p:nvPr/>
          </p:nvGrpSpPr>
          <p:grpSpPr>
            <a:xfrm>
              <a:off x="2532212" y="2312575"/>
              <a:ext cx="64094" cy="102354"/>
              <a:chOff x="2532212" y="2312575"/>
              <a:chExt cx="64094" cy="102354"/>
            </a:xfrm>
          </p:grpSpPr>
          <p:sp>
            <p:nvSpPr>
              <p:cNvPr id="444" name="Freeform 443">
                <a:extLst>
                  <a:ext uri="{FF2B5EF4-FFF2-40B4-BE49-F238E27FC236}">
                    <a16:creationId xmlns:a16="http://schemas.microsoft.com/office/drawing/2014/main" id="{7B075889-E139-A744-83F1-39F0EA973D06}"/>
                  </a:ext>
                </a:extLst>
              </p:cNvPr>
              <p:cNvSpPr/>
              <p:nvPr/>
            </p:nvSpPr>
            <p:spPr>
              <a:xfrm rot="-1343070">
                <a:off x="2549972" y="2314289"/>
                <a:ext cx="28573" cy="98927"/>
              </a:xfrm>
              <a:custGeom>
                <a:avLst/>
                <a:gdLst>
                  <a:gd name="connsiteX0" fmla="*/ 28573 w 28573"/>
                  <a:gd name="connsiteY0" fmla="*/ 49464 h 98927"/>
                  <a:gd name="connsiteX1" fmla="*/ 14287 w 28573"/>
                  <a:gd name="connsiteY1" fmla="*/ 98928 h 98927"/>
                  <a:gd name="connsiteX2" fmla="*/ 0 w 28573"/>
                  <a:gd name="connsiteY2" fmla="*/ 49464 h 98927"/>
                  <a:gd name="connsiteX3" fmla="*/ 14287 w 28573"/>
                  <a:gd name="connsiteY3" fmla="*/ 0 h 98927"/>
                  <a:gd name="connsiteX4" fmla="*/ 28573 w 28573"/>
                  <a:gd name="connsiteY4" fmla="*/ 49464 h 98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3" h="98927">
                    <a:moveTo>
                      <a:pt x="28573" y="49464"/>
                    </a:moveTo>
                    <a:cubicBezTo>
                      <a:pt x="28573" y="76782"/>
                      <a:pt x="22177" y="98928"/>
                      <a:pt x="14287" y="98928"/>
                    </a:cubicBezTo>
                    <a:cubicBezTo>
                      <a:pt x="6396" y="98928"/>
                      <a:pt x="0" y="76782"/>
                      <a:pt x="0" y="49464"/>
                    </a:cubicBezTo>
                    <a:cubicBezTo>
                      <a:pt x="0" y="22146"/>
                      <a:pt x="6396" y="0"/>
                      <a:pt x="14287" y="0"/>
                    </a:cubicBezTo>
                    <a:cubicBezTo>
                      <a:pt x="22177" y="0"/>
                      <a:pt x="28573" y="22146"/>
                      <a:pt x="28573" y="4946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5" name="Freeform 444">
                <a:extLst>
                  <a:ext uri="{FF2B5EF4-FFF2-40B4-BE49-F238E27FC236}">
                    <a16:creationId xmlns:a16="http://schemas.microsoft.com/office/drawing/2014/main" id="{5B5B3E46-3E26-2A40-9A8F-849A6BC5366D}"/>
                  </a:ext>
                </a:extLst>
              </p:cNvPr>
              <p:cNvSpPr/>
              <p:nvPr/>
            </p:nvSpPr>
            <p:spPr>
              <a:xfrm>
                <a:off x="2546604" y="2329815"/>
                <a:ext cx="13080" cy="13080"/>
              </a:xfrm>
              <a:custGeom>
                <a:avLst/>
                <a:gdLst>
                  <a:gd name="connsiteX0" fmla="*/ 13081 w 13080"/>
                  <a:gd name="connsiteY0" fmla="*/ 6540 h 13080"/>
                  <a:gd name="connsiteX1" fmla="*/ 6541 w 13080"/>
                  <a:gd name="connsiteY1" fmla="*/ 13081 h 13080"/>
                  <a:gd name="connsiteX2" fmla="*/ 0 w 13080"/>
                  <a:gd name="connsiteY2" fmla="*/ 6540 h 13080"/>
                  <a:gd name="connsiteX3" fmla="*/ 6541 w 13080"/>
                  <a:gd name="connsiteY3" fmla="*/ 0 h 13080"/>
                  <a:gd name="connsiteX4" fmla="*/ 13081 w 13080"/>
                  <a:gd name="connsiteY4" fmla="*/ 6540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0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0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6" name="Freeform 445">
                <a:extLst>
                  <a:ext uri="{FF2B5EF4-FFF2-40B4-BE49-F238E27FC236}">
                    <a16:creationId xmlns:a16="http://schemas.microsoft.com/office/drawing/2014/main" id="{E8B08216-F67C-994C-B1B3-004007B6369D}"/>
                  </a:ext>
                </a:extLst>
              </p:cNvPr>
              <p:cNvSpPr/>
              <p:nvPr/>
            </p:nvSpPr>
            <p:spPr>
              <a:xfrm>
                <a:off x="2557907" y="2357247"/>
                <a:ext cx="13080" cy="13080"/>
              </a:xfrm>
              <a:custGeom>
                <a:avLst/>
                <a:gdLst>
                  <a:gd name="connsiteX0" fmla="*/ 13081 w 13080"/>
                  <a:gd name="connsiteY0" fmla="*/ 6541 h 13080"/>
                  <a:gd name="connsiteX1" fmla="*/ 6541 w 13080"/>
                  <a:gd name="connsiteY1" fmla="*/ 13081 h 13080"/>
                  <a:gd name="connsiteX2" fmla="*/ 0 w 13080"/>
                  <a:gd name="connsiteY2" fmla="*/ 6541 h 13080"/>
                  <a:gd name="connsiteX3" fmla="*/ 6541 w 13080"/>
                  <a:gd name="connsiteY3" fmla="*/ 0 h 13080"/>
                  <a:gd name="connsiteX4" fmla="*/ 13081 w 13080"/>
                  <a:gd name="connsiteY4" fmla="*/ 6541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1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1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7" name="Freeform 446">
                <a:extLst>
                  <a:ext uri="{FF2B5EF4-FFF2-40B4-BE49-F238E27FC236}">
                    <a16:creationId xmlns:a16="http://schemas.microsoft.com/office/drawing/2014/main" id="{F6A25273-FCA8-944B-A83C-23C360486B11}"/>
                  </a:ext>
                </a:extLst>
              </p:cNvPr>
              <p:cNvSpPr/>
              <p:nvPr/>
            </p:nvSpPr>
            <p:spPr>
              <a:xfrm>
                <a:off x="2569273" y="2384742"/>
                <a:ext cx="13080" cy="13080"/>
              </a:xfrm>
              <a:custGeom>
                <a:avLst/>
                <a:gdLst>
                  <a:gd name="connsiteX0" fmla="*/ 13081 w 13080"/>
                  <a:gd name="connsiteY0" fmla="*/ 6540 h 13080"/>
                  <a:gd name="connsiteX1" fmla="*/ 6541 w 13080"/>
                  <a:gd name="connsiteY1" fmla="*/ 13081 h 13080"/>
                  <a:gd name="connsiteX2" fmla="*/ 0 w 13080"/>
                  <a:gd name="connsiteY2" fmla="*/ 6540 h 13080"/>
                  <a:gd name="connsiteX3" fmla="*/ 6541 w 13080"/>
                  <a:gd name="connsiteY3" fmla="*/ 0 h 13080"/>
                  <a:gd name="connsiteX4" fmla="*/ 13081 w 13080"/>
                  <a:gd name="connsiteY4" fmla="*/ 6540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0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0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437" name="Freeform 436">
              <a:extLst>
                <a:ext uri="{FF2B5EF4-FFF2-40B4-BE49-F238E27FC236}">
                  <a16:creationId xmlns:a16="http://schemas.microsoft.com/office/drawing/2014/main" id="{08C599BB-07EE-A946-9646-A7B9C94E9870}"/>
                </a:ext>
              </a:extLst>
            </p:cNvPr>
            <p:cNvSpPr/>
            <p:nvPr/>
          </p:nvSpPr>
          <p:spPr>
            <a:xfrm>
              <a:off x="2490089" y="2237867"/>
              <a:ext cx="13080" cy="13080"/>
            </a:xfrm>
            <a:custGeom>
              <a:avLst/>
              <a:gdLst>
                <a:gd name="connsiteX0" fmla="*/ 13081 w 13080"/>
                <a:gd name="connsiteY0" fmla="*/ 6541 h 13080"/>
                <a:gd name="connsiteX1" fmla="*/ 6541 w 13080"/>
                <a:gd name="connsiteY1" fmla="*/ 13081 h 13080"/>
                <a:gd name="connsiteX2" fmla="*/ 0 w 13080"/>
                <a:gd name="connsiteY2" fmla="*/ 6541 h 13080"/>
                <a:gd name="connsiteX3" fmla="*/ 6541 w 13080"/>
                <a:gd name="connsiteY3" fmla="*/ 0 h 13080"/>
                <a:gd name="connsiteX4" fmla="*/ 13081 w 13080"/>
                <a:gd name="connsiteY4" fmla="*/ 6541 h 13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80" h="13080">
                  <a:moveTo>
                    <a:pt x="13081" y="6541"/>
                  </a:moveTo>
                  <a:cubicBezTo>
                    <a:pt x="13081" y="10153"/>
                    <a:pt x="10153" y="13081"/>
                    <a:pt x="6541" y="13081"/>
                  </a:cubicBezTo>
                  <a:cubicBezTo>
                    <a:pt x="2928" y="13081"/>
                    <a:pt x="0" y="10153"/>
                    <a:pt x="0" y="6541"/>
                  </a:cubicBezTo>
                  <a:cubicBezTo>
                    <a:pt x="0" y="2928"/>
                    <a:pt x="2928" y="0"/>
                    <a:pt x="6541" y="0"/>
                  </a:cubicBezTo>
                  <a:cubicBezTo>
                    <a:pt x="10153" y="0"/>
                    <a:pt x="13081" y="2928"/>
                    <a:pt x="13081" y="654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438" name="Graphic 2">
              <a:extLst>
                <a:ext uri="{FF2B5EF4-FFF2-40B4-BE49-F238E27FC236}">
                  <a16:creationId xmlns:a16="http://schemas.microsoft.com/office/drawing/2014/main" id="{2BB0C3D9-60A4-E044-A62F-8F070228BB0B}"/>
                </a:ext>
              </a:extLst>
            </p:cNvPr>
            <p:cNvGrpSpPr/>
            <p:nvPr/>
          </p:nvGrpSpPr>
          <p:grpSpPr>
            <a:xfrm>
              <a:off x="2852523" y="2283884"/>
              <a:ext cx="139088" cy="168040"/>
              <a:chOff x="2852523" y="2283884"/>
              <a:chExt cx="139088" cy="168040"/>
            </a:xfrm>
          </p:grpSpPr>
          <p:sp>
            <p:nvSpPr>
              <p:cNvPr id="439" name="Freeform 438">
                <a:extLst>
                  <a:ext uri="{FF2B5EF4-FFF2-40B4-BE49-F238E27FC236}">
                    <a16:creationId xmlns:a16="http://schemas.microsoft.com/office/drawing/2014/main" id="{0407FB64-7A62-CA43-B656-1F2ED3B04C54}"/>
                  </a:ext>
                </a:extLst>
              </p:cNvPr>
              <p:cNvSpPr/>
              <p:nvPr/>
            </p:nvSpPr>
            <p:spPr>
              <a:xfrm>
                <a:off x="2852523" y="2283884"/>
                <a:ext cx="132904" cy="115272"/>
              </a:xfrm>
              <a:custGeom>
                <a:avLst/>
                <a:gdLst>
                  <a:gd name="connsiteX0" fmla="*/ 126770 w 132904"/>
                  <a:gd name="connsiteY0" fmla="*/ 115272 h 115272"/>
                  <a:gd name="connsiteX1" fmla="*/ 106577 w 132904"/>
                  <a:gd name="connsiteY1" fmla="*/ 94127 h 115272"/>
                  <a:gd name="connsiteX2" fmla="*/ 92543 w 132904"/>
                  <a:gd name="connsiteY2" fmla="*/ 61615 h 115272"/>
                  <a:gd name="connsiteX3" fmla="*/ 87908 w 132904"/>
                  <a:gd name="connsiteY3" fmla="*/ 81681 h 115272"/>
                  <a:gd name="connsiteX4" fmla="*/ 90130 w 132904"/>
                  <a:gd name="connsiteY4" fmla="*/ 85935 h 115272"/>
                  <a:gd name="connsiteX5" fmla="*/ 83336 w 132904"/>
                  <a:gd name="connsiteY5" fmla="*/ 85554 h 115272"/>
                  <a:gd name="connsiteX6" fmla="*/ 65492 w 132904"/>
                  <a:gd name="connsiteY6" fmla="*/ 44914 h 115272"/>
                  <a:gd name="connsiteX7" fmla="*/ 42442 w 132904"/>
                  <a:gd name="connsiteY7" fmla="*/ 58567 h 115272"/>
                  <a:gd name="connsiteX8" fmla="*/ 14629 w 132904"/>
                  <a:gd name="connsiteY8" fmla="*/ 61996 h 115272"/>
                  <a:gd name="connsiteX9" fmla="*/ 14629 w 132904"/>
                  <a:gd name="connsiteY9" fmla="*/ 61996 h 115272"/>
                  <a:gd name="connsiteX10" fmla="*/ 10247 w 132904"/>
                  <a:gd name="connsiteY10" fmla="*/ 61361 h 115272"/>
                  <a:gd name="connsiteX11" fmla="*/ 7898 w 132904"/>
                  <a:gd name="connsiteY11" fmla="*/ 22753 h 115272"/>
                  <a:gd name="connsiteX12" fmla="*/ 8342 w 132904"/>
                  <a:gd name="connsiteY12" fmla="*/ 22245 h 115272"/>
                  <a:gd name="connsiteX13" fmla="*/ 32917 w 132904"/>
                  <a:gd name="connsiteY13" fmla="*/ 7830 h 115272"/>
                  <a:gd name="connsiteX14" fmla="*/ 109117 w 132904"/>
                  <a:gd name="connsiteY14" fmla="*/ 10561 h 115272"/>
                  <a:gd name="connsiteX15" fmla="*/ 126770 w 132904"/>
                  <a:gd name="connsiteY15" fmla="*/ 115272 h 115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2904" h="115272">
                    <a:moveTo>
                      <a:pt x="126770" y="115272"/>
                    </a:moveTo>
                    <a:lnTo>
                      <a:pt x="106577" y="94127"/>
                    </a:lnTo>
                    <a:cubicBezTo>
                      <a:pt x="106577" y="94127"/>
                      <a:pt x="109752" y="61932"/>
                      <a:pt x="92543" y="61615"/>
                    </a:cubicBezTo>
                    <a:cubicBezTo>
                      <a:pt x="79907" y="61361"/>
                      <a:pt x="84542" y="74632"/>
                      <a:pt x="87908" y="81681"/>
                    </a:cubicBezTo>
                    <a:cubicBezTo>
                      <a:pt x="89114" y="84221"/>
                      <a:pt x="90130" y="85935"/>
                      <a:pt x="90130" y="85935"/>
                    </a:cubicBezTo>
                    <a:cubicBezTo>
                      <a:pt x="87654" y="86443"/>
                      <a:pt x="85368" y="86253"/>
                      <a:pt x="83336" y="85554"/>
                    </a:cubicBezTo>
                    <a:cubicBezTo>
                      <a:pt x="68223" y="80220"/>
                      <a:pt x="65492" y="44914"/>
                      <a:pt x="65492" y="44914"/>
                    </a:cubicBezTo>
                    <a:cubicBezTo>
                      <a:pt x="57745" y="51772"/>
                      <a:pt x="49808" y="55963"/>
                      <a:pt x="42442" y="58567"/>
                    </a:cubicBezTo>
                    <a:cubicBezTo>
                      <a:pt x="30567" y="62758"/>
                      <a:pt x="20153" y="62567"/>
                      <a:pt x="14629" y="61996"/>
                    </a:cubicBezTo>
                    <a:lnTo>
                      <a:pt x="14629" y="61996"/>
                    </a:lnTo>
                    <a:cubicBezTo>
                      <a:pt x="11835" y="61742"/>
                      <a:pt x="10247" y="61361"/>
                      <a:pt x="10247" y="61361"/>
                    </a:cubicBezTo>
                    <a:cubicBezTo>
                      <a:pt x="10247" y="61361"/>
                      <a:pt x="-11152" y="43327"/>
                      <a:pt x="7898" y="22753"/>
                    </a:cubicBezTo>
                    <a:cubicBezTo>
                      <a:pt x="8025" y="22562"/>
                      <a:pt x="8215" y="22435"/>
                      <a:pt x="8342" y="22245"/>
                    </a:cubicBezTo>
                    <a:cubicBezTo>
                      <a:pt x="13803" y="16530"/>
                      <a:pt x="22630" y="11640"/>
                      <a:pt x="32917" y="7830"/>
                    </a:cubicBezTo>
                    <a:cubicBezTo>
                      <a:pt x="60285" y="-2203"/>
                      <a:pt x="97877" y="-3917"/>
                      <a:pt x="109117" y="10561"/>
                    </a:cubicBezTo>
                    <a:cubicBezTo>
                      <a:pt x="124611" y="30309"/>
                      <a:pt x="142581" y="82760"/>
                      <a:pt x="126770" y="115272"/>
                    </a:cubicBezTo>
                    <a:close/>
                  </a:path>
                </a:pathLst>
              </a:custGeom>
              <a:solidFill>
                <a:srgbClr val="60687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0" name="Freeform 439">
                <a:extLst>
                  <a:ext uri="{FF2B5EF4-FFF2-40B4-BE49-F238E27FC236}">
                    <a16:creationId xmlns:a16="http://schemas.microsoft.com/office/drawing/2014/main" id="{2074169E-271A-D542-BFF4-96E7F4F26FF9}"/>
                  </a:ext>
                </a:extLst>
              </p:cNvPr>
              <p:cNvSpPr/>
              <p:nvPr/>
            </p:nvSpPr>
            <p:spPr>
              <a:xfrm>
                <a:off x="2861436" y="2366454"/>
                <a:ext cx="18478" cy="42798"/>
              </a:xfrm>
              <a:custGeom>
                <a:avLst/>
                <a:gdLst>
                  <a:gd name="connsiteX0" fmla="*/ 18479 w 18478"/>
                  <a:gd name="connsiteY0" fmla="*/ 42799 h 42798"/>
                  <a:gd name="connsiteX1" fmla="*/ 0 w 18478"/>
                  <a:gd name="connsiteY1" fmla="*/ 42799 h 42798"/>
                  <a:gd name="connsiteX2" fmla="*/ 4826 w 18478"/>
                  <a:gd name="connsiteY2" fmla="*/ 0 h 42798"/>
                  <a:gd name="connsiteX3" fmla="*/ 6921 w 18478"/>
                  <a:gd name="connsiteY3" fmla="*/ 9207 h 42798"/>
                  <a:gd name="connsiteX4" fmla="*/ 6921 w 18478"/>
                  <a:gd name="connsiteY4" fmla="*/ 9207 h 42798"/>
                  <a:gd name="connsiteX5" fmla="*/ 18479 w 18478"/>
                  <a:gd name="connsiteY5" fmla="*/ 42799 h 42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478" h="42798">
                    <a:moveTo>
                      <a:pt x="18479" y="42799"/>
                    </a:moveTo>
                    <a:lnTo>
                      <a:pt x="0" y="42799"/>
                    </a:lnTo>
                    <a:lnTo>
                      <a:pt x="4826" y="0"/>
                    </a:lnTo>
                    <a:cubicBezTo>
                      <a:pt x="5461" y="2921"/>
                      <a:pt x="6096" y="5969"/>
                      <a:pt x="6921" y="9207"/>
                    </a:cubicBezTo>
                    <a:lnTo>
                      <a:pt x="6921" y="9207"/>
                    </a:lnTo>
                    <a:cubicBezTo>
                      <a:pt x="9525" y="19939"/>
                      <a:pt x="13271" y="32004"/>
                      <a:pt x="18479" y="42799"/>
                    </a:cubicBezTo>
                    <a:close/>
                  </a:path>
                </a:pathLst>
              </a:custGeom>
              <a:solidFill>
                <a:srgbClr val="D16B5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1" name="Freeform 440">
                <a:extLst>
                  <a:ext uri="{FF2B5EF4-FFF2-40B4-BE49-F238E27FC236}">
                    <a16:creationId xmlns:a16="http://schemas.microsoft.com/office/drawing/2014/main" id="{776969E9-3B54-6C48-BA2C-9087B8CEAECD}"/>
                  </a:ext>
                </a:extLst>
              </p:cNvPr>
              <p:cNvSpPr/>
              <p:nvPr/>
            </p:nvSpPr>
            <p:spPr>
              <a:xfrm>
                <a:off x="2862770" y="2328798"/>
                <a:ext cx="128841" cy="123126"/>
              </a:xfrm>
              <a:custGeom>
                <a:avLst/>
                <a:gdLst>
                  <a:gd name="connsiteX0" fmla="*/ 116523 w 128841"/>
                  <a:gd name="connsiteY0" fmla="*/ 70358 h 123126"/>
                  <a:gd name="connsiteX1" fmla="*/ 96330 w 128841"/>
                  <a:gd name="connsiteY1" fmla="*/ 49213 h 123126"/>
                  <a:gd name="connsiteX2" fmla="*/ 82296 w 128841"/>
                  <a:gd name="connsiteY2" fmla="*/ 16701 h 123126"/>
                  <a:gd name="connsiteX3" fmla="*/ 77661 w 128841"/>
                  <a:gd name="connsiteY3" fmla="*/ 36767 h 123126"/>
                  <a:gd name="connsiteX4" fmla="*/ 79883 w 128841"/>
                  <a:gd name="connsiteY4" fmla="*/ 41021 h 123126"/>
                  <a:gd name="connsiteX5" fmla="*/ 73089 w 128841"/>
                  <a:gd name="connsiteY5" fmla="*/ 40640 h 123126"/>
                  <a:gd name="connsiteX6" fmla="*/ 55245 w 128841"/>
                  <a:gd name="connsiteY6" fmla="*/ 0 h 123126"/>
                  <a:gd name="connsiteX7" fmla="*/ 32195 w 128841"/>
                  <a:gd name="connsiteY7" fmla="*/ 13653 h 123126"/>
                  <a:gd name="connsiteX8" fmla="*/ 4382 w 128841"/>
                  <a:gd name="connsiteY8" fmla="*/ 17082 h 123126"/>
                  <a:gd name="connsiteX9" fmla="*/ 4382 w 128841"/>
                  <a:gd name="connsiteY9" fmla="*/ 17082 h 123126"/>
                  <a:gd name="connsiteX10" fmla="*/ 0 w 128841"/>
                  <a:gd name="connsiteY10" fmla="*/ 16446 h 123126"/>
                  <a:gd name="connsiteX11" fmla="*/ 3493 w 128841"/>
                  <a:gd name="connsiteY11" fmla="*/ 37719 h 123126"/>
                  <a:gd name="connsiteX12" fmla="*/ 3493 w 128841"/>
                  <a:gd name="connsiteY12" fmla="*/ 37783 h 123126"/>
                  <a:gd name="connsiteX13" fmla="*/ 5588 w 128841"/>
                  <a:gd name="connsiteY13" fmla="*/ 46990 h 123126"/>
                  <a:gd name="connsiteX14" fmla="*/ 5588 w 128841"/>
                  <a:gd name="connsiteY14" fmla="*/ 46990 h 123126"/>
                  <a:gd name="connsiteX15" fmla="*/ 17145 w 128841"/>
                  <a:gd name="connsiteY15" fmla="*/ 80518 h 123126"/>
                  <a:gd name="connsiteX16" fmla="*/ 22860 w 128841"/>
                  <a:gd name="connsiteY16" fmla="*/ 90868 h 123126"/>
                  <a:gd name="connsiteX17" fmla="*/ 22860 w 128841"/>
                  <a:gd name="connsiteY17" fmla="*/ 90868 h 123126"/>
                  <a:gd name="connsiteX18" fmla="*/ 31179 w 128841"/>
                  <a:gd name="connsiteY18" fmla="*/ 81026 h 123126"/>
                  <a:gd name="connsiteX19" fmla="*/ 45466 w 128841"/>
                  <a:gd name="connsiteY19" fmla="*/ 64071 h 123126"/>
                  <a:gd name="connsiteX20" fmla="*/ 80201 w 128841"/>
                  <a:gd name="connsiteY20" fmla="*/ 77470 h 123126"/>
                  <a:gd name="connsiteX21" fmla="*/ 67818 w 128841"/>
                  <a:gd name="connsiteY21" fmla="*/ 109855 h 123126"/>
                  <a:gd name="connsiteX22" fmla="*/ 72009 w 128841"/>
                  <a:gd name="connsiteY22" fmla="*/ 123127 h 123126"/>
                  <a:gd name="connsiteX23" fmla="*/ 72009 w 128841"/>
                  <a:gd name="connsiteY23" fmla="*/ 123127 h 123126"/>
                  <a:gd name="connsiteX24" fmla="*/ 128842 w 128841"/>
                  <a:gd name="connsiteY24" fmla="*/ 98996 h 123126"/>
                  <a:gd name="connsiteX25" fmla="*/ 116523 w 128841"/>
                  <a:gd name="connsiteY25" fmla="*/ 70358 h 123126"/>
                  <a:gd name="connsiteX26" fmla="*/ 27051 w 128841"/>
                  <a:gd name="connsiteY26" fmla="*/ 48451 h 123126"/>
                  <a:gd name="connsiteX27" fmla="*/ 23114 w 128841"/>
                  <a:gd name="connsiteY27" fmla="*/ 46863 h 123126"/>
                  <a:gd name="connsiteX28" fmla="*/ 18479 w 128841"/>
                  <a:gd name="connsiteY28" fmla="*/ 35814 h 123126"/>
                  <a:gd name="connsiteX29" fmla="*/ 20066 w 128841"/>
                  <a:gd name="connsiteY29" fmla="*/ 31877 h 123126"/>
                  <a:gd name="connsiteX30" fmla="*/ 21273 w 128841"/>
                  <a:gd name="connsiteY30" fmla="*/ 31623 h 123126"/>
                  <a:gd name="connsiteX31" fmla="*/ 24003 w 128841"/>
                  <a:gd name="connsiteY31" fmla="*/ 33465 h 123126"/>
                  <a:gd name="connsiteX32" fmla="*/ 28639 w 128841"/>
                  <a:gd name="connsiteY32" fmla="*/ 44514 h 123126"/>
                  <a:gd name="connsiteX33" fmla="*/ 27051 w 128841"/>
                  <a:gd name="connsiteY33" fmla="*/ 48451 h 123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28841" h="123126">
                    <a:moveTo>
                      <a:pt x="116523" y="70358"/>
                    </a:moveTo>
                    <a:lnTo>
                      <a:pt x="96330" y="49213"/>
                    </a:lnTo>
                    <a:cubicBezTo>
                      <a:pt x="96330" y="49213"/>
                      <a:pt x="99505" y="17018"/>
                      <a:pt x="82296" y="16701"/>
                    </a:cubicBezTo>
                    <a:cubicBezTo>
                      <a:pt x="69660" y="16446"/>
                      <a:pt x="74295" y="29718"/>
                      <a:pt x="77661" y="36767"/>
                    </a:cubicBezTo>
                    <a:cubicBezTo>
                      <a:pt x="78867" y="39307"/>
                      <a:pt x="79883" y="41021"/>
                      <a:pt x="79883" y="41021"/>
                    </a:cubicBezTo>
                    <a:cubicBezTo>
                      <a:pt x="77407" y="41529"/>
                      <a:pt x="75121" y="41339"/>
                      <a:pt x="73089" y="40640"/>
                    </a:cubicBezTo>
                    <a:cubicBezTo>
                      <a:pt x="57976" y="35306"/>
                      <a:pt x="55245" y="0"/>
                      <a:pt x="55245" y="0"/>
                    </a:cubicBezTo>
                    <a:cubicBezTo>
                      <a:pt x="47498" y="6858"/>
                      <a:pt x="39561" y="11049"/>
                      <a:pt x="32195" y="13653"/>
                    </a:cubicBezTo>
                    <a:cubicBezTo>
                      <a:pt x="20320" y="17843"/>
                      <a:pt x="9906" y="17653"/>
                      <a:pt x="4382" y="17082"/>
                    </a:cubicBezTo>
                    <a:lnTo>
                      <a:pt x="4382" y="17082"/>
                    </a:lnTo>
                    <a:cubicBezTo>
                      <a:pt x="1588" y="16828"/>
                      <a:pt x="0" y="16446"/>
                      <a:pt x="0" y="16446"/>
                    </a:cubicBezTo>
                    <a:cubicBezTo>
                      <a:pt x="0" y="16446"/>
                      <a:pt x="889" y="25337"/>
                      <a:pt x="3493" y="37719"/>
                    </a:cubicBezTo>
                    <a:lnTo>
                      <a:pt x="3493" y="37783"/>
                    </a:lnTo>
                    <a:cubicBezTo>
                      <a:pt x="4128" y="40704"/>
                      <a:pt x="4763" y="43752"/>
                      <a:pt x="5588" y="46990"/>
                    </a:cubicBezTo>
                    <a:lnTo>
                      <a:pt x="5588" y="46990"/>
                    </a:lnTo>
                    <a:cubicBezTo>
                      <a:pt x="8192" y="57721"/>
                      <a:pt x="11938" y="69723"/>
                      <a:pt x="17145" y="80518"/>
                    </a:cubicBezTo>
                    <a:cubicBezTo>
                      <a:pt x="18860" y="84138"/>
                      <a:pt x="20765" y="87630"/>
                      <a:pt x="22860" y="90868"/>
                    </a:cubicBezTo>
                    <a:lnTo>
                      <a:pt x="22860" y="90868"/>
                    </a:lnTo>
                    <a:lnTo>
                      <a:pt x="31179" y="81026"/>
                    </a:lnTo>
                    <a:lnTo>
                      <a:pt x="45466" y="64071"/>
                    </a:lnTo>
                    <a:lnTo>
                      <a:pt x="80201" y="77470"/>
                    </a:lnTo>
                    <a:cubicBezTo>
                      <a:pt x="80201" y="77470"/>
                      <a:pt x="80391" y="94424"/>
                      <a:pt x="67818" y="109855"/>
                    </a:cubicBezTo>
                    <a:lnTo>
                      <a:pt x="72009" y="123127"/>
                    </a:lnTo>
                    <a:lnTo>
                      <a:pt x="72009" y="123127"/>
                    </a:lnTo>
                    <a:cubicBezTo>
                      <a:pt x="82042" y="117221"/>
                      <a:pt x="108204" y="102807"/>
                      <a:pt x="128842" y="98996"/>
                    </a:cubicBezTo>
                    <a:lnTo>
                      <a:pt x="116523" y="70358"/>
                    </a:lnTo>
                    <a:close/>
                    <a:moveTo>
                      <a:pt x="27051" y="48451"/>
                    </a:moveTo>
                    <a:cubicBezTo>
                      <a:pt x="25527" y="49086"/>
                      <a:pt x="23749" y="48387"/>
                      <a:pt x="23114" y="46863"/>
                    </a:cubicBezTo>
                    <a:lnTo>
                      <a:pt x="18479" y="35814"/>
                    </a:lnTo>
                    <a:cubicBezTo>
                      <a:pt x="17844" y="34290"/>
                      <a:pt x="18542" y="32512"/>
                      <a:pt x="20066" y="31877"/>
                    </a:cubicBezTo>
                    <a:cubicBezTo>
                      <a:pt x="20447" y="31687"/>
                      <a:pt x="20828" y="31623"/>
                      <a:pt x="21273" y="31623"/>
                    </a:cubicBezTo>
                    <a:cubicBezTo>
                      <a:pt x="22415" y="31623"/>
                      <a:pt x="23559" y="32321"/>
                      <a:pt x="24003" y="33465"/>
                    </a:cubicBezTo>
                    <a:lnTo>
                      <a:pt x="28639" y="44514"/>
                    </a:lnTo>
                    <a:cubicBezTo>
                      <a:pt x="29274" y="46101"/>
                      <a:pt x="28575" y="47815"/>
                      <a:pt x="27051" y="48451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2" name="Freeform 441">
                <a:extLst>
                  <a:ext uri="{FF2B5EF4-FFF2-40B4-BE49-F238E27FC236}">
                    <a16:creationId xmlns:a16="http://schemas.microsoft.com/office/drawing/2014/main" id="{CE1630B5-C3E8-7644-A689-03D87E0787B2}"/>
                  </a:ext>
                </a:extLst>
              </p:cNvPr>
              <p:cNvSpPr/>
              <p:nvPr/>
            </p:nvSpPr>
            <p:spPr>
              <a:xfrm>
                <a:off x="2881014" y="2360422"/>
                <a:ext cx="10628" cy="17061"/>
              </a:xfrm>
              <a:custGeom>
                <a:avLst/>
                <a:gdLst>
                  <a:gd name="connsiteX0" fmla="*/ 8807 w 10628"/>
                  <a:gd name="connsiteY0" fmla="*/ 16827 h 17061"/>
                  <a:gd name="connsiteX1" fmla="*/ 4870 w 10628"/>
                  <a:gd name="connsiteY1" fmla="*/ 15240 h 17061"/>
                  <a:gd name="connsiteX2" fmla="*/ 234 w 10628"/>
                  <a:gd name="connsiteY2" fmla="*/ 4191 h 17061"/>
                  <a:gd name="connsiteX3" fmla="*/ 1822 w 10628"/>
                  <a:gd name="connsiteY3" fmla="*/ 254 h 17061"/>
                  <a:gd name="connsiteX4" fmla="*/ 3028 w 10628"/>
                  <a:gd name="connsiteY4" fmla="*/ 0 h 17061"/>
                  <a:gd name="connsiteX5" fmla="*/ 5759 w 10628"/>
                  <a:gd name="connsiteY5" fmla="*/ 1842 h 17061"/>
                  <a:gd name="connsiteX6" fmla="*/ 10394 w 10628"/>
                  <a:gd name="connsiteY6" fmla="*/ 12890 h 17061"/>
                  <a:gd name="connsiteX7" fmla="*/ 8807 w 10628"/>
                  <a:gd name="connsiteY7" fmla="*/ 16827 h 1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628" h="17061">
                    <a:moveTo>
                      <a:pt x="8807" y="16827"/>
                    </a:moveTo>
                    <a:cubicBezTo>
                      <a:pt x="7283" y="17463"/>
                      <a:pt x="5505" y="16764"/>
                      <a:pt x="4870" y="15240"/>
                    </a:cubicBezTo>
                    <a:lnTo>
                      <a:pt x="234" y="4191"/>
                    </a:lnTo>
                    <a:cubicBezTo>
                      <a:pt x="-401" y="2667"/>
                      <a:pt x="298" y="889"/>
                      <a:pt x="1822" y="254"/>
                    </a:cubicBezTo>
                    <a:cubicBezTo>
                      <a:pt x="2203" y="64"/>
                      <a:pt x="2584" y="0"/>
                      <a:pt x="3028" y="0"/>
                    </a:cubicBezTo>
                    <a:cubicBezTo>
                      <a:pt x="4171" y="0"/>
                      <a:pt x="5314" y="698"/>
                      <a:pt x="5759" y="1842"/>
                    </a:cubicBezTo>
                    <a:lnTo>
                      <a:pt x="10394" y="12890"/>
                    </a:lnTo>
                    <a:cubicBezTo>
                      <a:pt x="11029" y="14478"/>
                      <a:pt x="10331" y="16192"/>
                      <a:pt x="8807" y="16827"/>
                    </a:cubicBezTo>
                    <a:close/>
                  </a:path>
                </a:pathLst>
              </a:custGeom>
              <a:solidFill>
                <a:srgbClr val="231F2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3" name="Freeform 442">
                <a:extLst>
                  <a:ext uri="{FF2B5EF4-FFF2-40B4-BE49-F238E27FC236}">
                    <a16:creationId xmlns:a16="http://schemas.microsoft.com/office/drawing/2014/main" id="{EE222AF3-9B09-624C-9557-3F804FEA4425}"/>
                  </a:ext>
                </a:extLst>
              </p:cNvPr>
              <p:cNvSpPr/>
              <p:nvPr/>
            </p:nvSpPr>
            <p:spPr>
              <a:xfrm>
                <a:off x="2885630" y="2366264"/>
                <a:ext cx="74676" cy="74692"/>
              </a:xfrm>
              <a:custGeom>
                <a:avLst/>
                <a:gdLst>
                  <a:gd name="connsiteX0" fmla="*/ 74676 w 74676"/>
                  <a:gd name="connsiteY0" fmla="*/ 12954 h 74692"/>
                  <a:gd name="connsiteX1" fmla="*/ 73533 w 74676"/>
                  <a:gd name="connsiteY1" fmla="*/ 11620 h 74692"/>
                  <a:gd name="connsiteX2" fmla="*/ 55943 w 74676"/>
                  <a:gd name="connsiteY2" fmla="*/ 39433 h 74692"/>
                  <a:gd name="connsiteX3" fmla="*/ 25590 w 74676"/>
                  <a:gd name="connsiteY3" fmla="*/ 27749 h 74692"/>
                  <a:gd name="connsiteX4" fmla="*/ 56071 w 74676"/>
                  <a:gd name="connsiteY4" fmla="*/ 1841 h 74692"/>
                  <a:gd name="connsiteX5" fmla="*/ 55118 w 74676"/>
                  <a:gd name="connsiteY5" fmla="*/ 0 h 74692"/>
                  <a:gd name="connsiteX6" fmla="*/ 23813 w 74676"/>
                  <a:gd name="connsiteY6" fmla="*/ 27051 h 74692"/>
                  <a:gd name="connsiteX7" fmla="*/ 22606 w 74676"/>
                  <a:gd name="connsiteY7" fmla="*/ 26606 h 74692"/>
                  <a:gd name="connsiteX8" fmla="*/ 8318 w 74676"/>
                  <a:gd name="connsiteY8" fmla="*/ 43561 h 74692"/>
                  <a:gd name="connsiteX9" fmla="*/ 0 w 74676"/>
                  <a:gd name="connsiteY9" fmla="*/ 53403 h 74692"/>
                  <a:gd name="connsiteX10" fmla="*/ 0 w 74676"/>
                  <a:gd name="connsiteY10" fmla="*/ 53403 h 74692"/>
                  <a:gd name="connsiteX11" fmla="*/ 5588 w 74676"/>
                  <a:gd name="connsiteY11" fmla="*/ 60896 h 74692"/>
                  <a:gd name="connsiteX12" fmla="*/ 45021 w 74676"/>
                  <a:gd name="connsiteY12" fmla="*/ 72390 h 74692"/>
                  <a:gd name="connsiteX13" fmla="*/ 57404 w 74676"/>
                  <a:gd name="connsiteY13" fmla="*/ 40259 h 74692"/>
                  <a:gd name="connsiteX14" fmla="*/ 74676 w 74676"/>
                  <a:gd name="connsiteY14" fmla="*/ 12954 h 74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4676" h="74692">
                    <a:moveTo>
                      <a:pt x="74676" y="12954"/>
                    </a:moveTo>
                    <a:lnTo>
                      <a:pt x="73533" y="11620"/>
                    </a:lnTo>
                    <a:lnTo>
                      <a:pt x="55943" y="39433"/>
                    </a:lnTo>
                    <a:lnTo>
                      <a:pt x="25590" y="27749"/>
                    </a:lnTo>
                    <a:lnTo>
                      <a:pt x="56071" y="1841"/>
                    </a:lnTo>
                    <a:lnTo>
                      <a:pt x="55118" y="0"/>
                    </a:lnTo>
                    <a:lnTo>
                      <a:pt x="23813" y="27051"/>
                    </a:lnTo>
                    <a:lnTo>
                      <a:pt x="22606" y="26606"/>
                    </a:lnTo>
                    <a:lnTo>
                      <a:pt x="8318" y="43561"/>
                    </a:lnTo>
                    <a:lnTo>
                      <a:pt x="0" y="53403"/>
                    </a:lnTo>
                    <a:lnTo>
                      <a:pt x="0" y="53403"/>
                    </a:lnTo>
                    <a:cubicBezTo>
                      <a:pt x="1715" y="56070"/>
                      <a:pt x="3620" y="58610"/>
                      <a:pt x="5588" y="60896"/>
                    </a:cubicBezTo>
                    <a:cubicBezTo>
                      <a:pt x="15304" y="72263"/>
                      <a:pt x="28130" y="78295"/>
                      <a:pt x="45021" y="72390"/>
                    </a:cubicBezTo>
                    <a:cubicBezTo>
                      <a:pt x="56642" y="58102"/>
                      <a:pt x="57340" y="42481"/>
                      <a:pt x="57404" y="40259"/>
                    </a:cubicBezTo>
                    <a:lnTo>
                      <a:pt x="74676" y="12954"/>
                    </a:ln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457" name="TextBox 456">
            <a:extLst>
              <a:ext uri="{FF2B5EF4-FFF2-40B4-BE49-F238E27FC236}">
                <a16:creationId xmlns:a16="http://schemas.microsoft.com/office/drawing/2014/main" id="{3E2CD5EC-E3A2-9C44-BEEE-5A85C7FC641F}"/>
              </a:ext>
            </a:extLst>
          </p:cNvPr>
          <p:cNvSpPr txBox="1"/>
          <p:nvPr/>
        </p:nvSpPr>
        <p:spPr>
          <a:xfrm>
            <a:off x="3849641" y="1441938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cxnSp>
        <p:nvCxnSpPr>
          <p:cNvPr id="459" name="Straight Connector 458">
            <a:extLst>
              <a:ext uri="{FF2B5EF4-FFF2-40B4-BE49-F238E27FC236}">
                <a16:creationId xmlns:a16="http://schemas.microsoft.com/office/drawing/2014/main" id="{E2A5A856-350D-394B-836D-222C2C513FAB}"/>
              </a:ext>
            </a:extLst>
          </p:cNvPr>
          <p:cNvCxnSpPr/>
          <p:nvPr/>
        </p:nvCxnSpPr>
        <p:spPr>
          <a:xfrm>
            <a:off x="3271838" y="2657475"/>
            <a:ext cx="0" cy="272891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Straight Connector 459">
            <a:extLst>
              <a:ext uri="{FF2B5EF4-FFF2-40B4-BE49-F238E27FC236}">
                <a16:creationId xmlns:a16="http://schemas.microsoft.com/office/drawing/2014/main" id="{7648FC64-9449-EA4F-903B-74C57D55F1A6}"/>
              </a:ext>
            </a:extLst>
          </p:cNvPr>
          <p:cNvCxnSpPr/>
          <p:nvPr/>
        </p:nvCxnSpPr>
        <p:spPr>
          <a:xfrm>
            <a:off x="5897495" y="2657475"/>
            <a:ext cx="0" cy="272891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7904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" grpId="0"/>
      <p:bldP spid="227" grpId="0"/>
      <p:bldP spid="228" grpId="0"/>
      <p:bldP spid="235" grpId="0"/>
      <p:bldP spid="236" grpId="0"/>
      <p:bldP spid="238" grpId="0"/>
      <p:bldP spid="239" grpId="0"/>
      <p:bldP spid="45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Curved Connector 12">
            <a:extLst>
              <a:ext uri="{FF2B5EF4-FFF2-40B4-BE49-F238E27FC236}">
                <a16:creationId xmlns:a16="http://schemas.microsoft.com/office/drawing/2014/main" id="{C1335C94-306A-8944-83B1-F25F9BE2ED29}"/>
              </a:ext>
            </a:extLst>
          </p:cNvPr>
          <p:cNvCxnSpPr>
            <a:cxnSpLocks/>
          </p:cNvCxnSpPr>
          <p:nvPr/>
        </p:nvCxnSpPr>
        <p:spPr>
          <a:xfrm rot="5400000">
            <a:off x="5765308" y="2325573"/>
            <a:ext cx="413603" cy="2276210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9ACC5E3B-74FE-234F-B5C8-70743212B5AD}"/>
              </a:ext>
            </a:extLst>
          </p:cNvPr>
          <p:cNvSpPr/>
          <p:nvPr/>
        </p:nvSpPr>
        <p:spPr bwMode="auto">
          <a:xfrm>
            <a:off x="6115674" y="3552348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3BF4402A-A373-DE42-8BBE-AD91565238E5}"/>
              </a:ext>
            </a:extLst>
          </p:cNvPr>
          <p:cNvSpPr/>
          <p:nvPr/>
        </p:nvSpPr>
        <p:spPr bwMode="auto">
          <a:xfrm>
            <a:off x="3392192" y="4106306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CBD28B4-F033-0A43-8437-34D6A75A7FFE}"/>
              </a:ext>
            </a:extLst>
          </p:cNvPr>
          <p:cNvSpPr/>
          <p:nvPr/>
        </p:nvSpPr>
        <p:spPr bwMode="auto">
          <a:xfrm>
            <a:off x="668710" y="3331025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A2ABD8-98D1-0F40-8AB9-584000CF4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Timeline Slides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FF8D0147-D23F-1E49-8AE8-3A2EE664A5EC}"/>
              </a:ext>
            </a:extLst>
          </p:cNvPr>
          <p:cNvSpPr/>
          <p:nvPr/>
        </p:nvSpPr>
        <p:spPr bwMode="auto">
          <a:xfrm>
            <a:off x="1586517" y="2647433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F7976D9-1B1E-A244-8565-943A0E2C83A9}"/>
              </a:ext>
            </a:extLst>
          </p:cNvPr>
          <p:cNvSpPr/>
          <p:nvPr/>
        </p:nvSpPr>
        <p:spPr bwMode="auto">
          <a:xfrm>
            <a:off x="4309996" y="3408475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4655476-86D3-7740-8169-91730BF375B0}"/>
              </a:ext>
            </a:extLst>
          </p:cNvPr>
          <p:cNvSpPr/>
          <p:nvPr/>
        </p:nvSpPr>
        <p:spPr bwMode="auto">
          <a:xfrm>
            <a:off x="7033475" y="2809607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cxnSp>
        <p:nvCxnSpPr>
          <p:cNvPr id="12" name="Curved Connector 11">
            <a:extLst>
              <a:ext uri="{FF2B5EF4-FFF2-40B4-BE49-F238E27FC236}">
                <a16:creationId xmlns:a16="http://schemas.microsoft.com/office/drawing/2014/main" id="{AE4CCD56-44DA-B545-AE13-E4B9C7CD273D}"/>
              </a:ext>
            </a:extLst>
          </p:cNvPr>
          <p:cNvCxnSpPr>
            <a:cxnSpLocks/>
          </p:cNvCxnSpPr>
          <p:nvPr/>
        </p:nvCxnSpPr>
        <p:spPr>
          <a:xfrm>
            <a:off x="2110525" y="2913111"/>
            <a:ext cx="2461475" cy="495363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C7EC060-961D-284F-8299-30C263537647}"/>
              </a:ext>
            </a:extLst>
          </p:cNvPr>
          <p:cNvSpPr txBox="1"/>
          <p:nvPr/>
        </p:nvSpPr>
        <p:spPr>
          <a:xfrm>
            <a:off x="773716" y="3677078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1C81A0E-C2EC-5242-9AD9-A354AB94A1BC}"/>
              </a:ext>
            </a:extLst>
          </p:cNvPr>
          <p:cNvSpPr txBox="1"/>
          <p:nvPr/>
        </p:nvSpPr>
        <p:spPr>
          <a:xfrm>
            <a:off x="773716" y="3489540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13FFFA3-F113-6B48-B36A-F162F1227284}"/>
              </a:ext>
            </a:extLst>
          </p:cNvPr>
          <p:cNvSpPr txBox="1"/>
          <p:nvPr/>
        </p:nvSpPr>
        <p:spPr>
          <a:xfrm>
            <a:off x="3497194" y="444176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866CACF-492B-F34C-BBC0-8DF75DDE923C}"/>
              </a:ext>
            </a:extLst>
          </p:cNvPr>
          <p:cNvSpPr txBox="1"/>
          <p:nvPr/>
        </p:nvSpPr>
        <p:spPr>
          <a:xfrm>
            <a:off x="3497194" y="425422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261F8CC-9B90-B745-A55E-ADFC277D7BDB}"/>
              </a:ext>
            </a:extLst>
          </p:cNvPr>
          <p:cNvSpPr txBox="1"/>
          <p:nvPr/>
        </p:nvSpPr>
        <p:spPr>
          <a:xfrm>
            <a:off x="6220672" y="3853678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2AA23CA-D0A5-404F-BE7D-44C5F6770B1D}"/>
              </a:ext>
            </a:extLst>
          </p:cNvPr>
          <p:cNvSpPr txBox="1"/>
          <p:nvPr/>
        </p:nvSpPr>
        <p:spPr>
          <a:xfrm>
            <a:off x="6220672" y="366613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4EED5C4-7FF4-5442-9FDC-56CAE365EDC3}"/>
              </a:ext>
            </a:extLst>
          </p:cNvPr>
          <p:cNvCxnSpPr>
            <a:cxnSpLocks/>
          </p:cNvCxnSpPr>
          <p:nvPr/>
        </p:nvCxnSpPr>
        <p:spPr>
          <a:xfrm>
            <a:off x="7557484" y="3071612"/>
            <a:ext cx="1586516" cy="7244"/>
          </a:xfrm>
          <a:prstGeom prst="line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A6F6BE59-68E7-8941-AFAD-96F24E66B28E}"/>
              </a:ext>
            </a:extLst>
          </p:cNvPr>
          <p:cNvSpPr txBox="1"/>
          <p:nvPr/>
        </p:nvSpPr>
        <p:spPr>
          <a:xfrm>
            <a:off x="1586516" y="2774612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01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446559E-504B-0447-9ABD-A4E1A9AB65AF}"/>
              </a:ext>
            </a:extLst>
          </p:cNvPr>
          <p:cNvSpPr txBox="1"/>
          <p:nvPr/>
        </p:nvSpPr>
        <p:spPr>
          <a:xfrm>
            <a:off x="4309995" y="3535580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02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A265E84-243F-6D40-918C-02E231D6BD14}"/>
              </a:ext>
            </a:extLst>
          </p:cNvPr>
          <p:cNvSpPr txBox="1"/>
          <p:nvPr/>
        </p:nvSpPr>
        <p:spPr>
          <a:xfrm>
            <a:off x="7033475" y="2933111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03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F947063-BBDA-5140-B573-CFB110164AE7}"/>
              </a:ext>
            </a:extLst>
          </p:cNvPr>
          <p:cNvSpPr txBox="1"/>
          <p:nvPr/>
        </p:nvSpPr>
        <p:spPr>
          <a:xfrm>
            <a:off x="3849641" y="1437741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9A82B55-FE3C-EC4B-8243-3AA82C0B502B}"/>
              </a:ext>
            </a:extLst>
          </p:cNvPr>
          <p:cNvSpPr txBox="1"/>
          <p:nvPr/>
        </p:nvSpPr>
        <p:spPr>
          <a:xfrm>
            <a:off x="1185661" y="2195889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1928</a:t>
            </a:r>
            <a:endParaRPr lang="en-US" b="1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4EFA494-D0C1-DC42-B392-E0760C7D1987}"/>
              </a:ext>
            </a:extLst>
          </p:cNvPr>
          <p:cNvSpPr txBox="1"/>
          <p:nvPr/>
        </p:nvSpPr>
        <p:spPr>
          <a:xfrm>
            <a:off x="3909139" y="2824530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1987</a:t>
            </a:r>
            <a:endParaRPr lang="en-US" b="1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9827C9E-2952-194A-912D-EE747639817F}"/>
              </a:ext>
            </a:extLst>
          </p:cNvPr>
          <p:cNvSpPr txBox="1"/>
          <p:nvPr/>
        </p:nvSpPr>
        <p:spPr>
          <a:xfrm>
            <a:off x="6632617" y="2369013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1998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1372208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2" grpId="0" animBg="1"/>
      <p:bldP spid="51" grpId="0" animBg="1"/>
      <p:bldP spid="2" grpId="0"/>
      <p:bldP spid="3" grpId="0" animBg="1"/>
      <p:bldP spid="4" grpId="0" animBg="1"/>
      <p:bldP spid="5" grpId="0" animBg="1"/>
      <p:bldP spid="25" grpId="0"/>
      <p:bldP spid="26" grpId="0"/>
      <p:bldP spid="29" grpId="0"/>
      <p:bldP spid="30" grpId="0"/>
      <p:bldP spid="32" grpId="0"/>
      <p:bldP spid="33" grpId="0"/>
      <p:bldP spid="42" grpId="0"/>
      <p:bldP spid="43" grpId="0"/>
      <p:bldP spid="44" grpId="0"/>
      <p:bldP spid="45" grpId="0" animBg="1"/>
      <p:bldP spid="48" grpId="0"/>
      <p:bldP spid="49" grpId="0"/>
      <p:bldP spid="5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B50A7D32-AB8D-4A48-B57B-16336B6D4ED3}"/>
              </a:ext>
            </a:extLst>
          </p:cNvPr>
          <p:cNvSpPr/>
          <p:nvPr/>
        </p:nvSpPr>
        <p:spPr bwMode="auto">
          <a:xfrm>
            <a:off x="6115668" y="4038093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cxnSp>
        <p:nvCxnSpPr>
          <p:cNvPr id="7" name="Curved Connector 6">
            <a:extLst>
              <a:ext uri="{FF2B5EF4-FFF2-40B4-BE49-F238E27FC236}">
                <a16:creationId xmlns:a16="http://schemas.microsoft.com/office/drawing/2014/main" id="{A4C9962A-E267-D84B-983B-630C95B9D450}"/>
              </a:ext>
            </a:extLst>
          </p:cNvPr>
          <p:cNvCxnSpPr>
            <a:cxnSpLocks/>
          </p:cNvCxnSpPr>
          <p:nvPr/>
        </p:nvCxnSpPr>
        <p:spPr>
          <a:xfrm flipV="1">
            <a:off x="2110525" y="2745572"/>
            <a:ext cx="2461475" cy="301503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713C40B8-7938-8941-9310-036DA98C21F6}"/>
              </a:ext>
            </a:extLst>
          </p:cNvPr>
          <p:cNvSpPr/>
          <p:nvPr/>
        </p:nvSpPr>
        <p:spPr bwMode="auto">
          <a:xfrm>
            <a:off x="3392189" y="2930314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45624B74-A92F-8C48-8B38-6EC2FC26FA0F}"/>
              </a:ext>
            </a:extLst>
          </p:cNvPr>
          <p:cNvSpPr/>
          <p:nvPr/>
        </p:nvSpPr>
        <p:spPr bwMode="auto">
          <a:xfrm>
            <a:off x="668710" y="3483257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A7F7851-0CC7-3040-B1C4-51243DD1D91D}"/>
              </a:ext>
            </a:extLst>
          </p:cNvPr>
          <p:cNvCxnSpPr/>
          <p:nvPr/>
        </p:nvCxnSpPr>
        <p:spPr>
          <a:xfrm>
            <a:off x="1" y="3071612"/>
            <a:ext cx="1586516" cy="7244"/>
          </a:xfrm>
          <a:prstGeom prst="line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06E9E25B-0AC9-604A-B978-BB1151E5DA4A}"/>
              </a:ext>
            </a:extLst>
          </p:cNvPr>
          <p:cNvSpPr/>
          <p:nvPr/>
        </p:nvSpPr>
        <p:spPr bwMode="auto">
          <a:xfrm>
            <a:off x="1586517" y="2785070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13F040D-2D18-D142-AF2F-9D8A35681B32}"/>
              </a:ext>
            </a:extLst>
          </p:cNvPr>
          <p:cNvSpPr/>
          <p:nvPr/>
        </p:nvSpPr>
        <p:spPr bwMode="auto">
          <a:xfrm>
            <a:off x="4309996" y="2221563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1FA11E3-BE95-1F40-B9FE-260B22D45BD0}"/>
              </a:ext>
            </a:extLst>
          </p:cNvPr>
          <p:cNvSpPr/>
          <p:nvPr/>
        </p:nvSpPr>
        <p:spPr bwMode="auto">
          <a:xfrm>
            <a:off x="7033475" y="3321124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A506929-7C05-7648-8D14-3FB0E99D1B9B}"/>
              </a:ext>
            </a:extLst>
          </p:cNvPr>
          <p:cNvSpPr txBox="1"/>
          <p:nvPr/>
        </p:nvSpPr>
        <p:spPr>
          <a:xfrm>
            <a:off x="773716" y="3812932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82B87F-2B9A-484F-ABEE-B8D0F3F3D22F}"/>
              </a:ext>
            </a:extLst>
          </p:cNvPr>
          <p:cNvSpPr txBox="1"/>
          <p:nvPr/>
        </p:nvSpPr>
        <p:spPr>
          <a:xfrm>
            <a:off x="773716" y="3625394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B5CADA-9B92-8046-BC92-57A8717180AC}"/>
              </a:ext>
            </a:extLst>
          </p:cNvPr>
          <p:cNvSpPr txBox="1"/>
          <p:nvPr/>
        </p:nvSpPr>
        <p:spPr>
          <a:xfrm>
            <a:off x="3497194" y="3253070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FB8197-DF10-B647-A477-11D60F28DA88}"/>
              </a:ext>
            </a:extLst>
          </p:cNvPr>
          <p:cNvSpPr txBox="1"/>
          <p:nvPr/>
        </p:nvSpPr>
        <p:spPr>
          <a:xfrm>
            <a:off x="3497194" y="3065532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EAB22D-60DE-E349-9DC1-16DBC4F88073}"/>
              </a:ext>
            </a:extLst>
          </p:cNvPr>
          <p:cNvSpPr txBox="1"/>
          <p:nvPr/>
        </p:nvSpPr>
        <p:spPr>
          <a:xfrm>
            <a:off x="6220672" y="436519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F82FA7C-045E-8942-A919-F3DAD0F8222B}"/>
              </a:ext>
            </a:extLst>
          </p:cNvPr>
          <p:cNvSpPr txBox="1"/>
          <p:nvPr/>
        </p:nvSpPr>
        <p:spPr>
          <a:xfrm>
            <a:off x="6220672" y="417765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cxnSp>
        <p:nvCxnSpPr>
          <p:cNvPr id="21" name="Curved Connector 20">
            <a:extLst>
              <a:ext uri="{FF2B5EF4-FFF2-40B4-BE49-F238E27FC236}">
                <a16:creationId xmlns:a16="http://schemas.microsoft.com/office/drawing/2014/main" id="{6355B57E-14AD-B346-825E-34B338F798C6}"/>
              </a:ext>
            </a:extLst>
          </p:cNvPr>
          <p:cNvCxnSpPr>
            <a:cxnSpLocks/>
          </p:cNvCxnSpPr>
          <p:nvPr/>
        </p:nvCxnSpPr>
        <p:spPr>
          <a:xfrm rot="16200000" flipV="1">
            <a:off x="5645964" y="1671608"/>
            <a:ext cx="837557" cy="2461475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6BD2776-BF75-AC48-BB87-B91B97557024}"/>
              </a:ext>
            </a:extLst>
          </p:cNvPr>
          <p:cNvSpPr txBox="1"/>
          <p:nvPr/>
        </p:nvSpPr>
        <p:spPr>
          <a:xfrm>
            <a:off x="1586516" y="2908574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04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38586DB-172D-D440-A8D2-D52F9A8B4316}"/>
              </a:ext>
            </a:extLst>
          </p:cNvPr>
          <p:cNvSpPr txBox="1"/>
          <p:nvPr/>
        </p:nvSpPr>
        <p:spPr>
          <a:xfrm>
            <a:off x="4309995" y="2345068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05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927196A-461E-6941-A416-480F886C3895}"/>
              </a:ext>
            </a:extLst>
          </p:cNvPr>
          <p:cNvSpPr txBox="1"/>
          <p:nvPr/>
        </p:nvSpPr>
        <p:spPr>
          <a:xfrm>
            <a:off x="7033475" y="3444629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06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90A73E5-AD1D-444F-834F-0BCFC712AD82}"/>
              </a:ext>
            </a:extLst>
          </p:cNvPr>
          <p:cNvSpPr txBox="1"/>
          <p:nvPr/>
        </p:nvSpPr>
        <p:spPr>
          <a:xfrm>
            <a:off x="6632617" y="2649792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2020</a:t>
            </a:r>
            <a:endParaRPr lang="en-US" b="1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8D052E6-FB2D-5348-A0E9-A58BA61C7957}"/>
              </a:ext>
            </a:extLst>
          </p:cNvPr>
          <p:cNvSpPr txBox="1"/>
          <p:nvPr/>
        </p:nvSpPr>
        <p:spPr>
          <a:xfrm>
            <a:off x="3909139" y="1786902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2012</a:t>
            </a:r>
            <a:endParaRPr lang="en-US" b="1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B1AFD57-51B7-9A4B-AB2B-AE4A3230BBE1}"/>
              </a:ext>
            </a:extLst>
          </p:cNvPr>
          <p:cNvSpPr txBox="1"/>
          <p:nvPr/>
        </p:nvSpPr>
        <p:spPr>
          <a:xfrm>
            <a:off x="1185659" y="2345370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2006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2409577171"/>
      </p:ext>
    </p:extLst>
  </p:cSld>
  <p:clrMapOvr>
    <a:masterClrMapping/>
  </p:clrMapOvr>
  <p:transition spd="slow"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F9784262-6AA3-924A-9761-2A4D419AE3FC}"/>
              </a:ext>
            </a:extLst>
          </p:cNvPr>
          <p:cNvSpPr/>
          <p:nvPr/>
        </p:nvSpPr>
        <p:spPr>
          <a:xfrm>
            <a:off x="942240" y="3123210"/>
            <a:ext cx="4633563" cy="3734790"/>
          </a:xfrm>
          <a:custGeom>
            <a:avLst/>
            <a:gdLst>
              <a:gd name="connsiteX0" fmla="*/ 6032608 w 6180344"/>
              <a:gd name="connsiteY0" fmla="*/ 4981543 h 4981542"/>
              <a:gd name="connsiteX1" fmla="*/ 5769781 w 6180344"/>
              <a:gd name="connsiteY1" fmla="*/ 3557555 h 4981542"/>
              <a:gd name="connsiteX2" fmla="*/ 5308581 w 6180344"/>
              <a:gd name="connsiteY2" fmla="*/ 3191795 h 4981542"/>
              <a:gd name="connsiteX3" fmla="*/ 5162976 w 6180344"/>
              <a:gd name="connsiteY3" fmla="*/ 2524156 h 4981542"/>
              <a:gd name="connsiteX4" fmla="*/ 4604302 w 6180344"/>
              <a:gd name="connsiteY4" fmla="*/ 512413 h 4981542"/>
              <a:gd name="connsiteX5" fmla="*/ 3090970 w 6180344"/>
              <a:gd name="connsiteY5" fmla="*/ 30384 h 4981542"/>
              <a:gd name="connsiteX6" fmla="*/ 1897043 w 6180344"/>
              <a:gd name="connsiteY6" fmla="*/ 1055084 h 4981542"/>
              <a:gd name="connsiteX7" fmla="*/ 1680635 w 6180344"/>
              <a:gd name="connsiteY7" fmla="*/ 1566005 h 4981542"/>
              <a:gd name="connsiteX8" fmla="*/ 855198 w 6180344"/>
              <a:gd name="connsiteY8" fmla="*/ 2019458 h 4981542"/>
              <a:gd name="connsiteX9" fmla="*/ 593705 w 6180344"/>
              <a:gd name="connsiteY9" fmla="*/ 3079654 h 4981542"/>
              <a:gd name="connsiteX10" fmla="*/ 454005 w 6180344"/>
              <a:gd name="connsiteY10" fmla="*/ 4179538 h 4981542"/>
              <a:gd name="connsiteX11" fmla="*/ 112884 w 6180344"/>
              <a:gd name="connsiteY11" fmla="*/ 4529232 h 4981542"/>
              <a:gd name="connsiteX12" fmla="*/ 47796 w 6180344"/>
              <a:gd name="connsiteY12" fmla="*/ 4975002 h 4981542"/>
              <a:gd name="connsiteX13" fmla="*/ 6032608 w 6180344"/>
              <a:gd name="connsiteY13" fmla="*/ 4981543 h 498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80344" h="4981542">
                <a:moveTo>
                  <a:pt x="6032608" y="4981543"/>
                </a:moveTo>
                <a:cubicBezTo>
                  <a:pt x="6306547" y="4528915"/>
                  <a:pt x="6188501" y="3889343"/>
                  <a:pt x="5769781" y="3557555"/>
                </a:cubicBezTo>
                <a:cubicBezTo>
                  <a:pt x="5615286" y="3435127"/>
                  <a:pt x="5424976" y="3349148"/>
                  <a:pt x="5308581" y="3191795"/>
                </a:cubicBezTo>
                <a:cubicBezTo>
                  <a:pt x="5169643" y="3003962"/>
                  <a:pt x="5165198" y="2755550"/>
                  <a:pt x="5162976" y="2524156"/>
                </a:cubicBezTo>
                <a:cubicBezTo>
                  <a:pt x="5156054" y="1813337"/>
                  <a:pt x="5094205" y="1040034"/>
                  <a:pt x="4604302" y="512413"/>
                </a:cubicBezTo>
                <a:cubicBezTo>
                  <a:pt x="4232065" y="111474"/>
                  <a:pt x="3635039" y="-78709"/>
                  <a:pt x="3090970" y="30384"/>
                </a:cubicBezTo>
                <a:cubicBezTo>
                  <a:pt x="2546902" y="139477"/>
                  <a:pt x="2075923" y="543655"/>
                  <a:pt x="1897043" y="1055084"/>
                </a:cubicBezTo>
                <a:cubicBezTo>
                  <a:pt x="1835639" y="1230725"/>
                  <a:pt x="1802936" y="1423638"/>
                  <a:pt x="1680635" y="1566005"/>
                </a:cubicBezTo>
                <a:cubicBezTo>
                  <a:pt x="1476292" y="1803939"/>
                  <a:pt x="1097578" y="1818036"/>
                  <a:pt x="855198" y="2019458"/>
                </a:cubicBezTo>
                <a:cubicBezTo>
                  <a:pt x="559098" y="2265521"/>
                  <a:pt x="553383" y="2702972"/>
                  <a:pt x="593705" y="3079654"/>
                </a:cubicBezTo>
                <a:cubicBezTo>
                  <a:pt x="634028" y="3456336"/>
                  <a:pt x="685654" y="3874992"/>
                  <a:pt x="454005" y="4179538"/>
                </a:cubicBezTo>
                <a:cubicBezTo>
                  <a:pt x="355644" y="4308887"/>
                  <a:pt x="214928" y="4402613"/>
                  <a:pt x="112884" y="4529232"/>
                </a:cubicBezTo>
                <a:cubicBezTo>
                  <a:pt x="10839" y="4655851"/>
                  <a:pt x="-46311" y="4842732"/>
                  <a:pt x="47796" y="4975002"/>
                </a:cubicBezTo>
                <a:lnTo>
                  <a:pt x="6032608" y="4981543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4CA55B4-48F4-2944-81B3-974484A8A4D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56" t="25517" b="12500"/>
          <a:stretch>
            <a:fillRect/>
          </a:stretch>
        </p:blipFill>
        <p:spPr>
          <a:xfrm>
            <a:off x="6267449" y="855023"/>
            <a:ext cx="2876551" cy="6002977"/>
          </a:xfrm>
          <a:custGeom>
            <a:avLst/>
            <a:gdLst>
              <a:gd name="connsiteX0" fmla="*/ 574774 w 2876551"/>
              <a:gd name="connsiteY0" fmla="*/ 0 h 6002977"/>
              <a:gd name="connsiteX1" fmla="*/ 2876551 w 2876551"/>
              <a:gd name="connsiteY1" fmla="*/ 0 h 6002977"/>
              <a:gd name="connsiteX2" fmla="*/ 2876551 w 2876551"/>
              <a:gd name="connsiteY2" fmla="*/ 6002977 h 6002977"/>
              <a:gd name="connsiteX3" fmla="*/ 0 w 2876551"/>
              <a:gd name="connsiteY3" fmla="*/ 6002977 h 6002977"/>
              <a:gd name="connsiteX4" fmla="*/ 0 w 2876551"/>
              <a:gd name="connsiteY4" fmla="*/ 574774 h 6002977"/>
              <a:gd name="connsiteX5" fmla="*/ 574774 w 2876551"/>
              <a:gd name="connsiteY5" fmla="*/ 0 h 600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76551" h="6002977">
                <a:moveTo>
                  <a:pt x="574774" y="0"/>
                </a:moveTo>
                <a:lnTo>
                  <a:pt x="2876551" y="0"/>
                </a:lnTo>
                <a:lnTo>
                  <a:pt x="2876551" y="6002977"/>
                </a:lnTo>
                <a:lnTo>
                  <a:pt x="0" y="6002977"/>
                </a:lnTo>
                <a:lnTo>
                  <a:pt x="0" y="574774"/>
                </a:lnTo>
                <a:cubicBezTo>
                  <a:pt x="0" y="257335"/>
                  <a:pt x="257335" y="0"/>
                  <a:pt x="574774" y="0"/>
                </a:cubicBezTo>
                <a:close/>
              </a:path>
            </a:pathLst>
          </a:cu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47F2A79-3A27-6D4E-8184-E5F95E549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Professional</a:t>
            </a:r>
            <a:br>
              <a:rPr lang="en-US" dirty="0"/>
            </a:br>
            <a:r>
              <a:rPr lang="en-US" dirty="0"/>
              <a:t>Dentist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23214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B66BBB4B-CEC2-7D49-A764-F8D9DB76909F}"/>
              </a:ext>
            </a:extLst>
          </p:cNvPr>
          <p:cNvSpPr/>
          <p:nvPr/>
        </p:nvSpPr>
        <p:spPr bwMode="auto">
          <a:xfrm>
            <a:off x="914400" y="2619375"/>
            <a:ext cx="2257426" cy="2664474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7C899893-360F-FF43-B5E7-64D229351A7E}"/>
              </a:ext>
            </a:extLst>
          </p:cNvPr>
          <p:cNvSpPr/>
          <p:nvPr/>
        </p:nvSpPr>
        <p:spPr bwMode="auto">
          <a:xfrm>
            <a:off x="3443287" y="2619375"/>
            <a:ext cx="2257426" cy="2664474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0897BC3D-2AB5-0549-A8BB-BDE70C6825B4}"/>
              </a:ext>
            </a:extLst>
          </p:cNvPr>
          <p:cNvSpPr/>
          <p:nvPr/>
        </p:nvSpPr>
        <p:spPr bwMode="auto">
          <a:xfrm>
            <a:off x="5972175" y="2619375"/>
            <a:ext cx="2257426" cy="2664474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00A8014-3F30-514C-9DFD-6FAE61CB9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Professional Dentist</a:t>
            </a:r>
          </a:p>
        </p:txBody>
      </p:sp>
      <p:pic>
        <p:nvPicPr>
          <p:cNvPr id="46" name="PpHolder5">
            <a:extLst>
              <a:ext uri="{FF2B5EF4-FFF2-40B4-BE49-F238E27FC236}">
                <a16:creationId xmlns:a16="http://schemas.microsoft.com/office/drawing/2014/main" id="{BAFDEAF8-F3FA-40C1-9AF8-452D9678313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88" t="40972" r="78750" b="46944"/>
          <a:stretch>
            <a:fillRect/>
          </a:stretch>
        </p:blipFill>
        <p:spPr>
          <a:xfrm>
            <a:off x="1114427" y="2809878"/>
            <a:ext cx="828674" cy="828675"/>
          </a:xfrm>
          <a:custGeom>
            <a:avLst/>
            <a:gdLst>
              <a:gd name="connsiteX0" fmla="*/ 414337 w 828674"/>
              <a:gd name="connsiteY0" fmla="*/ 0 h 828675"/>
              <a:gd name="connsiteX1" fmla="*/ 828674 w 828674"/>
              <a:gd name="connsiteY1" fmla="*/ 414338 h 828675"/>
              <a:gd name="connsiteX2" fmla="*/ 414337 w 828674"/>
              <a:gd name="connsiteY2" fmla="*/ 828675 h 828675"/>
              <a:gd name="connsiteX3" fmla="*/ 0 w 828674"/>
              <a:gd name="connsiteY3" fmla="*/ 414338 h 828675"/>
              <a:gd name="connsiteX4" fmla="*/ 414337 w 828674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4" h="828675">
                <a:moveTo>
                  <a:pt x="414337" y="0"/>
                </a:moveTo>
                <a:cubicBezTo>
                  <a:pt x="643168" y="0"/>
                  <a:pt x="828674" y="185505"/>
                  <a:pt x="828674" y="414338"/>
                </a:cubicBezTo>
                <a:cubicBezTo>
                  <a:pt x="828674" y="643170"/>
                  <a:pt x="643168" y="828675"/>
                  <a:pt x="414337" y="828675"/>
                </a:cubicBezTo>
                <a:cubicBezTo>
                  <a:pt x="185504" y="828675"/>
                  <a:pt x="0" y="643170"/>
                  <a:pt x="0" y="414338"/>
                </a:cubicBezTo>
                <a:cubicBezTo>
                  <a:pt x="0" y="185505"/>
                  <a:pt x="185504" y="0"/>
                  <a:pt x="414337" y="0"/>
                </a:cubicBezTo>
                <a:close/>
              </a:path>
            </a:pathLst>
          </a:custGeom>
        </p:spPr>
      </p:pic>
      <p:pic>
        <p:nvPicPr>
          <p:cNvPr id="43" name="PpHolder6">
            <a:extLst>
              <a:ext uri="{FF2B5EF4-FFF2-40B4-BE49-F238E27FC236}">
                <a16:creationId xmlns:a16="http://schemas.microsoft.com/office/drawing/2014/main" id="{C2D190E4-3159-4745-9F18-0510C3EE3FC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44" t="40972" r="51094" b="46944"/>
          <a:stretch>
            <a:fillRect/>
          </a:stretch>
        </p:blipFill>
        <p:spPr>
          <a:xfrm>
            <a:off x="3643316" y="2809878"/>
            <a:ext cx="828675" cy="828675"/>
          </a:xfrm>
          <a:custGeom>
            <a:avLst/>
            <a:gdLst>
              <a:gd name="connsiteX0" fmla="*/ 414338 w 828675"/>
              <a:gd name="connsiteY0" fmla="*/ 0 h 828675"/>
              <a:gd name="connsiteX1" fmla="*/ 828675 w 828675"/>
              <a:gd name="connsiteY1" fmla="*/ 414338 h 828675"/>
              <a:gd name="connsiteX2" fmla="*/ 414338 w 828675"/>
              <a:gd name="connsiteY2" fmla="*/ 828675 h 828675"/>
              <a:gd name="connsiteX3" fmla="*/ 0 w 828675"/>
              <a:gd name="connsiteY3" fmla="*/ 414338 h 828675"/>
              <a:gd name="connsiteX4" fmla="*/ 414338 w 828675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5" h="828675">
                <a:moveTo>
                  <a:pt x="414338" y="0"/>
                </a:moveTo>
                <a:cubicBezTo>
                  <a:pt x="643170" y="0"/>
                  <a:pt x="828675" y="185505"/>
                  <a:pt x="828675" y="414338"/>
                </a:cubicBezTo>
                <a:cubicBezTo>
                  <a:pt x="828675" y="643170"/>
                  <a:pt x="643170" y="828675"/>
                  <a:pt x="414338" y="828675"/>
                </a:cubicBezTo>
                <a:cubicBezTo>
                  <a:pt x="185505" y="828675"/>
                  <a:pt x="0" y="643170"/>
                  <a:pt x="0" y="414338"/>
                </a:cubicBezTo>
                <a:cubicBezTo>
                  <a:pt x="0" y="185505"/>
                  <a:pt x="185505" y="0"/>
                  <a:pt x="414338" y="0"/>
                </a:cubicBezTo>
                <a:close/>
              </a:path>
            </a:pathLst>
          </a:custGeom>
        </p:spPr>
      </p:pic>
      <p:pic>
        <p:nvPicPr>
          <p:cNvPr id="41" name="PpHolder7">
            <a:extLst>
              <a:ext uri="{FF2B5EF4-FFF2-40B4-BE49-F238E27FC236}">
                <a16:creationId xmlns:a16="http://schemas.microsoft.com/office/drawing/2014/main" id="{C9875974-3550-4415-A28C-F3D314C2A16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00" t="40972" r="23438" b="46944"/>
          <a:stretch>
            <a:fillRect/>
          </a:stretch>
        </p:blipFill>
        <p:spPr>
          <a:xfrm>
            <a:off x="6172201" y="2809878"/>
            <a:ext cx="828675" cy="828675"/>
          </a:xfrm>
          <a:custGeom>
            <a:avLst/>
            <a:gdLst>
              <a:gd name="connsiteX0" fmla="*/ 414338 w 828675"/>
              <a:gd name="connsiteY0" fmla="*/ 0 h 828675"/>
              <a:gd name="connsiteX1" fmla="*/ 828675 w 828675"/>
              <a:gd name="connsiteY1" fmla="*/ 414338 h 828675"/>
              <a:gd name="connsiteX2" fmla="*/ 414338 w 828675"/>
              <a:gd name="connsiteY2" fmla="*/ 828675 h 828675"/>
              <a:gd name="connsiteX3" fmla="*/ 0 w 828675"/>
              <a:gd name="connsiteY3" fmla="*/ 414338 h 828675"/>
              <a:gd name="connsiteX4" fmla="*/ 414338 w 828675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5" h="828675">
                <a:moveTo>
                  <a:pt x="414338" y="0"/>
                </a:moveTo>
                <a:cubicBezTo>
                  <a:pt x="643170" y="0"/>
                  <a:pt x="828675" y="185505"/>
                  <a:pt x="828675" y="414338"/>
                </a:cubicBezTo>
                <a:cubicBezTo>
                  <a:pt x="828675" y="643170"/>
                  <a:pt x="643170" y="828675"/>
                  <a:pt x="414338" y="828675"/>
                </a:cubicBezTo>
                <a:cubicBezTo>
                  <a:pt x="185505" y="828675"/>
                  <a:pt x="0" y="643170"/>
                  <a:pt x="0" y="414338"/>
                </a:cubicBezTo>
                <a:cubicBezTo>
                  <a:pt x="0" y="185505"/>
                  <a:pt x="185505" y="0"/>
                  <a:pt x="414338" y="0"/>
                </a:cubicBezTo>
                <a:close/>
              </a:path>
            </a:pathLst>
          </a:cu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DCBCC8B-CD72-ED4A-9569-510982A66630}"/>
              </a:ext>
            </a:extLst>
          </p:cNvPr>
          <p:cNvSpPr txBox="1"/>
          <p:nvPr/>
        </p:nvSpPr>
        <p:spPr>
          <a:xfrm>
            <a:off x="3849641" y="1435651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C7B889-E636-F54C-B59E-61A769A2AC35}"/>
              </a:ext>
            </a:extLst>
          </p:cNvPr>
          <p:cNvSpPr txBox="1"/>
          <p:nvPr/>
        </p:nvSpPr>
        <p:spPr>
          <a:xfrm>
            <a:off x="2064542" y="2927982"/>
            <a:ext cx="910478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Joshua</a:t>
            </a:r>
          </a:p>
          <a:p>
            <a:r>
              <a:rPr lang="en-ID" sz="1050" b="1"/>
              <a:t>Mardika</a:t>
            </a:r>
            <a:endParaRPr lang="en-US" sz="1050" b="1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616D77AB-DE2F-B448-8ABB-BD979C08591F}"/>
              </a:ext>
            </a:extLst>
          </p:cNvPr>
          <p:cNvSpPr/>
          <p:nvPr/>
        </p:nvSpPr>
        <p:spPr bwMode="auto">
          <a:xfrm>
            <a:off x="2120786" y="3341599"/>
            <a:ext cx="197810" cy="19781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EBA7861-6177-5345-8039-650FEE08EAD6}"/>
              </a:ext>
            </a:extLst>
          </p:cNvPr>
          <p:cNvSpPr txBox="1"/>
          <p:nvPr/>
        </p:nvSpPr>
        <p:spPr>
          <a:xfrm>
            <a:off x="4593430" y="2927982"/>
            <a:ext cx="910478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Manibielo</a:t>
            </a:r>
            <a:endParaRPr lang="en-US" sz="1050" b="1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EA12617E-518A-694D-A19B-742DE258D37C}"/>
              </a:ext>
            </a:extLst>
          </p:cNvPr>
          <p:cNvSpPr/>
          <p:nvPr/>
        </p:nvSpPr>
        <p:spPr bwMode="auto">
          <a:xfrm>
            <a:off x="4649674" y="3341599"/>
            <a:ext cx="197810" cy="19781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9678CB2-A80A-624D-8EF2-3E6BF316DEB9}"/>
              </a:ext>
            </a:extLst>
          </p:cNvPr>
          <p:cNvSpPr txBox="1"/>
          <p:nvPr/>
        </p:nvSpPr>
        <p:spPr>
          <a:xfrm>
            <a:off x="7122317" y="2927982"/>
            <a:ext cx="910478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Bob</a:t>
            </a:r>
          </a:p>
          <a:p>
            <a:r>
              <a:rPr lang="en-ID" sz="1050" b="1"/>
              <a:t>Fredicson</a:t>
            </a:r>
            <a:endParaRPr lang="en-US" sz="1050" b="1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850D56A6-FA06-4446-8B82-79B97E0D5817}"/>
              </a:ext>
            </a:extLst>
          </p:cNvPr>
          <p:cNvSpPr/>
          <p:nvPr/>
        </p:nvSpPr>
        <p:spPr bwMode="auto">
          <a:xfrm>
            <a:off x="7178561" y="3341599"/>
            <a:ext cx="197810" cy="19781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927B281-771F-3942-B423-AD8EAA07C888}"/>
              </a:ext>
            </a:extLst>
          </p:cNvPr>
          <p:cNvSpPr txBox="1"/>
          <p:nvPr/>
        </p:nvSpPr>
        <p:spPr>
          <a:xfrm>
            <a:off x="1111902" y="3839264"/>
            <a:ext cx="910478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 i="1"/>
              <a:t>Practice</a:t>
            </a:r>
            <a:endParaRPr lang="en-US" sz="1050" b="1" i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D6EFFCD-1E5D-1A47-929F-4ACF9C6D6A53}"/>
              </a:ext>
            </a:extLst>
          </p:cNvPr>
          <p:cNvSpPr txBox="1"/>
          <p:nvPr/>
        </p:nvSpPr>
        <p:spPr>
          <a:xfrm>
            <a:off x="1111901" y="4012388"/>
            <a:ext cx="186311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350"/>
              <a:t>8.00 AM – 01.00 PM</a:t>
            </a:r>
            <a:endParaRPr lang="en-US" sz="1350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AE0E772-3F6C-AD4F-A759-B3B2B05CAFED}"/>
              </a:ext>
            </a:extLst>
          </p:cNvPr>
          <p:cNvSpPr txBox="1"/>
          <p:nvPr/>
        </p:nvSpPr>
        <p:spPr>
          <a:xfrm>
            <a:off x="1111901" y="4290566"/>
            <a:ext cx="186311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8E4C9FE-78FD-794D-9C4D-A69331ECD2A6}"/>
              </a:ext>
            </a:extLst>
          </p:cNvPr>
          <p:cNvSpPr txBox="1"/>
          <p:nvPr/>
        </p:nvSpPr>
        <p:spPr>
          <a:xfrm>
            <a:off x="3640441" y="3839264"/>
            <a:ext cx="910478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 i="1"/>
              <a:t>Practice</a:t>
            </a:r>
            <a:endParaRPr lang="en-US" sz="1050" b="1" i="1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BA24764-6D60-A748-91D7-384E77A78700}"/>
              </a:ext>
            </a:extLst>
          </p:cNvPr>
          <p:cNvSpPr txBox="1"/>
          <p:nvPr/>
        </p:nvSpPr>
        <p:spPr>
          <a:xfrm>
            <a:off x="3640441" y="4012388"/>
            <a:ext cx="186311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350"/>
              <a:t>8.00 AM – 01.00 PM</a:t>
            </a:r>
            <a:endParaRPr lang="en-US" sz="135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0E4AD49-1AF4-884B-B2DF-62240DF2239F}"/>
              </a:ext>
            </a:extLst>
          </p:cNvPr>
          <p:cNvSpPr txBox="1"/>
          <p:nvPr/>
        </p:nvSpPr>
        <p:spPr>
          <a:xfrm>
            <a:off x="3640441" y="4290566"/>
            <a:ext cx="186311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476ED1C-CF70-B044-9D51-CFA28ED371F4}"/>
              </a:ext>
            </a:extLst>
          </p:cNvPr>
          <p:cNvSpPr txBox="1"/>
          <p:nvPr/>
        </p:nvSpPr>
        <p:spPr>
          <a:xfrm>
            <a:off x="6168981" y="3839264"/>
            <a:ext cx="910478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 i="1"/>
              <a:t>Practice</a:t>
            </a:r>
            <a:endParaRPr lang="en-US" sz="1050" b="1" i="1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25656B6-CFDD-354B-96D3-B3F83A2DE74D}"/>
              </a:ext>
            </a:extLst>
          </p:cNvPr>
          <p:cNvSpPr txBox="1"/>
          <p:nvPr/>
        </p:nvSpPr>
        <p:spPr>
          <a:xfrm>
            <a:off x="6168980" y="4012388"/>
            <a:ext cx="186311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350"/>
              <a:t>8.00 AM – 01.00 PM</a:t>
            </a:r>
            <a:endParaRPr lang="en-US" sz="1350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C2D0CC4-0AF4-B54A-AA15-E658670847F4}"/>
              </a:ext>
            </a:extLst>
          </p:cNvPr>
          <p:cNvSpPr txBox="1"/>
          <p:nvPr/>
        </p:nvSpPr>
        <p:spPr>
          <a:xfrm>
            <a:off x="6168980" y="4290566"/>
            <a:ext cx="186311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6AF9D3AD-0005-8840-9CED-FB502876B474}"/>
              </a:ext>
            </a:extLst>
          </p:cNvPr>
          <p:cNvSpPr/>
          <p:nvPr/>
        </p:nvSpPr>
        <p:spPr bwMode="auto">
          <a:xfrm>
            <a:off x="1550192" y="5245726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743B0449-AC39-DB4A-8F3B-E24D09644EEC}"/>
              </a:ext>
            </a:extLst>
          </p:cNvPr>
          <p:cNvSpPr/>
          <p:nvPr/>
        </p:nvSpPr>
        <p:spPr bwMode="auto">
          <a:xfrm>
            <a:off x="4057649" y="5243614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7BAD01F3-0756-B749-A124-708F42530A24}"/>
              </a:ext>
            </a:extLst>
          </p:cNvPr>
          <p:cNvSpPr/>
          <p:nvPr/>
        </p:nvSpPr>
        <p:spPr bwMode="auto">
          <a:xfrm>
            <a:off x="6565105" y="5241502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6361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4" grpId="0"/>
      <p:bldP spid="11" grpId="0" animBg="1"/>
      <p:bldP spid="12" grpId="0"/>
      <p:bldP spid="17" grpId="0" animBg="1"/>
      <p:bldP spid="22" grpId="0"/>
      <p:bldP spid="23" grpId="0" animBg="1"/>
      <p:bldP spid="24" grpId="0"/>
      <p:bldP spid="25" grpId="0" animBg="1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47" grpId="0" animBg="1"/>
      <p:bldP spid="48" grpId="0" animBg="1"/>
      <p:bldP spid="4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6A2D46C1-F0BE-0D48-BC5B-506B49282229}"/>
              </a:ext>
            </a:extLst>
          </p:cNvPr>
          <p:cNvSpPr/>
          <p:nvPr/>
        </p:nvSpPr>
        <p:spPr bwMode="auto">
          <a:xfrm>
            <a:off x="847952" y="1539474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AB0DB66C-299B-564A-9081-D2099E7C9718}"/>
              </a:ext>
            </a:extLst>
          </p:cNvPr>
          <p:cNvSpPr/>
          <p:nvPr/>
        </p:nvSpPr>
        <p:spPr bwMode="auto">
          <a:xfrm>
            <a:off x="2708509" y="1539473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90D62901-397C-2E46-80C6-792A6623CC77}"/>
              </a:ext>
            </a:extLst>
          </p:cNvPr>
          <p:cNvSpPr/>
          <p:nvPr/>
        </p:nvSpPr>
        <p:spPr bwMode="auto">
          <a:xfrm>
            <a:off x="4569066" y="1539472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E15E2673-F27A-5745-9A25-3625E9777305}"/>
              </a:ext>
            </a:extLst>
          </p:cNvPr>
          <p:cNvSpPr/>
          <p:nvPr/>
        </p:nvSpPr>
        <p:spPr bwMode="auto">
          <a:xfrm>
            <a:off x="6429623" y="1539472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D12F8CE9-D562-D540-89C7-267B3404B398}"/>
              </a:ext>
            </a:extLst>
          </p:cNvPr>
          <p:cNvSpPr/>
          <p:nvPr/>
        </p:nvSpPr>
        <p:spPr bwMode="auto">
          <a:xfrm>
            <a:off x="847951" y="3542013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0A63A999-24E3-E343-9F66-4414421032F2}"/>
              </a:ext>
            </a:extLst>
          </p:cNvPr>
          <p:cNvSpPr/>
          <p:nvPr/>
        </p:nvSpPr>
        <p:spPr bwMode="auto">
          <a:xfrm>
            <a:off x="2708508" y="3542012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pic>
        <p:nvPicPr>
          <p:cNvPr id="70" name="PpHolder7">
            <a:extLst>
              <a:ext uri="{FF2B5EF4-FFF2-40B4-BE49-F238E27FC236}">
                <a16:creationId xmlns:a16="http://schemas.microsoft.com/office/drawing/2014/main" id="{E1701930-6B9C-4F7A-9141-563C5D13181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9" t="26912" r="75870" b="58699"/>
          <a:stretch>
            <a:fillRect/>
          </a:stretch>
        </p:blipFill>
        <p:spPr>
          <a:xfrm>
            <a:off x="1219674" y="1845612"/>
            <a:ext cx="986800" cy="986799"/>
          </a:xfrm>
          <a:custGeom>
            <a:avLst/>
            <a:gdLst>
              <a:gd name="connsiteX0" fmla="*/ 493401 w 986800"/>
              <a:gd name="connsiteY0" fmla="*/ 0 h 986799"/>
              <a:gd name="connsiteX1" fmla="*/ 986800 w 986800"/>
              <a:gd name="connsiteY1" fmla="*/ 493400 h 986799"/>
              <a:gd name="connsiteX2" fmla="*/ 493401 w 986800"/>
              <a:gd name="connsiteY2" fmla="*/ 986799 h 986799"/>
              <a:gd name="connsiteX3" fmla="*/ 0 w 986800"/>
              <a:gd name="connsiteY3" fmla="*/ 493400 h 986799"/>
              <a:gd name="connsiteX4" fmla="*/ 493401 w 986800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800" h="986799">
                <a:moveTo>
                  <a:pt x="493401" y="0"/>
                </a:moveTo>
                <a:cubicBezTo>
                  <a:pt x="765896" y="0"/>
                  <a:pt x="986800" y="220903"/>
                  <a:pt x="986800" y="493400"/>
                </a:cubicBezTo>
                <a:cubicBezTo>
                  <a:pt x="986800" y="765897"/>
                  <a:pt x="765896" y="986799"/>
                  <a:pt x="493401" y="986799"/>
                </a:cubicBezTo>
                <a:cubicBezTo>
                  <a:pt x="220903" y="986799"/>
                  <a:pt x="0" y="765897"/>
                  <a:pt x="0" y="493400"/>
                </a:cubicBezTo>
                <a:cubicBezTo>
                  <a:pt x="0" y="220903"/>
                  <a:pt x="220903" y="0"/>
                  <a:pt x="493401" y="0"/>
                </a:cubicBezTo>
                <a:close/>
              </a:path>
            </a:pathLst>
          </a:cu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AD25A91D-E110-014F-B161-FA3D8D5E7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Are Stronger</a:t>
            </a:r>
            <a:br>
              <a:rPr lang="en-US" dirty="0"/>
            </a:br>
            <a:r>
              <a:rPr lang="en-US" dirty="0"/>
              <a:t>Together</a:t>
            </a:r>
          </a:p>
        </p:txBody>
      </p:sp>
      <p:pic>
        <p:nvPicPr>
          <p:cNvPr id="67" name="PpHolder9">
            <a:extLst>
              <a:ext uri="{FF2B5EF4-FFF2-40B4-BE49-F238E27FC236}">
                <a16:creationId xmlns:a16="http://schemas.microsoft.com/office/drawing/2014/main" id="{057F17A8-7DE9-4741-AA86-4AD023990C2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9" t="56112" r="75870" b="29499"/>
          <a:stretch>
            <a:fillRect/>
          </a:stretch>
        </p:blipFill>
        <p:spPr>
          <a:xfrm>
            <a:off x="1219674" y="3848152"/>
            <a:ext cx="986800" cy="986799"/>
          </a:xfrm>
          <a:custGeom>
            <a:avLst/>
            <a:gdLst>
              <a:gd name="connsiteX0" fmla="*/ 493401 w 986800"/>
              <a:gd name="connsiteY0" fmla="*/ 0 h 986799"/>
              <a:gd name="connsiteX1" fmla="*/ 986800 w 986800"/>
              <a:gd name="connsiteY1" fmla="*/ 493400 h 986799"/>
              <a:gd name="connsiteX2" fmla="*/ 493401 w 986800"/>
              <a:gd name="connsiteY2" fmla="*/ 986799 h 986799"/>
              <a:gd name="connsiteX3" fmla="*/ 0 w 986800"/>
              <a:gd name="connsiteY3" fmla="*/ 493400 h 986799"/>
              <a:gd name="connsiteX4" fmla="*/ 493401 w 986800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800" h="986799">
                <a:moveTo>
                  <a:pt x="493401" y="0"/>
                </a:moveTo>
                <a:cubicBezTo>
                  <a:pt x="765896" y="0"/>
                  <a:pt x="986800" y="220903"/>
                  <a:pt x="986800" y="493400"/>
                </a:cubicBezTo>
                <a:cubicBezTo>
                  <a:pt x="986800" y="765896"/>
                  <a:pt x="765896" y="986799"/>
                  <a:pt x="493401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1" y="0"/>
                </a:cubicBezTo>
                <a:close/>
              </a:path>
            </a:pathLst>
          </a:custGeom>
        </p:spPr>
      </p:pic>
      <p:pic>
        <p:nvPicPr>
          <p:cNvPr id="65" name="PpHolder10">
            <a:extLst>
              <a:ext uri="{FF2B5EF4-FFF2-40B4-BE49-F238E27FC236}">
                <a16:creationId xmlns:a16="http://schemas.microsoft.com/office/drawing/2014/main" id="{AB031B9E-5AD2-427E-85A3-FBB4CD3EE99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86" t="26912" r="55522" b="58699"/>
          <a:stretch>
            <a:fillRect/>
          </a:stretch>
        </p:blipFill>
        <p:spPr>
          <a:xfrm>
            <a:off x="3080232" y="1845612"/>
            <a:ext cx="986800" cy="986799"/>
          </a:xfrm>
          <a:custGeom>
            <a:avLst/>
            <a:gdLst>
              <a:gd name="connsiteX0" fmla="*/ 493401 w 986800"/>
              <a:gd name="connsiteY0" fmla="*/ 0 h 986799"/>
              <a:gd name="connsiteX1" fmla="*/ 986800 w 986800"/>
              <a:gd name="connsiteY1" fmla="*/ 493400 h 986799"/>
              <a:gd name="connsiteX2" fmla="*/ 493401 w 986800"/>
              <a:gd name="connsiteY2" fmla="*/ 986799 h 986799"/>
              <a:gd name="connsiteX3" fmla="*/ 0 w 986800"/>
              <a:gd name="connsiteY3" fmla="*/ 493400 h 986799"/>
              <a:gd name="connsiteX4" fmla="*/ 493401 w 986800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800" h="986799">
                <a:moveTo>
                  <a:pt x="493401" y="0"/>
                </a:moveTo>
                <a:cubicBezTo>
                  <a:pt x="765897" y="0"/>
                  <a:pt x="986800" y="220903"/>
                  <a:pt x="986800" y="493400"/>
                </a:cubicBezTo>
                <a:cubicBezTo>
                  <a:pt x="986800" y="765897"/>
                  <a:pt x="765897" y="986799"/>
                  <a:pt x="493401" y="986799"/>
                </a:cubicBezTo>
                <a:cubicBezTo>
                  <a:pt x="220905" y="986799"/>
                  <a:pt x="0" y="765897"/>
                  <a:pt x="0" y="493400"/>
                </a:cubicBezTo>
                <a:cubicBezTo>
                  <a:pt x="0" y="220903"/>
                  <a:pt x="220905" y="0"/>
                  <a:pt x="493401" y="0"/>
                </a:cubicBezTo>
                <a:close/>
              </a:path>
            </a:pathLst>
          </a:custGeom>
        </p:spPr>
      </p:pic>
      <p:pic>
        <p:nvPicPr>
          <p:cNvPr id="64" name="PpHolder11">
            <a:extLst>
              <a:ext uri="{FF2B5EF4-FFF2-40B4-BE49-F238E27FC236}">
                <a16:creationId xmlns:a16="http://schemas.microsoft.com/office/drawing/2014/main" id="{AF830B91-092C-4A80-B114-C5FBD9D20AA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86" t="56112" r="55522" b="29499"/>
          <a:stretch>
            <a:fillRect/>
          </a:stretch>
        </p:blipFill>
        <p:spPr>
          <a:xfrm>
            <a:off x="3080232" y="3848152"/>
            <a:ext cx="986800" cy="986799"/>
          </a:xfrm>
          <a:custGeom>
            <a:avLst/>
            <a:gdLst>
              <a:gd name="connsiteX0" fmla="*/ 493401 w 986800"/>
              <a:gd name="connsiteY0" fmla="*/ 0 h 986799"/>
              <a:gd name="connsiteX1" fmla="*/ 986800 w 986800"/>
              <a:gd name="connsiteY1" fmla="*/ 493400 h 986799"/>
              <a:gd name="connsiteX2" fmla="*/ 493401 w 986800"/>
              <a:gd name="connsiteY2" fmla="*/ 986799 h 986799"/>
              <a:gd name="connsiteX3" fmla="*/ 0 w 986800"/>
              <a:gd name="connsiteY3" fmla="*/ 493400 h 986799"/>
              <a:gd name="connsiteX4" fmla="*/ 493401 w 986800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800" h="986799">
                <a:moveTo>
                  <a:pt x="493401" y="0"/>
                </a:moveTo>
                <a:cubicBezTo>
                  <a:pt x="765897" y="0"/>
                  <a:pt x="986800" y="220903"/>
                  <a:pt x="986800" y="493400"/>
                </a:cubicBezTo>
                <a:cubicBezTo>
                  <a:pt x="986800" y="765896"/>
                  <a:pt x="765897" y="986799"/>
                  <a:pt x="493401" y="986799"/>
                </a:cubicBezTo>
                <a:cubicBezTo>
                  <a:pt x="220905" y="986799"/>
                  <a:pt x="0" y="765896"/>
                  <a:pt x="0" y="493400"/>
                </a:cubicBezTo>
                <a:cubicBezTo>
                  <a:pt x="0" y="220903"/>
                  <a:pt x="220905" y="0"/>
                  <a:pt x="493401" y="0"/>
                </a:cubicBezTo>
                <a:close/>
              </a:path>
            </a:pathLst>
          </a:custGeom>
        </p:spPr>
      </p:pic>
      <p:pic>
        <p:nvPicPr>
          <p:cNvPr id="63" name="PpHolder12">
            <a:extLst>
              <a:ext uri="{FF2B5EF4-FFF2-40B4-BE49-F238E27FC236}">
                <a16:creationId xmlns:a16="http://schemas.microsoft.com/office/drawing/2014/main" id="{F9872BFE-7C1B-413F-81A4-D169C3E686D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33" t="26912" r="35175" b="58699"/>
          <a:stretch>
            <a:fillRect/>
          </a:stretch>
        </p:blipFill>
        <p:spPr>
          <a:xfrm>
            <a:off x="4940792" y="1845612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7"/>
                  <a:pt x="765896" y="986799"/>
                  <a:pt x="493400" y="986799"/>
                </a:cubicBezTo>
                <a:cubicBezTo>
                  <a:pt x="220903" y="986799"/>
                  <a:pt x="0" y="765897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</p:spPr>
      </p:pic>
      <p:pic>
        <p:nvPicPr>
          <p:cNvPr id="62" name="PpHolder13">
            <a:extLst>
              <a:ext uri="{FF2B5EF4-FFF2-40B4-BE49-F238E27FC236}">
                <a16:creationId xmlns:a16="http://schemas.microsoft.com/office/drawing/2014/main" id="{CC74A7F9-B65B-4A98-A87E-105EE2F297C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80" t="26973" r="14828" b="58638"/>
          <a:stretch>
            <a:fillRect/>
          </a:stretch>
        </p:blipFill>
        <p:spPr>
          <a:xfrm>
            <a:off x="6801350" y="1849826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BF210DB9-5A2A-AD4E-8C08-9E99B9612268}"/>
              </a:ext>
            </a:extLst>
          </p:cNvPr>
          <p:cNvSpPr txBox="1"/>
          <p:nvPr/>
        </p:nvSpPr>
        <p:spPr>
          <a:xfrm>
            <a:off x="984134" y="292295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</a:t>
            </a:r>
          </a:p>
          <a:p>
            <a:r>
              <a:rPr lang="en-ID" sz="1050" b="1"/>
              <a:t>Manibielo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5995EEE-16FD-1747-91D5-B5F60311F1E5}"/>
              </a:ext>
            </a:extLst>
          </p:cNvPr>
          <p:cNvSpPr txBox="1"/>
          <p:nvPr/>
        </p:nvSpPr>
        <p:spPr>
          <a:xfrm>
            <a:off x="989369" y="162631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0909C40-CEAD-5141-A68E-024B2D9187FB}"/>
              </a:ext>
            </a:extLst>
          </p:cNvPr>
          <p:cNvSpPr txBox="1"/>
          <p:nvPr/>
        </p:nvSpPr>
        <p:spPr>
          <a:xfrm>
            <a:off x="2847310" y="292295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Bob</a:t>
            </a:r>
          </a:p>
          <a:p>
            <a:r>
              <a:rPr lang="en-US" sz="1050" b="1"/>
              <a:t>Fredicson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20358C1-3480-F444-8D27-040CD7DA9B02}"/>
              </a:ext>
            </a:extLst>
          </p:cNvPr>
          <p:cNvSpPr txBox="1"/>
          <p:nvPr/>
        </p:nvSpPr>
        <p:spPr>
          <a:xfrm>
            <a:off x="2852545" y="162631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79FEF15-AE4A-FB41-B6ED-D804465F2685}"/>
              </a:ext>
            </a:extLst>
          </p:cNvPr>
          <p:cNvSpPr txBox="1"/>
          <p:nvPr/>
        </p:nvSpPr>
        <p:spPr>
          <a:xfrm>
            <a:off x="4710485" y="292295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</a:t>
            </a:r>
          </a:p>
          <a:p>
            <a:r>
              <a:rPr lang="en-ID" sz="1050" b="1"/>
              <a:t>Manibielo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83B5C5F-559A-A54A-B5F0-6F9BE7E349AB}"/>
              </a:ext>
            </a:extLst>
          </p:cNvPr>
          <p:cNvSpPr txBox="1"/>
          <p:nvPr/>
        </p:nvSpPr>
        <p:spPr>
          <a:xfrm>
            <a:off x="4715720" y="162631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5913D91-68C7-9D48-9080-11FB8A8DEF32}"/>
              </a:ext>
            </a:extLst>
          </p:cNvPr>
          <p:cNvSpPr txBox="1"/>
          <p:nvPr/>
        </p:nvSpPr>
        <p:spPr>
          <a:xfrm>
            <a:off x="6573661" y="292295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</a:t>
            </a:r>
          </a:p>
          <a:p>
            <a:r>
              <a:rPr lang="en-ID" sz="1050" b="1"/>
              <a:t>Manibielo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B686220-2C16-1D4D-B361-D59752722F94}"/>
              </a:ext>
            </a:extLst>
          </p:cNvPr>
          <p:cNvSpPr txBox="1"/>
          <p:nvPr/>
        </p:nvSpPr>
        <p:spPr>
          <a:xfrm>
            <a:off x="6578896" y="162631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B00A3B1-4436-8A4C-B671-31E5C9186227}"/>
              </a:ext>
            </a:extLst>
          </p:cNvPr>
          <p:cNvSpPr txBox="1"/>
          <p:nvPr/>
        </p:nvSpPr>
        <p:spPr>
          <a:xfrm>
            <a:off x="988288" y="492549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Joshua</a:t>
            </a:r>
          </a:p>
          <a:p>
            <a:r>
              <a:rPr lang="en-ID" sz="1050" b="1"/>
              <a:t>Mardika</a:t>
            </a:r>
            <a:endParaRPr lang="en-US" sz="1050" b="1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16F1E87-B458-8F43-A709-117E5D3BBD80}"/>
              </a:ext>
            </a:extLst>
          </p:cNvPr>
          <p:cNvSpPr txBox="1"/>
          <p:nvPr/>
        </p:nvSpPr>
        <p:spPr>
          <a:xfrm>
            <a:off x="993523" y="362885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EC03587-2616-6C43-8ED0-60058A2F4535}"/>
              </a:ext>
            </a:extLst>
          </p:cNvPr>
          <p:cNvSpPr txBox="1"/>
          <p:nvPr/>
        </p:nvSpPr>
        <p:spPr>
          <a:xfrm>
            <a:off x="2851463" y="492549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</a:t>
            </a:r>
          </a:p>
          <a:p>
            <a:r>
              <a:rPr lang="en-ID" sz="1050" b="1"/>
              <a:t>Manibielo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D05DC0A-E5FD-7841-87F1-59DCDCE11F73}"/>
              </a:ext>
            </a:extLst>
          </p:cNvPr>
          <p:cNvSpPr txBox="1"/>
          <p:nvPr/>
        </p:nvSpPr>
        <p:spPr>
          <a:xfrm>
            <a:off x="2856698" y="362885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7B315CE-897C-6D47-A548-6226F0C1365A}"/>
              </a:ext>
            </a:extLst>
          </p:cNvPr>
          <p:cNvSpPr txBox="1"/>
          <p:nvPr/>
        </p:nvSpPr>
        <p:spPr>
          <a:xfrm>
            <a:off x="4860662" y="4625133"/>
            <a:ext cx="329812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lorem ipsum dolor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0531A1B6-FDC0-D04E-B3AC-A9A8C79A6B98}"/>
              </a:ext>
            </a:extLst>
          </p:cNvPr>
          <p:cNvSpPr/>
          <p:nvPr/>
        </p:nvSpPr>
        <p:spPr bwMode="auto">
          <a:xfrm>
            <a:off x="1620322" y="142645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A612FFBD-0151-9C4D-8211-001DAB4C3BFE}"/>
              </a:ext>
            </a:extLst>
          </p:cNvPr>
          <p:cNvSpPr/>
          <p:nvPr/>
        </p:nvSpPr>
        <p:spPr bwMode="auto">
          <a:xfrm>
            <a:off x="3491351" y="142645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B137B47A-D3A0-9342-A777-A331E2B19417}"/>
              </a:ext>
            </a:extLst>
          </p:cNvPr>
          <p:cNvSpPr/>
          <p:nvPr/>
        </p:nvSpPr>
        <p:spPr bwMode="auto">
          <a:xfrm>
            <a:off x="5362379" y="142645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184BA72C-E037-0C44-BE6A-FA3A8977CFBA}"/>
              </a:ext>
            </a:extLst>
          </p:cNvPr>
          <p:cNvSpPr/>
          <p:nvPr/>
        </p:nvSpPr>
        <p:spPr bwMode="auto">
          <a:xfrm>
            <a:off x="7233408" y="142645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E2C19B63-CB2B-564C-9DA1-55835E5117A7}"/>
              </a:ext>
            </a:extLst>
          </p:cNvPr>
          <p:cNvSpPr/>
          <p:nvPr/>
        </p:nvSpPr>
        <p:spPr bwMode="auto">
          <a:xfrm>
            <a:off x="1620322" y="5338710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07234EC7-835A-6148-BD99-B9E748E460D5}"/>
              </a:ext>
            </a:extLst>
          </p:cNvPr>
          <p:cNvSpPr/>
          <p:nvPr/>
        </p:nvSpPr>
        <p:spPr bwMode="auto">
          <a:xfrm>
            <a:off x="3491351" y="5338710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49072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6" grpId="0"/>
          <p:bldP spid="25" grpId="0"/>
          <p:bldP spid="26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6" grpId="0"/>
          <p:bldP spid="25" grpId="0"/>
          <p:bldP spid="26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D810E448-EAAD-2140-ACE8-AACEAC2F478F}"/>
              </a:ext>
            </a:extLst>
          </p:cNvPr>
          <p:cNvSpPr/>
          <p:nvPr/>
        </p:nvSpPr>
        <p:spPr bwMode="auto">
          <a:xfrm>
            <a:off x="847347" y="1628776"/>
            <a:ext cx="3419852" cy="3600449"/>
          </a:xfrm>
          <a:prstGeom prst="rect">
            <a:avLst/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DFCB1749-D368-4540-83E0-A9030BDAE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Michelangelo</a:t>
            </a:r>
            <a:br>
              <a:rPr lang="en-US" dirty="0"/>
            </a:br>
            <a:r>
              <a:rPr lang="en-US" dirty="0" err="1"/>
              <a:t>Huroniaze</a:t>
            </a:r>
            <a:endParaRPr lang="en-US" dirty="0"/>
          </a:p>
        </p:txBody>
      </p:sp>
      <p:pic>
        <p:nvPicPr>
          <p:cNvPr id="23" name="PpHolder3">
            <a:extLst>
              <a:ext uri="{FF2B5EF4-FFF2-40B4-BE49-F238E27FC236}">
                <a16:creationId xmlns:a16="http://schemas.microsoft.com/office/drawing/2014/main" id="{0D9120E9-1391-4D6E-A3FA-F59AF64A5AA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7" t="23750" r="53333" b="34239"/>
          <a:stretch>
            <a:fillRect/>
          </a:stretch>
        </p:blipFill>
        <p:spPr>
          <a:xfrm>
            <a:off x="847348" y="1628776"/>
            <a:ext cx="3419854" cy="2881106"/>
          </a:xfrm>
          <a:custGeom>
            <a:avLst/>
            <a:gdLst>
              <a:gd name="connsiteX0" fmla="*/ 0 w 3419854"/>
              <a:gd name="connsiteY0" fmla="*/ 0 h 2881106"/>
              <a:gd name="connsiteX1" fmla="*/ 3419854 w 3419854"/>
              <a:gd name="connsiteY1" fmla="*/ 0 h 2881106"/>
              <a:gd name="connsiteX2" fmla="*/ 3419854 w 3419854"/>
              <a:gd name="connsiteY2" fmla="*/ 2881106 h 2881106"/>
              <a:gd name="connsiteX3" fmla="*/ 0 w 3419854"/>
              <a:gd name="connsiteY3" fmla="*/ 2881106 h 2881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9854" h="2881106">
                <a:moveTo>
                  <a:pt x="0" y="0"/>
                </a:moveTo>
                <a:lnTo>
                  <a:pt x="3419854" y="0"/>
                </a:lnTo>
                <a:lnTo>
                  <a:pt x="3419854" y="2881106"/>
                </a:lnTo>
                <a:lnTo>
                  <a:pt x="0" y="2881106"/>
                </a:lnTo>
                <a:close/>
              </a:path>
            </a:pathLst>
          </a:cu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D91D4F0-A097-804A-8644-CA65256E7D77}"/>
              </a:ext>
            </a:extLst>
          </p:cNvPr>
          <p:cNvSpPr txBox="1"/>
          <p:nvPr/>
        </p:nvSpPr>
        <p:spPr>
          <a:xfrm>
            <a:off x="4958613" y="1765894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Pro - Dentist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10C891-E5A5-4F4F-8530-ECE4A8174CFE}"/>
              </a:ext>
            </a:extLst>
          </p:cNvPr>
          <p:cNvSpPr txBox="1"/>
          <p:nvPr/>
        </p:nvSpPr>
        <p:spPr>
          <a:xfrm>
            <a:off x="1419181" y="4759451"/>
            <a:ext cx="192092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Verivied By Authorization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66AACA7B-047B-AA42-94B8-95113A6EC652}"/>
              </a:ext>
            </a:extLst>
          </p:cNvPr>
          <p:cNvSpPr/>
          <p:nvPr/>
        </p:nvSpPr>
        <p:spPr bwMode="auto">
          <a:xfrm>
            <a:off x="1142886" y="4779249"/>
            <a:ext cx="197810" cy="19781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8C32B4-468F-304C-818E-F6125805E2C9}"/>
              </a:ext>
            </a:extLst>
          </p:cNvPr>
          <p:cNvSpPr txBox="1"/>
          <p:nvPr/>
        </p:nvSpPr>
        <p:spPr>
          <a:xfrm>
            <a:off x="4876799" y="2806494"/>
            <a:ext cx="3419852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lorem ipsum dolor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ED608EC1-5559-424B-A891-4108AF1F0581}"/>
              </a:ext>
            </a:extLst>
          </p:cNvPr>
          <p:cNvSpPr/>
          <p:nvPr/>
        </p:nvSpPr>
        <p:spPr bwMode="auto">
          <a:xfrm>
            <a:off x="4876799" y="3818844"/>
            <a:ext cx="3419852" cy="127000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178AE963-1460-D04B-BE35-F1E73554D558}"/>
              </a:ext>
            </a:extLst>
          </p:cNvPr>
          <p:cNvSpPr/>
          <p:nvPr/>
        </p:nvSpPr>
        <p:spPr bwMode="auto">
          <a:xfrm>
            <a:off x="4876798" y="3818844"/>
            <a:ext cx="2692403" cy="127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40652FE-4194-EF4E-A9AE-7EAA6ADD4CD3}"/>
              </a:ext>
            </a:extLst>
          </p:cNvPr>
          <p:cNvSpPr txBox="1"/>
          <p:nvPr/>
        </p:nvSpPr>
        <p:spPr>
          <a:xfrm>
            <a:off x="4876798" y="3560785"/>
            <a:ext cx="192092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3A346902-856D-1344-9CC4-CE8E081ADBBC}"/>
              </a:ext>
            </a:extLst>
          </p:cNvPr>
          <p:cNvSpPr/>
          <p:nvPr/>
        </p:nvSpPr>
        <p:spPr bwMode="auto">
          <a:xfrm>
            <a:off x="4876799" y="4332363"/>
            <a:ext cx="3419852" cy="127000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C1297663-57D2-5143-84E4-E332F10A5290}"/>
              </a:ext>
            </a:extLst>
          </p:cNvPr>
          <p:cNvSpPr/>
          <p:nvPr/>
        </p:nvSpPr>
        <p:spPr bwMode="auto">
          <a:xfrm>
            <a:off x="4876798" y="4332363"/>
            <a:ext cx="2057402" cy="1270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FE3ECB8-CC3F-E442-A1C2-262EAE7C2EBD}"/>
              </a:ext>
            </a:extLst>
          </p:cNvPr>
          <p:cNvSpPr txBox="1"/>
          <p:nvPr/>
        </p:nvSpPr>
        <p:spPr>
          <a:xfrm>
            <a:off x="4876798" y="4074303"/>
            <a:ext cx="192092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3B8B0E42-B350-DA41-A5D9-D8803ED956BD}"/>
              </a:ext>
            </a:extLst>
          </p:cNvPr>
          <p:cNvSpPr/>
          <p:nvPr/>
        </p:nvSpPr>
        <p:spPr bwMode="auto">
          <a:xfrm>
            <a:off x="4876799" y="4845881"/>
            <a:ext cx="3419852" cy="127000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CFC18BA4-D423-5743-94EB-EA668B61F4A2}"/>
              </a:ext>
            </a:extLst>
          </p:cNvPr>
          <p:cNvSpPr/>
          <p:nvPr/>
        </p:nvSpPr>
        <p:spPr bwMode="auto">
          <a:xfrm>
            <a:off x="4876798" y="4845881"/>
            <a:ext cx="3124316" cy="12700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1846B04-BB34-7E45-8147-4E65D3A4CFF4}"/>
              </a:ext>
            </a:extLst>
          </p:cNvPr>
          <p:cNvSpPr txBox="1"/>
          <p:nvPr/>
        </p:nvSpPr>
        <p:spPr>
          <a:xfrm>
            <a:off x="4876798" y="4587822"/>
            <a:ext cx="192092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771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900" decel="100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900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900" decel="100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9" grpId="0"/>
          <p:bldP spid="12" grpId="0" animBg="1"/>
          <p:bldP spid="13" grpId="0"/>
          <p:bldP spid="14" grpId="0" animBg="1"/>
          <p:bldP spid="16" grpId="0"/>
          <p:bldP spid="17" grpId="0" animBg="1"/>
          <p:bldP spid="18" grpId="0" animBg="1"/>
          <p:bldP spid="21" grpId="0"/>
          <p:bldP spid="28" grpId="0" animBg="1"/>
          <p:bldP spid="29" grpId="0" animBg="1"/>
          <p:bldP spid="30" grpId="0"/>
          <p:bldP spid="31" grpId="0" animBg="1"/>
          <p:bldP spid="32" grpId="0" animBg="1"/>
          <p:bldP spid="3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900" decel="100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900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900" decel="100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9" grpId="0"/>
          <p:bldP spid="12" grpId="0" animBg="1"/>
          <p:bldP spid="13" grpId="0"/>
          <p:bldP spid="14" grpId="0" animBg="1"/>
          <p:bldP spid="16" grpId="0"/>
          <p:bldP spid="17" grpId="0" animBg="1"/>
          <p:bldP spid="18" grpId="0" animBg="1"/>
          <p:bldP spid="21" grpId="0"/>
          <p:bldP spid="28" grpId="0" animBg="1"/>
          <p:bldP spid="29" grpId="0" animBg="1"/>
          <p:bldP spid="30" grpId="0"/>
          <p:bldP spid="31" grpId="0" animBg="1"/>
          <p:bldP spid="32" grpId="0" animBg="1"/>
          <p:bldP spid="33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C742000C-7979-EE48-8C18-66398468D52B}"/>
              </a:ext>
            </a:extLst>
          </p:cNvPr>
          <p:cNvSpPr/>
          <p:nvPr/>
        </p:nvSpPr>
        <p:spPr>
          <a:xfrm flipH="1">
            <a:off x="4488872" y="1312953"/>
            <a:ext cx="4655127" cy="5545047"/>
          </a:xfrm>
          <a:custGeom>
            <a:avLst/>
            <a:gdLst>
              <a:gd name="connsiteX0" fmla="*/ 399656 w 3254762"/>
              <a:gd name="connsiteY0" fmla="*/ 4 h 3876975"/>
              <a:gd name="connsiteX1" fmla="*/ 578752 w 3254762"/>
              <a:gd name="connsiteY1" fmla="*/ 33910 h 3876975"/>
              <a:gd name="connsiteX2" fmla="*/ 888852 w 3254762"/>
              <a:gd name="connsiteY2" fmla="*/ 514751 h 3876975"/>
              <a:gd name="connsiteX3" fmla="*/ 843684 w 3254762"/>
              <a:gd name="connsiteY3" fmla="*/ 1096800 h 3876975"/>
              <a:gd name="connsiteX4" fmla="*/ 1034636 w 3254762"/>
              <a:gd name="connsiteY4" fmla="*/ 1635904 h 3876975"/>
              <a:gd name="connsiteX5" fmla="*/ 1618217 w 3254762"/>
              <a:gd name="connsiteY5" fmla="*/ 1789496 h 3876975"/>
              <a:gd name="connsiteX6" fmla="*/ 2233525 w 3254762"/>
              <a:gd name="connsiteY6" fmla="*/ 1846723 h 3876975"/>
              <a:gd name="connsiteX7" fmla="*/ 2627982 w 3254762"/>
              <a:gd name="connsiteY7" fmla="*/ 2568527 h 3876975"/>
              <a:gd name="connsiteX8" fmla="*/ 2483730 w 3254762"/>
              <a:gd name="connsiteY8" fmla="*/ 3119096 h 3876975"/>
              <a:gd name="connsiteX9" fmla="*/ 2755877 w 3254762"/>
              <a:gd name="connsiteY9" fmla="*/ 3346124 h 3876975"/>
              <a:gd name="connsiteX10" fmla="*/ 3088709 w 3254762"/>
              <a:gd name="connsiteY10" fmla="*/ 3510242 h 3876975"/>
              <a:gd name="connsiteX11" fmla="*/ 3252762 w 3254762"/>
              <a:gd name="connsiteY11" fmla="*/ 3835553 h 3876975"/>
              <a:gd name="connsiteX12" fmla="*/ 3237854 w 3254762"/>
              <a:gd name="connsiteY12" fmla="*/ 3876975 h 3876975"/>
              <a:gd name="connsiteX13" fmla="*/ 0 w 3254762"/>
              <a:gd name="connsiteY13" fmla="*/ 3876975 h 3876975"/>
              <a:gd name="connsiteX14" fmla="*/ 0 w 3254762"/>
              <a:gd name="connsiteY14" fmla="*/ 124561 h 3876975"/>
              <a:gd name="connsiteX15" fmla="*/ 40371 w 3254762"/>
              <a:gd name="connsiteY15" fmla="*/ 99034 h 3876975"/>
              <a:gd name="connsiteX16" fmla="*/ 399656 w 3254762"/>
              <a:gd name="connsiteY16" fmla="*/ 4 h 3876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254762" h="3876975">
                <a:moveTo>
                  <a:pt x="399656" y="4"/>
                </a:moveTo>
                <a:cubicBezTo>
                  <a:pt x="460611" y="226"/>
                  <a:pt x="520908" y="10622"/>
                  <a:pt x="578752" y="33910"/>
                </a:cubicBezTo>
                <a:cubicBezTo>
                  <a:pt x="776673" y="113622"/>
                  <a:pt x="874521" y="320487"/>
                  <a:pt x="888852" y="514751"/>
                </a:cubicBezTo>
                <a:cubicBezTo>
                  <a:pt x="903184" y="709014"/>
                  <a:pt x="852975" y="902239"/>
                  <a:pt x="843684" y="1096800"/>
                </a:cubicBezTo>
                <a:cubicBezTo>
                  <a:pt x="834394" y="1291359"/>
                  <a:pt x="875607" y="1503463"/>
                  <a:pt x="1034636" y="1635904"/>
                </a:cubicBezTo>
                <a:cubicBezTo>
                  <a:pt x="1186796" y="1762662"/>
                  <a:pt x="1410660" y="1787717"/>
                  <a:pt x="1618217" y="1789496"/>
                </a:cubicBezTo>
                <a:cubicBezTo>
                  <a:pt x="1825774" y="1791226"/>
                  <a:pt x="2040942" y="1777092"/>
                  <a:pt x="2233525" y="1846723"/>
                </a:cubicBezTo>
                <a:cubicBezTo>
                  <a:pt x="2536855" y="1956332"/>
                  <a:pt x="2717034" y="2286101"/>
                  <a:pt x="2627982" y="2568527"/>
                </a:cubicBezTo>
                <a:cubicBezTo>
                  <a:pt x="2569470" y="2754142"/>
                  <a:pt x="2410937" y="2937534"/>
                  <a:pt x="2483730" y="3119096"/>
                </a:cubicBezTo>
                <a:cubicBezTo>
                  <a:pt x="2526773" y="3226433"/>
                  <a:pt x="2641424" y="3296508"/>
                  <a:pt x="2755877" y="3346124"/>
                </a:cubicBezTo>
                <a:cubicBezTo>
                  <a:pt x="2870330" y="3395740"/>
                  <a:pt x="2994073" y="3434089"/>
                  <a:pt x="3088709" y="3510242"/>
                </a:cubicBezTo>
                <a:cubicBezTo>
                  <a:pt x="3171473" y="3576877"/>
                  <a:pt x="3270089" y="3730913"/>
                  <a:pt x="3252762" y="3835553"/>
                </a:cubicBezTo>
                <a:lnTo>
                  <a:pt x="3237854" y="3876975"/>
                </a:lnTo>
                <a:lnTo>
                  <a:pt x="0" y="3876975"/>
                </a:lnTo>
                <a:lnTo>
                  <a:pt x="0" y="124561"/>
                </a:lnTo>
                <a:lnTo>
                  <a:pt x="40371" y="99034"/>
                </a:lnTo>
                <a:cubicBezTo>
                  <a:pt x="153201" y="39817"/>
                  <a:pt x="277746" y="-439"/>
                  <a:pt x="399656" y="4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1350"/>
          </a:p>
        </p:txBody>
      </p:sp>
      <p:pic>
        <p:nvPicPr>
          <p:cNvPr id="10" name="PpHolder2">
            <a:extLst>
              <a:ext uri="{FF2B5EF4-FFF2-40B4-BE49-F238E27FC236}">
                <a16:creationId xmlns:a16="http://schemas.microsoft.com/office/drawing/2014/main" id="{C004EE43-115E-471D-8112-6C853094A34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78" t="21366" r="44271" b="21366"/>
          <a:stretch>
            <a:fillRect/>
          </a:stretch>
        </p:blipFill>
        <p:spPr>
          <a:xfrm>
            <a:off x="1168400" y="1465262"/>
            <a:ext cx="3927476" cy="3927476"/>
          </a:xfrm>
          <a:custGeom>
            <a:avLst/>
            <a:gdLst>
              <a:gd name="connsiteX0" fmla="*/ 1963738 w 3927476"/>
              <a:gd name="connsiteY0" fmla="*/ 0 h 3927476"/>
              <a:gd name="connsiteX1" fmla="*/ 3927476 w 3927476"/>
              <a:gd name="connsiteY1" fmla="*/ 1963738 h 3927476"/>
              <a:gd name="connsiteX2" fmla="*/ 1963738 w 3927476"/>
              <a:gd name="connsiteY2" fmla="*/ 3927476 h 3927476"/>
              <a:gd name="connsiteX3" fmla="*/ 0 w 3927476"/>
              <a:gd name="connsiteY3" fmla="*/ 1963738 h 3927476"/>
              <a:gd name="connsiteX4" fmla="*/ 1963738 w 3927476"/>
              <a:gd name="connsiteY4" fmla="*/ 0 h 3927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27476" h="3927476">
                <a:moveTo>
                  <a:pt x="1963738" y="0"/>
                </a:moveTo>
                <a:cubicBezTo>
                  <a:pt x="3048283" y="0"/>
                  <a:pt x="3927476" y="879195"/>
                  <a:pt x="3927476" y="1963738"/>
                </a:cubicBezTo>
                <a:cubicBezTo>
                  <a:pt x="3927476" y="3048281"/>
                  <a:pt x="3048283" y="3927476"/>
                  <a:pt x="1963738" y="3927476"/>
                </a:cubicBezTo>
                <a:cubicBezTo>
                  <a:pt x="879196" y="3927476"/>
                  <a:pt x="0" y="3048281"/>
                  <a:pt x="0" y="1963738"/>
                </a:cubicBezTo>
                <a:cubicBezTo>
                  <a:pt x="0" y="879195"/>
                  <a:pt x="879196" y="0"/>
                  <a:pt x="1963738" y="0"/>
                </a:cubicBezTo>
                <a:close/>
              </a:path>
            </a:pathLst>
          </a:cu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35735CCB-9C2D-1C4D-8943-69AC09CD0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 About</a:t>
            </a:r>
            <a:br>
              <a:rPr lang="en-US" dirty="0"/>
            </a:br>
            <a:r>
              <a:rPr lang="en-US" dirty="0"/>
              <a:t>Our Works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57299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4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BC300F0-C51F-634D-A8BF-04FB4D5E5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Smile Gallery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C5114C-DEF2-144B-8FC3-7382B5DC99AC}"/>
              </a:ext>
            </a:extLst>
          </p:cNvPr>
          <p:cNvSpPr txBox="1"/>
          <p:nvPr/>
        </p:nvSpPr>
        <p:spPr>
          <a:xfrm>
            <a:off x="3380853" y="5304710"/>
            <a:ext cx="4915799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</a:t>
            </a:r>
            <a:endParaRPr lang="en-US" sz="900">
              <a:solidFill>
                <a:schemeClr val="tx2"/>
              </a:solidFill>
            </a:endParaRPr>
          </a:p>
        </p:txBody>
      </p:sp>
      <p:pic>
        <p:nvPicPr>
          <p:cNvPr id="64" name="PpHolder3">
            <a:extLst>
              <a:ext uri="{FF2B5EF4-FFF2-40B4-BE49-F238E27FC236}">
                <a16:creationId xmlns:a16="http://schemas.microsoft.com/office/drawing/2014/main" id="{BBCB77E7-F448-499D-A99A-3CE63037A6C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73" t="45608" r="36973" b="33663"/>
          <a:stretch>
            <a:fillRect/>
          </a:stretch>
        </p:blipFill>
        <p:spPr>
          <a:xfrm>
            <a:off x="3380856" y="3127819"/>
            <a:ext cx="2382292" cy="1421559"/>
          </a:xfrm>
          <a:custGeom>
            <a:avLst/>
            <a:gdLst>
              <a:gd name="connsiteX0" fmla="*/ 80277 w 2382292"/>
              <a:gd name="connsiteY0" fmla="*/ 0 h 1421559"/>
              <a:gd name="connsiteX1" fmla="*/ 2302017 w 2382292"/>
              <a:gd name="connsiteY1" fmla="*/ 0 h 1421559"/>
              <a:gd name="connsiteX2" fmla="*/ 2382292 w 2382292"/>
              <a:gd name="connsiteY2" fmla="*/ 80276 h 1421559"/>
              <a:gd name="connsiteX3" fmla="*/ 2382292 w 2382292"/>
              <a:gd name="connsiteY3" fmla="*/ 1341284 h 1421559"/>
              <a:gd name="connsiteX4" fmla="*/ 2302017 w 2382292"/>
              <a:gd name="connsiteY4" fmla="*/ 1421559 h 1421559"/>
              <a:gd name="connsiteX5" fmla="*/ 80277 w 2382292"/>
              <a:gd name="connsiteY5" fmla="*/ 1421559 h 1421559"/>
              <a:gd name="connsiteX6" fmla="*/ 0 w 2382292"/>
              <a:gd name="connsiteY6" fmla="*/ 1341284 h 1421559"/>
              <a:gd name="connsiteX7" fmla="*/ 0 w 2382292"/>
              <a:gd name="connsiteY7" fmla="*/ 80276 h 1421559"/>
              <a:gd name="connsiteX8" fmla="*/ 80277 w 2382292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2" h="1421559">
                <a:moveTo>
                  <a:pt x="80277" y="0"/>
                </a:moveTo>
                <a:lnTo>
                  <a:pt x="2302017" y="0"/>
                </a:lnTo>
                <a:cubicBezTo>
                  <a:pt x="2346351" y="0"/>
                  <a:pt x="2382292" y="35941"/>
                  <a:pt x="2382292" y="80276"/>
                </a:cubicBezTo>
                <a:lnTo>
                  <a:pt x="2382292" y="1341284"/>
                </a:lnTo>
                <a:cubicBezTo>
                  <a:pt x="2382292" y="1385618"/>
                  <a:pt x="2346351" y="1421559"/>
                  <a:pt x="2302017" y="1421559"/>
                </a:cubicBezTo>
                <a:lnTo>
                  <a:pt x="80277" y="1421559"/>
                </a:lnTo>
                <a:cubicBezTo>
                  <a:pt x="35940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0" y="0"/>
                  <a:pt x="80277" y="0"/>
                </a:cubicBezTo>
                <a:close/>
              </a:path>
            </a:pathLst>
          </a:custGeom>
        </p:spPr>
      </p:pic>
      <p:pic>
        <p:nvPicPr>
          <p:cNvPr id="63" name="PpHolder4">
            <a:extLst>
              <a:ext uri="{FF2B5EF4-FFF2-40B4-BE49-F238E27FC236}">
                <a16:creationId xmlns:a16="http://schemas.microsoft.com/office/drawing/2014/main" id="{5E47CB2E-CD85-4425-B7CF-BB74802E4B8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73" t="23068" r="9267" b="56204"/>
          <a:stretch>
            <a:fillRect/>
          </a:stretch>
        </p:blipFill>
        <p:spPr>
          <a:xfrm>
            <a:off x="4642728" y="1581996"/>
            <a:ext cx="3653926" cy="1421559"/>
          </a:xfrm>
          <a:custGeom>
            <a:avLst/>
            <a:gdLst>
              <a:gd name="connsiteX0" fmla="*/ 80276 w 3653926"/>
              <a:gd name="connsiteY0" fmla="*/ 0 h 1421559"/>
              <a:gd name="connsiteX1" fmla="*/ 3573651 w 3653926"/>
              <a:gd name="connsiteY1" fmla="*/ 0 h 1421559"/>
              <a:gd name="connsiteX2" fmla="*/ 3653926 w 3653926"/>
              <a:gd name="connsiteY2" fmla="*/ 80276 h 1421559"/>
              <a:gd name="connsiteX3" fmla="*/ 3653926 w 3653926"/>
              <a:gd name="connsiteY3" fmla="*/ 1341284 h 1421559"/>
              <a:gd name="connsiteX4" fmla="*/ 3573651 w 3653926"/>
              <a:gd name="connsiteY4" fmla="*/ 1421559 h 1421559"/>
              <a:gd name="connsiteX5" fmla="*/ 80276 w 3653926"/>
              <a:gd name="connsiteY5" fmla="*/ 1421559 h 1421559"/>
              <a:gd name="connsiteX6" fmla="*/ 0 w 3653926"/>
              <a:gd name="connsiteY6" fmla="*/ 1341284 h 1421559"/>
              <a:gd name="connsiteX7" fmla="*/ 0 w 3653926"/>
              <a:gd name="connsiteY7" fmla="*/ 80276 h 1421559"/>
              <a:gd name="connsiteX8" fmla="*/ 80276 w 3653926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53926" h="1421559">
                <a:moveTo>
                  <a:pt x="80276" y="0"/>
                </a:moveTo>
                <a:lnTo>
                  <a:pt x="3573651" y="0"/>
                </a:lnTo>
                <a:cubicBezTo>
                  <a:pt x="3617985" y="0"/>
                  <a:pt x="3653926" y="35941"/>
                  <a:pt x="3653926" y="80276"/>
                </a:cubicBezTo>
                <a:lnTo>
                  <a:pt x="3653926" y="1341284"/>
                </a:lnTo>
                <a:cubicBezTo>
                  <a:pt x="3653926" y="1385618"/>
                  <a:pt x="3617985" y="1421559"/>
                  <a:pt x="3573651" y="1421559"/>
                </a:cubicBezTo>
                <a:lnTo>
                  <a:pt x="80276" y="1421559"/>
                </a:lnTo>
                <a:cubicBezTo>
                  <a:pt x="35941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1" y="0"/>
                  <a:pt x="80276" y="0"/>
                </a:cubicBezTo>
                <a:close/>
              </a:path>
            </a:pathLst>
          </a:custGeom>
        </p:spPr>
      </p:pic>
      <p:pic>
        <p:nvPicPr>
          <p:cNvPr id="60" name="PpHolder5">
            <a:extLst>
              <a:ext uri="{FF2B5EF4-FFF2-40B4-BE49-F238E27FC236}">
                <a16:creationId xmlns:a16="http://schemas.microsoft.com/office/drawing/2014/main" id="{36C263A7-A0F5-4458-A630-C995B217209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80" t="45608" r="9267" b="33663"/>
          <a:stretch>
            <a:fillRect/>
          </a:stretch>
        </p:blipFill>
        <p:spPr>
          <a:xfrm>
            <a:off x="5914363" y="3127819"/>
            <a:ext cx="2382293" cy="1421559"/>
          </a:xfrm>
          <a:custGeom>
            <a:avLst/>
            <a:gdLst>
              <a:gd name="connsiteX0" fmla="*/ 80276 w 2382293"/>
              <a:gd name="connsiteY0" fmla="*/ 0 h 1421559"/>
              <a:gd name="connsiteX1" fmla="*/ 2302018 w 2382293"/>
              <a:gd name="connsiteY1" fmla="*/ 0 h 1421559"/>
              <a:gd name="connsiteX2" fmla="*/ 2382293 w 2382293"/>
              <a:gd name="connsiteY2" fmla="*/ 80276 h 1421559"/>
              <a:gd name="connsiteX3" fmla="*/ 2382293 w 2382293"/>
              <a:gd name="connsiteY3" fmla="*/ 1341284 h 1421559"/>
              <a:gd name="connsiteX4" fmla="*/ 2302018 w 2382293"/>
              <a:gd name="connsiteY4" fmla="*/ 1421559 h 1421559"/>
              <a:gd name="connsiteX5" fmla="*/ 80276 w 2382293"/>
              <a:gd name="connsiteY5" fmla="*/ 1421559 h 1421559"/>
              <a:gd name="connsiteX6" fmla="*/ 0 w 2382293"/>
              <a:gd name="connsiteY6" fmla="*/ 1341284 h 1421559"/>
              <a:gd name="connsiteX7" fmla="*/ 0 w 2382293"/>
              <a:gd name="connsiteY7" fmla="*/ 80276 h 1421559"/>
              <a:gd name="connsiteX8" fmla="*/ 80276 w 2382293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3" h="1421559">
                <a:moveTo>
                  <a:pt x="80276" y="0"/>
                </a:moveTo>
                <a:lnTo>
                  <a:pt x="2302018" y="0"/>
                </a:lnTo>
                <a:cubicBezTo>
                  <a:pt x="2346352" y="0"/>
                  <a:pt x="2382293" y="35941"/>
                  <a:pt x="2382293" y="80276"/>
                </a:cubicBezTo>
                <a:lnTo>
                  <a:pt x="2382293" y="1341284"/>
                </a:lnTo>
                <a:cubicBezTo>
                  <a:pt x="2382293" y="1385618"/>
                  <a:pt x="2346352" y="1421559"/>
                  <a:pt x="2302018" y="1421559"/>
                </a:cubicBezTo>
                <a:lnTo>
                  <a:pt x="80276" y="1421559"/>
                </a:lnTo>
                <a:cubicBezTo>
                  <a:pt x="35941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1" y="0"/>
                  <a:pt x="80276" y="0"/>
                </a:cubicBezTo>
                <a:close/>
              </a:path>
            </a:pathLst>
          </a:custGeom>
        </p:spPr>
      </p:pic>
      <p:pic>
        <p:nvPicPr>
          <p:cNvPr id="45" name="PpHolder6">
            <a:extLst>
              <a:ext uri="{FF2B5EF4-FFF2-40B4-BE49-F238E27FC236}">
                <a16:creationId xmlns:a16="http://schemas.microsoft.com/office/drawing/2014/main" id="{2EC3ABDF-AF0E-448F-895D-A34AFFBDD07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7" t="45608" r="64680" b="33663"/>
          <a:stretch>
            <a:fillRect/>
          </a:stretch>
        </p:blipFill>
        <p:spPr>
          <a:xfrm>
            <a:off x="847349" y="3127819"/>
            <a:ext cx="2382294" cy="1421559"/>
          </a:xfrm>
          <a:custGeom>
            <a:avLst/>
            <a:gdLst>
              <a:gd name="connsiteX0" fmla="*/ 80276 w 2382294"/>
              <a:gd name="connsiteY0" fmla="*/ 0 h 1421559"/>
              <a:gd name="connsiteX1" fmla="*/ 2302018 w 2382294"/>
              <a:gd name="connsiteY1" fmla="*/ 0 h 1421559"/>
              <a:gd name="connsiteX2" fmla="*/ 2382294 w 2382294"/>
              <a:gd name="connsiteY2" fmla="*/ 80276 h 1421559"/>
              <a:gd name="connsiteX3" fmla="*/ 2382294 w 2382294"/>
              <a:gd name="connsiteY3" fmla="*/ 1341284 h 1421559"/>
              <a:gd name="connsiteX4" fmla="*/ 2302018 w 2382294"/>
              <a:gd name="connsiteY4" fmla="*/ 1421559 h 1421559"/>
              <a:gd name="connsiteX5" fmla="*/ 80276 w 2382294"/>
              <a:gd name="connsiteY5" fmla="*/ 1421559 h 1421559"/>
              <a:gd name="connsiteX6" fmla="*/ 0 w 2382294"/>
              <a:gd name="connsiteY6" fmla="*/ 1341284 h 1421559"/>
              <a:gd name="connsiteX7" fmla="*/ 0 w 2382294"/>
              <a:gd name="connsiteY7" fmla="*/ 80276 h 1421559"/>
              <a:gd name="connsiteX8" fmla="*/ 80276 w 2382294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4" h="1421559">
                <a:moveTo>
                  <a:pt x="80276" y="0"/>
                </a:moveTo>
                <a:lnTo>
                  <a:pt x="2302018" y="0"/>
                </a:lnTo>
                <a:cubicBezTo>
                  <a:pt x="2346352" y="0"/>
                  <a:pt x="2382294" y="35941"/>
                  <a:pt x="2382294" y="80276"/>
                </a:cubicBezTo>
                <a:lnTo>
                  <a:pt x="2382294" y="1341284"/>
                </a:lnTo>
                <a:cubicBezTo>
                  <a:pt x="2382294" y="1385618"/>
                  <a:pt x="2346352" y="1421559"/>
                  <a:pt x="2302018" y="1421559"/>
                </a:cubicBezTo>
                <a:lnTo>
                  <a:pt x="80276" y="1421559"/>
                </a:lnTo>
                <a:cubicBezTo>
                  <a:pt x="35940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0" y="0"/>
                  <a:pt x="80276" y="0"/>
                </a:cubicBezTo>
                <a:close/>
              </a:path>
            </a:pathLst>
          </a:custGeom>
        </p:spPr>
      </p:pic>
      <p:pic>
        <p:nvPicPr>
          <p:cNvPr id="42" name="PpHolder7">
            <a:extLst>
              <a:ext uri="{FF2B5EF4-FFF2-40B4-BE49-F238E27FC236}">
                <a16:creationId xmlns:a16="http://schemas.microsoft.com/office/drawing/2014/main" id="{88FA95AE-7FAF-40B7-9D22-5512CB0C88B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7" t="23068" r="50773" b="56204"/>
          <a:stretch>
            <a:fillRect/>
          </a:stretch>
        </p:blipFill>
        <p:spPr>
          <a:xfrm>
            <a:off x="847348" y="1581996"/>
            <a:ext cx="3653928" cy="1421559"/>
          </a:xfrm>
          <a:custGeom>
            <a:avLst/>
            <a:gdLst>
              <a:gd name="connsiteX0" fmla="*/ 80276 w 3653928"/>
              <a:gd name="connsiteY0" fmla="*/ 0 h 1421559"/>
              <a:gd name="connsiteX1" fmla="*/ 3573653 w 3653928"/>
              <a:gd name="connsiteY1" fmla="*/ 0 h 1421559"/>
              <a:gd name="connsiteX2" fmla="*/ 3653928 w 3653928"/>
              <a:gd name="connsiteY2" fmla="*/ 80276 h 1421559"/>
              <a:gd name="connsiteX3" fmla="*/ 3653928 w 3653928"/>
              <a:gd name="connsiteY3" fmla="*/ 1341284 h 1421559"/>
              <a:gd name="connsiteX4" fmla="*/ 3573653 w 3653928"/>
              <a:gd name="connsiteY4" fmla="*/ 1421559 h 1421559"/>
              <a:gd name="connsiteX5" fmla="*/ 80276 w 3653928"/>
              <a:gd name="connsiteY5" fmla="*/ 1421559 h 1421559"/>
              <a:gd name="connsiteX6" fmla="*/ 0 w 3653928"/>
              <a:gd name="connsiteY6" fmla="*/ 1341284 h 1421559"/>
              <a:gd name="connsiteX7" fmla="*/ 0 w 3653928"/>
              <a:gd name="connsiteY7" fmla="*/ 80276 h 1421559"/>
              <a:gd name="connsiteX8" fmla="*/ 80276 w 3653928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53928" h="1421559">
                <a:moveTo>
                  <a:pt x="80276" y="0"/>
                </a:moveTo>
                <a:lnTo>
                  <a:pt x="3573653" y="0"/>
                </a:lnTo>
                <a:cubicBezTo>
                  <a:pt x="3617986" y="0"/>
                  <a:pt x="3653928" y="35941"/>
                  <a:pt x="3653928" y="80276"/>
                </a:cubicBezTo>
                <a:lnTo>
                  <a:pt x="3653928" y="1341284"/>
                </a:lnTo>
                <a:cubicBezTo>
                  <a:pt x="3653928" y="1385618"/>
                  <a:pt x="3617986" y="1421559"/>
                  <a:pt x="3573653" y="1421559"/>
                </a:cubicBezTo>
                <a:lnTo>
                  <a:pt x="80276" y="1421559"/>
                </a:lnTo>
                <a:cubicBezTo>
                  <a:pt x="35943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3" y="0"/>
                  <a:pt x="80276" y="0"/>
                </a:cubicBezTo>
                <a:close/>
              </a:path>
            </a:pathLst>
          </a:custGeom>
        </p:spPr>
      </p:pic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D9469DCA-6E18-B64F-9D9A-C2CAE26D3766}"/>
              </a:ext>
            </a:extLst>
          </p:cNvPr>
          <p:cNvSpPr/>
          <p:nvPr/>
        </p:nvSpPr>
        <p:spPr bwMode="auto">
          <a:xfrm>
            <a:off x="5098776" y="2626622"/>
            <a:ext cx="2064472" cy="878125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708EDA9-86C1-E94E-AB7D-5095439994AE}"/>
              </a:ext>
            </a:extLst>
          </p:cNvPr>
          <p:cNvSpPr/>
          <p:nvPr/>
        </p:nvSpPr>
        <p:spPr bwMode="auto">
          <a:xfrm>
            <a:off x="4572000" y="2626622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EE8EA40-EEFC-A642-8EEA-97E364296803}"/>
              </a:ext>
            </a:extLst>
          </p:cNvPr>
          <p:cNvSpPr txBox="1"/>
          <p:nvPr/>
        </p:nvSpPr>
        <p:spPr>
          <a:xfrm>
            <a:off x="5247235" y="2786526"/>
            <a:ext cx="1752980" cy="5770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i="1"/>
              <a:t>A dentist at Philip Philip gave a cry of personal disgust and pain</a:t>
            </a:r>
            <a:endParaRPr lang="en-US" sz="1050" i="1">
              <a:solidFill>
                <a:schemeClr val="tx2"/>
              </a:solidFill>
            </a:endParaRPr>
          </a:p>
        </p:txBody>
      </p:sp>
      <p:grpSp>
        <p:nvGrpSpPr>
          <p:cNvPr id="50" name="Graphic 1">
            <a:extLst>
              <a:ext uri="{FF2B5EF4-FFF2-40B4-BE49-F238E27FC236}">
                <a16:creationId xmlns:a16="http://schemas.microsoft.com/office/drawing/2014/main" id="{E369B4F9-8353-CD47-A373-1F2F9F8F8BFD}"/>
              </a:ext>
            </a:extLst>
          </p:cNvPr>
          <p:cNvGrpSpPr/>
          <p:nvPr/>
        </p:nvGrpSpPr>
        <p:grpSpPr>
          <a:xfrm>
            <a:off x="4661516" y="2730379"/>
            <a:ext cx="241361" cy="241424"/>
            <a:chOff x="587412" y="924237"/>
            <a:chExt cx="663098" cy="663270"/>
          </a:xfrm>
        </p:grpSpPr>
        <p:sp>
          <p:nvSpPr>
            <p:cNvPr id="51" name="Freeform: Shape 671">
              <a:extLst>
                <a:ext uri="{FF2B5EF4-FFF2-40B4-BE49-F238E27FC236}">
                  <a16:creationId xmlns:a16="http://schemas.microsoft.com/office/drawing/2014/main" id="{029B62C6-3B23-214E-8A93-60F4E6222316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672">
              <a:extLst>
                <a:ext uri="{FF2B5EF4-FFF2-40B4-BE49-F238E27FC236}">
                  <a16:creationId xmlns:a16="http://schemas.microsoft.com/office/drawing/2014/main" id="{67F6B3B4-5715-7548-ABA9-3CFF0EB21A83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53" name="Graphic 1">
              <a:extLst>
                <a:ext uri="{FF2B5EF4-FFF2-40B4-BE49-F238E27FC236}">
                  <a16:creationId xmlns:a16="http://schemas.microsoft.com/office/drawing/2014/main" id="{00954563-6528-0943-996F-981836F2AB91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54" name="Freeform: Shape 674">
                <a:extLst>
                  <a:ext uri="{FF2B5EF4-FFF2-40B4-BE49-F238E27FC236}">
                    <a16:creationId xmlns:a16="http://schemas.microsoft.com/office/drawing/2014/main" id="{60AC0EAF-DA47-434C-B64B-D0FC442C7786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5" name="Freeform: Shape 675">
                <a:extLst>
                  <a:ext uri="{FF2B5EF4-FFF2-40B4-BE49-F238E27FC236}">
                    <a16:creationId xmlns:a16="http://schemas.microsoft.com/office/drawing/2014/main" id="{169AD1E3-4668-D04F-B544-FE89A9D229FE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6" name="Freeform: Shape 676">
                <a:extLst>
                  <a:ext uri="{FF2B5EF4-FFF2-40B4-BE49-F238E27FC236}">
                    <a16:creationId xmlns:a16="http://schemas.microsoft.com/office/drawing/2014/main" id="{3E165705-C219-8E45-B7CD-80B0ADA4A82A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7" name="Freeform: Shape 677">
                <a:extLst>
                  <a:ext uri="{FF2B5EF4-FFF2-40B4-BE49-F238E27FC236}">
                    <a16:creationId xmlns:a16="http://schemas.microsoft.com/office/drawing/2014/main" id="{33C464AD-1EA5-5F4E-8875-2EF8A03D4D0A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8" name="Freeform: Shape 678">
                <a:extLst>
                  <a:ext uri="{FF2B5EF4-FFF2-40B4-BE49-F238E27FC236}">
                    <a16:creationId xmlns:a16="http://schemas.microsoft.com/office/drawing/2014/main" id="{908257D1-D249-AE48-BD91-46A44353E258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9" name="Freeform: Shape 679">
                <a:extLst>
                  <a:ext uri="{FF2B5EF4-FFF2-40B4-BE49-F238E27FC236}">
                    <a16:creationId xmlns:a16="http://schemas.microsoft.com/office/drawing/2014/main" id="{7FA43431-BC24-CE42-8B60-5C531E3292A4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61" name="Oval 60">
            <a:extLst>
              <a:ext uri="{FF2B5EF4-FFF2-40B4-BE49-F238E27FC236}">
                <a16:creationId xmlns:a16="http://schemas.microsoft.com/office/drawing/2014/main" id="{57CCD287-CE0B-A947-BB81-561DF4D1CE8B}"/>
              </a:ext>
            </a:extLst>
          </p:cNvPr>
          <p:cNvSpPr/>
          <p:nvPr/>
        </p:nvSpPr>
        <p:spPr bwMode="auto">
          <a:xfrm>
            <a:off x="567017" y="2058412"/>
            <a:ext cx="560658" cy="560658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1B343B0-C237-484B-81AB-3C14EC1155F6}"/>
              </a:ext>
            </a:extLst>
          </p:cNvPr>
          <p:cNvSpPr txBox="1"/>
          <p:nvPr/>
        </p:nvSpPr>
        <p:spPr>
          <a:xfrm>
            <a:off x="567017" y="2200241"/>
            <a:ext cx="56065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01</a:t>
            </a:r>
            <a:endParaRPr lang="en-US" sz="12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840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1" grpId="0"/>
          <p:bldP spid="47" grpId="0" animBg="1"/>
          <p:bldP spid="48" grpId="0" animBg="1"/>
          <p:bldP spid="49" grpId="0"/>
          <p:bldP spid="61" grpId="0" animBg="1"/>
          <p:bldP spid="6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1" grpId="0"/>
          <p:bldP spid="47" grpId="0" animBg="1"/>
          <p:bldP spid="48" grpId="0" animBg="1"/>
          <p:bldP spid="49" grpId="0"/>
          <p:bldP spid="61" grpId="0" animBg="1"/>
          <p:bldP spid="62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pHolder1">
            <a:extLst>
              <a:ext uri="{FF2B5EF4-FFF2-40B4-BE49-F238E27FC236}">
                <a16:creationId xmlns:a16="http://schemas.microsoft.com/office/drawing/2014/main" id="{51FA6A55-EC4C-484C-893C-67BF837DCD1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t="26914" r="60000" b="45829"/>
          <a:stretch>
            <a:fillRect/>
          </a:stretch>
        </p:blipFill>
        <p:spPr>
          <a:xfrm>
            <a:off x="1828804" y="1845774"/>
            <a:ext cx="1828799" cy="1869301"/>
          </a:xfrm>
          <a:custGeom>
            <a:avLst/>
            <a:gdLst>
              <a:gd name="connsiteX0" fmla="*/ 0 w 1828799"/>
              <a:gd name="connsiteY0" fmla="*/ 0 h 1869301"/>
              <a:gd name="connsiteX1" fmla="*/ 1828799 w 1828799"/>
              <a:gd name="connsiteY1" fmla="*/ 0 h 1869301"/>
              <a:gd name="connsiteX2" fmla="*/ 1828799 w 1828799"/>
              <a:gd name="connsiteY2" fmla="*/ 1869301 h 1869301"/>
              <a:gd name="connsiteX3" fmla="*/ 0 w 1828799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799" h="1869301">
                <a:moveTo>
                  <a:pt x="0" y="0"/>
                </a:moveTo>
                <a:lnTo>
                  <a:pt x="1828799" y="0"/>
                </a:lnTo>
                <a:lnTo>
                  <a:pt x="1828799" y="1869301"/>
                </a:lnTo>
                <a:lnTo>
                  <a:pt x="0" y="1869301"/>
                </a:lnTo>
                <a:close/>
              </a:path>
            </a:pathLst>
          </a:custGeom>
        </p:spPr>
      </p:pic>
      <p:pic>
        <p:nvPicPr>
          <p:cNvPr id="39" name="PpHolder2">
            <a:extLst>
              <a:ext uri="{FF2B5EF4-FFF2-40B4-BE49-F238E27FC236}">
                <a16:creationId xmlns:a16="http://schemas.microsoft.com/office/drawing/2014/main" id="{BD2BE3BE-FF08-4563-9952-5C9DB75626B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00" t="22743" r="40000" b="50000"/>
          <a:stretch>
            <a:fillRect/>
          </a:stretch>
        </p:blipFill>
        <p:spPr>
          <a:xfrm>
            <a:off x="3657605" y="1559701"/>
            <a:ext cx="1828799" cy="1869301"/>
          </a:xfrm>
          <a:custGeom>
            <a:avLst/>
            <a:gdLst>
              <a:gd name="connsiteX0" fmla="*/ 0 w 1828799"/>
              <a:gd name="connsiteY0" fmla="*/ 0 h 1869301"/>
              <a:gd name="connsiteX1" fmla="*/ 1828799 w 1828799"/>
              <a:gd name="connsiteY1" fmla="*/ 0 h 1869301"/>
              <a:gd name="connsiteX2" fmla="*/ 1828799 w 1828799"/>
              <a:gd name="connsiteY2" fmla="*/ 1869301 h 1869301"/>
              <a:gd name="connsiteX3" fmla="*/ 0 w 1828799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799" h="1869301">
                <a:moveTo>
                  <a:pt x="0" y="0"/>
                </a:moveTo>
                <a:lnTo>
                  <a:pt x="1828799" y="0"/>
                </a:lnTo>
                <a:lnTo>
                  <a:pt x="1828799" y="1869301"/>
                </a:lnTo>
                <a:lnTo>
                  <a:pt x="0" y="1869301"/>
                </a:lnTo>
                <a:close/>
              </a:path>
            </a:pathLst>
          </a:custGeom>
        </p:spPr>
      </p:pic>
      <p:pic>
        <p:nvPicPr>
          <p:cNvPr id="36" name="PpHolder3">
            <a:extLst>
              <a:ext uri="{FF2B5EF4-FFF2-40B4-BE49-F238E27FC236}">
                <a16:creationId xmlns:a16="http://schemas.microsoft.com/office/drawing/2014/main" id="{17282CC2-1B1B-442D-BBDA-DAB645C765A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00" t="26914" r="20000" b="45829"/>
          <a:stretch>
            <a:fillRect/>
          </a:stretch>
        </p:blipFill>
        <p:spPr>
          <a:xfrm>
            <a:off x="5486400" y="1845773"/>
            <a:ext cx="1828800" cy="1869301"/>
          </a:xfrm>
          <a:custGeom>
            <a:avLst/>
            <a:gdLst>
              <a:gd name="connsiteX0" fmla="*/ 0 w 1828800"/>
              <a:gd name="connsiteY0" fmla="*/ 0 h 1869301"/>
              <a:gd name="connsiteX1" fmla="*/ 1828800 w 1828800"/>
              <a:gd name="connsiteY1" fmla="*/ 0 h 1869301"/>
              <a:gd name="connsiteX2" fmla="*/ 1828800 w 1828800"/>
              <a:gd name="connsiteY2" fmla="*/ 1869301 h 1869301"/>
              <a:gd name="connsiteX3" fmla="*/ 0 w 1828800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1869301">
                <a:moveTo>
                  <a:pt x="0" y="0"/>
                </a:moveTo>
                <a:lnTo>
                  <a:pt x="1828800" y="0"/>
                </a:lnTo>
                <a:lnTo>
                  <a:pt x="1828800" y="1869301"/>
                </a:lnTo>
                <a:lnTo>
                  <a:pt x="0" y="1869301"/>
                </a:lnTo>
                <a:close/>
              </a:path>
            </a:pathLst>
          </a:custGeom>
        </p:spPr>
      </p:pic>
      <p:pic>
        <p:nvPicPr>
          <p:cNvPr id="34" name="PpHolder4">
            <a:extLst>
              <a:ext uri="{FF2B5EF4-FFF2-40B4-BE49-F238E27FC236}">
                <a16:creationId xmlns:a16="http://schemas.microsoft.com/office/drawing/2014/main" id="{3F4A26D7-7128-4259-A661-9F6F0807355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00" t="22743" b="50000"/>
          <a:stretch>
            <a:fillRect/>
          </a:stretch>
        </p:blipFill>
        <p:spPr>
          <a:xfrm>
            <a:off x="7315200" y="1559702"/>
            <a:ext cx="1828800" cy="1869301"/>
          </a:xfrm>
          <a:custGeom>
            <a:avLst/>
            <a:gdLst>
              <a:gd name="connsiteX0" fmla="*/ 0 w 1828800"/>
              <a:gd name="connsiteY0" fmla="*/ 0 h 1869301"/>
              <a:gd name="connsiteX1" fmla="*/ 1828800 w 1828800"/>
              <a:gd name="connsiteY1" fmla="*/ 0 h 1869301"/>
              <a:gd name="connsiteX2" fmla="*/ 1828800 w 1828800"/>
              <a:gd name="connsiteY2" fmla="*/ 1869301 h 1869301"/>
              <a:gd name="connsiteX3" fmla="*/ 0 w 1828800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1869301">
                <a:moveTo>
                  <a:pt x="0" y="0"/>
                </a:moveTo>
                <a:lnTo>
                  <a:pt x="1828800" y="0"/>
                </a:lnTo>
                <a:lnTo>
                  <a:pt x="1828800" y="1869301"/>
                </a:lnTo>
                <a:lnTo>
                  <a:pt x="0" y="1869301"/>
                </a:lnTo>
                <a:close/>
              </a:path>
            </a:pathLst>
          </a:custGeom>
        </p:spPr>
      </p:pic>
      <p:pic>
        <p:nvPicPr>
          <p:cNvPr id="33" name="PpHolder5">
            <a:extLst>
              <a:ext uri="{FF2B5EF4-FFF2-40B4-BE49-F238E27FC236}">
                <a16:creationId xmlns:a16="http://schemas.microsoft.com/office/drawing/2014/main" id="{C5310927-2CD6-4548-8AB5-2F8DA0274CA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43" r="80000" b="50000"/>
          <a:stretch>
            <a:fillRect/>
          </a:stretch>
        </p:blipFill>
        <p:spPr>
          <a:xfrm>
            <a:off x="4" y="1559703"/>
            <a:ext cx="1828801" cy="1869301"/>
          </a:xfrm>
          <a:custGeom>
            <a:avLst/>
            <a:gdLst>
              <a:gd name="connsiteX0" fmla="*/ 0 w 1828801"/>
              <a:gd name="connsiteY0" fmla="*/ 0 h 1869301"/>
              <a:gd name="connsiteX1" fmla="*/ 1828801 w 1828801"/>
              <a:gd name="connsiteY1" fmla="*/ 0 h 1869301"/>
              <a:gd name="connsiteX2" fmla="*/ 1828801 w 1828801"/>
              <a:gd name="connsiteY2" fmla="*/ 1869301 h 1869301"/>
              <a:gd name="connsiteX3" fmla="*/ 0 w 1828801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1" h="1869301">
                <a:moveTo>
                  <a:pt x="0" y="0"/>
                </a:moveTo>
                <a:lnTo>
                  <a:pt x="1828801" y="0"/>
                </a:lnTo>
                <a:lnTo>
                  <a:pt x="1828801" y="1869301"/>
                </a:lnTo>
                <a:lnTo>
                  <a:pt x="0" y="1869301"/>
                </a:lnTo>
                <a:close/>
              </a:path>
            </a:pathLst>
          </a:cu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F6F8E877-E98C-364E-BE3B-B182E53FD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Have A Good Smile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1E70C1D-D158-B04A-AF8F-B9A131D37CDD}"/>
              </a:ext>
            </a:extLst>
          </p:cNvPr>
          <p:cNvSpPr txBox="1"/>
          <p:nvPr/>
        </p:nvSpPr>
        <p:spPr>
          <a:xfrm>
            <a:off x="3849641" y="4848971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1C7E993-ED3D-CF4B-9304-B475AA371F3A}"/>
              </a:ext>
            </a:extLst>
          </p:cNvPr>
          <p:cNvSpPr txBox="1"/>
          <p:nvPr/>
        </p:nvSpPr>
        <p:spPr>
          <a:xfrm>
            <a:off x="1295398" y="5197894"/>
            <a:ext cx="6553202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0CCFEF1-2CE4-824A-A32F-AC43ACF41087}"/>
              </a:ext>
            </a:extLst>
          </p:cNvPr>
          <p:cNvSpPr/>
          <p:nvPr/>
        </p:nvSpPr>
        <p:spPr bwMode="auto">
          <a:xfrm>
            <a:off x="4203699" y="3029663"/>
            <a:ext cx="736602" cy="736601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1383052-DE60-4447-AB72-5BF27BA0E350}"/>
              </a:ext>
            </a:extLst>
          </p:cNvPr>
          <p:cNvSpPr txBox="1"/>
          <p:nvPr/>
        </p:nvSpPr>
        <p:spPr>
          <a:xfrm>
            <a:off x="4203699" y="3259464"/>
            <a:ext cx="73660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2020</a:t>
            </a:r>
            <a:endParaRPr lang="en-US" sz="12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060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5" grpId="0" animBg="1"/>
          <p:bldP spid="16" grpId="0"/>
          <p:bldP spid="27" grpId="0" animBg="1"/>
          <p:bldP spid="2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5" grpId="0" animBg="1"/>
          <p:bldP spid="16" grpId="0"/>
          <p:bldP spid="27" grpId="0" animBg="1"/>
          <p:bldP spid="28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C5CD03C-3E80-134A-B460-EF54C1DB8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b="1" dirty="0">
                <a:solidFill>
                  <a:schemeClr val="tx1"/>
                </a:solidFill>
              </a:rPr>
              <a:t>Happiness Is Your Dentist Telling You</a:t>
            </a:r>
            <a:br>
              <a:rPr lang="en-ID" b="1" dirty="0">
                <a:solidFill>
                  <a:schemeClr val="tx1"/>
                </a:solidFill>
              </a:rPr>
            </a:br>
            <a:r>
              <a:rPr lang="en-ID" b="1" dirty="0">
                <a:solidFill>
                  <a:schemeClr val="tx1"/>
                </a:solidFill>
              </a:rPr>
              <a:t>It Won't Hurt And Then Having Him</a:t>
            </a:r>
            <a:br>
              <a:rPr lang="en-ID" b="1" dirty="0">
                <a:solidFill>
                  <a:schemeClr val="tx1"/>
                </a:solidFill>
              </a:rPr>
            </a:br>
            <a:r>
              <a:rPr lang="en-ID" b="1" dirty="0">
                <a:solidFill>
                  <a:schemeClr val="tx1"/>
                </a:solidFill>
              </a:rPr>
              <a:t>Catch His Hand In The Drill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1FBE5CAC-7071-3B4C-85B9-959D7BC9971E}"/>
              </a:ext>
            </a:extLst>
          </p:cNvPr>
          <p:cNvSpPr/>
          <p:nvPr/>
        </p:nvSpPr>
        <p:spPr>
          <a:xfrm>
            <a:off x="4259424" y="544674"/>
            <a:ext cx="625152" cy="625152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50959DE7-07FF-5842-BBDC-99FB880C9AD1}"/>
              </a:ext>
            </a:extLst>
          </p:cNvPr>
          <p:cNvSpPr/>
          <p:nvPr/>
        </p:nvSpPr>
        <p:spPr>
          <a:xfrm>
            <a:off x="4259424" y="5688174"/>
            <a:ext cx="625152" cy="625152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D590C1D4-093B-6148-84DB-9BA8B8B697A0}"/>
              </a:ext>
            </a:extLst>
          </p:cNvPr>
          <p:cNvSpPr/>
          <p:nvPr/>
        </p:nvSpPr>
        <p:spPr>
          <a:xfrm>
            <a:off x="4467500" y="1926610"/>
            <a:ext cx="209000" cy="209000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01758274-2A01-9442-8A1A-5C337F137D36}"/>
              </a:ext>
            </a:extLst>
          </p:cNvPr>
          <p:cNvSpPr/>
          <p:nvPr/>
        </p:nvSpPr>
        <p:spPr>
          <a:xfrm>
            <a:off x="4467500" y="4722391"/>
            <a:ext cx="209000" cy="209000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2A818B3-B033-AD47-A542-EE5F55D418F3}"/>
              </a:ext>
            </a:extLst>
          </p:cNvPr>
          <p:cNvSpPr txBox="1"/>
          <p:nvPr/>
        </p:nvSpPr>
        <p:spPr>
          <a:xfrm>
            <a:off x="3127196" y="3694785"/>
            <a:ext cx="288960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 b="1" dirty="0"/>
              <a:t>Philip gave a cry of personal disgust and pain.</a:t>
            </a:r>
          </a:p>
          <a:p>
            <a:pPr algn="ctr">
              <a:lnSpc>
                <a:spcPct val="150000"/>
              </a:lnSpc>
            </a:pPr>
            <a:r>
              <a:rPr lang="en-ID" sz="900" b="1" dirty="0"/>
              <a:t>He shuddered all over, and edged</a:t>
            </a:r>
            <a:endParaRPr lang="en-US" sz="9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373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3" grpId="0" animBg="1"/>
          <p:bldP spid="14" grpId="0" animBg="1"/>
          <p:bldP spid="15" grpId="0" animBg="1"/>
          <p:bldP spid="16" grpId="0" animBg="1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3" grpId="0" animBg="1"/>
          <p:bldP spid="14" grpId="0" animBg="1"/>
          <p:bldP spid="15" grpId="0" animBg="1"/>
          <p:bldP spid="16" grpId="0" animBg="1"/>
          <p:bldP spid="17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pHolder1">
            <a:extLst>
              <a:ext uri="{FF2B5EF4-FFF2-40B4-BE49-F238E27FC236}">
                <a16:creationId xmlns:a16="http://schemas.microsoft.com/office/drawing/2014/main" id="{2BD74DE1-A087-4A0D-A161-0471AC2DC16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72" t="35926" r="35972" b="22953"/>
          <a:stretch>
            <a:fillRect/>
          </a:stretch>
        </p:blipFill>
        <p:spPr>
          <a:xfrm>
            <a:off x="3289305" y="2463803"/>
            <a:ext cx="2565399" cy="2820048"/>
          </a:xfrm>
          <a:custGeom>
            <a:avLst/>
            <a:gdLst>
              <a:gd name="connsiteX0" fmla="*/ 0 w 2565399"/>
              <a:gd name="connsiteY0" fmla="*/ 0 h 2820048"/>
              <a:gd name="connsiteX1" fmla="*/ 2565399 w 2565399"/>
              <a:gd name="connsiteY1" fmla="*/ 0 h 2820048"/>
              <a:gd name="connsiteX2" fmla="*/ 2565399 w 2565399"/>
              <a:gd name="connsiteY2" fmla="*/ 2820048 h 2820048"/>
              <a:gd name="connsiteX3" fmla="*/ 0 w 2565399"/>
              <a:gd name="connsiteY3" fmla="*/ 2820048 h 2820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5399" h="2820048">
                <a:moveTo>
                  <a:pt x="0" y="0"/>
                </a:moveTo>
                <a:lnTo>
                  <a:pt x="2565399" y="0"/>
                </a:lnTo>
                <a:lnTo>
                  <a:pt x="2565399" y="2820048"/>
                </a:lnTo>
                <a:lnTo>
                  <a:pt x="0" y="2820048"/>
                </a:lnTo>
                <a:close/>
              </a:path>
            </a:pathLst>
          </a:cu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F073F48-D4F1-F342-9F3F-11BBF36E5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Have A Good Smile</a:t>
            </a:r>
          </a:p>
        </p:txBody>
      </p:sp>
      <p:pic>
        <p:nvPicPr>
          <p:cNvPr id="33" name="PpHolder3">
            <a:extLst>
              <a:ext uri="{FF2B5EF4-FFF2-40B4-BE49-F238E27FC236}">
                <a16:creationId xmlns:a16="http://schemas.microsoft.com/office/drawing/2014/main" id="{F89FFAFE-2E6D-4668-82D0-588A29304B4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35926" r="65845" b="44907"/>
          <a:stretch>
            <a:fillRect/>
          </a:stretch>
        </p:blipFill>
        <p:spPr>
          <a:xfrm>
            <a:off x="914402" y="2463799"/>
            <a:ext cx="2208770" cy="1314452"/>
          </a:xfrm>
          <a:custGeom>
            <a:avLst/>
            <a:gdLst>
              <a:gd name="connsiteX0" fmla="*/ 0 w 2208770"/>
              <a:gd name="connsiteY0" fmla="*/ 0 h 1314452"/>
              <a:gd name="connsiteX1" fmla="*/ 2208770 w 2208770"/>
              <a:gd name="connsiteY1" fmla="*/ 0 h 1314452"/>
              <a:gd name="connsiteX2" fmla="*/ 2208770 w 2208770"/>
              <a:gd name="connsiteY2" fmla="*/ 1314452 h 1314452"/>
              <a:gd name="connsiteX3" fmla="*/ 0 w 2208770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0" h="1314452">
                <a:moveTo>
                  <a:pt x="0" y="0"/>
                </a:moveTo>
                <a:lnTo>
                  <a:pt x="2208770" y="0"/>
                </a:lnTo>
                <a:lnTo>
                  <a:pt x="2208770" y="1314452"/>
                </a:lnTo>
                <a:lnTo>
                  <a:pt x="0" y="1314452"/>
                </a:lnTo>
                <a:close/>
              </a:path>
            </a:pathLst>
          </a:custGeom>
        </p:spPr>
      </p:pic>
      <p:pic>
        <p:nvPicPr>
          <p:cNvPr id="30" name="PpHolder4">
            <a:extLst>
              <a:ext uri="{FF2B5EF4-FFF2-40B4-BE49-F238E27FC236}">
                <a16:creationId xmlns:a16="http://schemas.microsoft.com/office/drawing/2014/main" id="{69B51A8B-107E-4C15-B6DE-8C2AE401A39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57880" r="65845" b="22953"/>
          <a:stretch>
            <a:fillRect/>
          </a:stretch>
        </p:blipFill>
        <p:spPr>
          <a:xfrm>
            <a:off x="914402" y="3969397"/>
            <a:ext cx="2208771" cy="1314452"/>
          </a:xfrm>
          <a:custGeom>
            <a:avLst/>
            <a:gdLst>
              <a:gd name="connsiteX0" fmla="*/ 0 w 2208771"/>
              <a:gd name="connsiteY0" fmla="*/ 0 h 1314452"/>
              <a:gd name="connsiteX1" fmla="*/ 2208771 w 2208771"/>
              <a:gd name="connsiteY1" fmla="*/ 0 h 1314452"/>
              <a:gd name="connsiteX2" fmla="*/ 2208771 w 2208771"/>
              <a:gd name="connsiteY2" fmla="*/ 1314452 h 1314452"/>
              <a:gd name="connsiteX3" fmla="*/ 0 w 2208771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1" h="1314452">
                <a:moveTo>
                  <a:pt x="0" y="0"/>
                </a:moveTo>
                <a:lnTo>
                  <a:pt x="2208771" y="0"/>
                </a:lnTo>
                <a:lnTo>
                  <a:pt x="2208771" y="1314452"/>
                </a:lnTo>
                <a:lnTo>
                  <a:pt x="0" y="1314452"/>
                </a:lnTo>
                <a:close/>
              </a:path>
            </a:pathLst>
          </a:custGeom>
        </p:spPr>
      </p:pic>
      <p:pic>
        <p:nvPicPr>
          <p:cNvPr id="28" name="PpHolder5">
            <a:extLst>
              <a:ext uri="{FF2B5EF4-FFF2-40B4-BE49-F238E27FC236}">
                <a16:creationId xmlns:a16="http://schemas.microsoft.com/office/drawing/2014/main" id="{D3B86F3E-F0D5-4C78-B132-74198AF8E2D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45" t="35926" r="10000" b="44907"/>
          <a:stretch>
            <a:fillRect/>
          </a:stretch>
        </p:blipFill>
        <p:spPr>
          <a:xfrm>
            <a:off x="6020833" y="2463799"/>
            <a:ext cx="2208771" cy="1314452"/>
          </a:xfrm>
          <a:custGeom>
            <a:avLst/>
            <a:gdLst>
              <a:gd name="connsiteX0" fmla="*/ 0 w 2208771"/>
              <a:gd name="connsiteY0" fmla="*/ 0 h 1314452"/>
              <a:gd name="connsiteX1" fmla="*/ 2208771 w 2208771"/>
              <a:gd name="connsiteY1" fmla="*/ 0 h 1314452"/>
              <a:gd name="connsiteX2" fmla="*/ 2208771 w 2208771"/>
              <a:gd name="connsiteY2" fmla="*/ 1314452 h 1314452"/>
              <a:gd name="connsiteX3" fmla="*/ 0 w 2208771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1" h="1314452">
                <a:moveTo>
                  <a:pt x="0" y="0"/>
                </a:moveTo>
                <a:lnTo>
                  <a:pt x="2208771" y="0"/>
                </a:lnTo>
                <a:lnTo>
                  <a:pt x="2208771" y="1314452"/>
                </a:lnTo>
                <a:lnTo>
                  <a:pt x="0" y="1314452"/>
                </a:lnTo>
                <a:close/>
              </a:path>
            </a:pathLst>
          </a:cu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5A20231-4E38-BF44-B105-AF61FD7DE2A2}"/>
              </a:ext>
            </a:extLst>
          </p:cNvPr>
          <p:cNvSpPr txBox="1"/>
          <p:nvPr/>
        </p:nvSpPr>
        <p:spPr>
          <a:xfrm>
            <a:off x="3849641" y="1453662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FE0D52E-3865-FA42-AA18-92E81D5E3FF0}"/>
              </a:ext>
            </a:extLst>
          </p:cNvPr>
          <p:cNvSpPr/>
          <p:nvPr/>
        </p:nvSpPr>
        <p:spPr bwMode="auto">
          <a:xfrm>
            <a:off x="6020829" y="3969397"/>
            <a:ext cx="2208770" cy="1314452"/>
          </a:xfrm>
          <a:prstGeom prst="rect">
            <a:avLst/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5323E99B-213C-9145-A3E2-9FAA47CB791D}"/>
              </a:ext>
            </a:extLst>
          </p:cNvPr>
          <p:cNvSpPr/>
          <p:nvPr/>
        </p:nvSpPr>
        <p:spPr bwMode="auto">
          <a:xfrm>
            <a:off x="6610863" y="5249560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AA87EE6-86A8-DF48-B4D1-7AD62B84A515}"/>
              </a:ext>
            </a:extLst>
          </p:cNvPr>
          <p:cNvSpPr txBox="1"/>
          <p:nvPr/>
        </p:nvSpPr>
        <p:spPr>
          <a:xfrm>
            <a:off x="6246116" y="4354298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18CFE95-05C7-AC45-8A29-4E18C70036DE}"/>
              </a:ext>
            </a:extLst>
          </p:cNvPr>
          <p:cNvSpPr txBox="1"/>
          <p:nvPr/>
        </p:nvSpPr>
        <p:spPr>
          <a:xfrm>
            <a:off x="6246117" y="4166760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892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7" grpId="0" animBg="1"/>
          <p:bldP spid="8" grpId="0" animBg="1"/>
          <p:bldP spid="9" grpId="0" animBg="1"/>
          <p:bldP spid="19" grpId="0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7" grpId="0" animBg="1"/>
          <p:bldP spid="8" grpId="0" animBg="1"/>
          <p:bldP spid="9" grpId="0" animBg="1"/>
          <p:bldP spid="19" grpId="0"/>
          <p:bldP spid="20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pHolder1">
            <a:extLst>
              <a:ext uri="{FF2B5EF4-FFF2-40B4-BE49-F238E27FC236}">
                <a16:creationId xmlns:a16="http://schemas.microsoft.com/office/drawing/2014/main" id="{CC856C01-8893-442B-BD1C-58E1C0F40A3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77" t="25714" r="50358" b="23361"/>
          <a:stretch>
            <a:fillRect/>
          </a:stretch>
        </p:blipFill>
        <p:spPr>
          <a:xfrm>
            <a:off x="2896512" y="1763434"/>
            <a:ext cx="1642714" cy="3492500"/>
          </a:xfrm>
          <a:custGeom>
            <a:avLst/>
            <a:gdLst>
              <a:gd name="connsiteX0" fmla="*/ 0 w 1642714"/>
              <a:gd name="connsiteY0" fmla="*/ 0 h 3492500"/>
              <a:gd name="connsiteX1" fmla="*/ 1642714 w 1642714"/>
              <a:gd name="connsiteY1" fmla="*/ 0 h 3492500"/>
              <a:gd name="connsiteX2" fmla="*/ 1642714 w 1642714"/>
              <a:gd name="connsiteY2" fmla="*/ 3492500 h 3492500"/>
              <a:gd name="connsiteX3" fmla="*/ 0 w 1642714"/>
              <a:gd name="connsiteY3" fmla="*/ 3492500 h 349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2714" h="3492500">
                <a:moveTo>
                  <a:pt x="0" y="0"/>
                </a:moveTo>
                <a:lnTo>
                  <a:pt x="1642714" y="0"/>
                </a:lnTo>
                <a:lnTo>
                  <a:pt x="1642714" y="3492500"/>
                </a:lnTo>
                <a:lnTo>
                  <a:pt x="0" y="3492500"/>
                </a:lnTo>
                <a:close/>
              </a:path>
            </a:pathLst>
          </a:cu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139D873F-3E96-AA4D-AACD-A429636F2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Early Diagnose With</a:t>
            </a:r>
            <a:br>
              <a:rPr lang="en-US" dirty="0"/>
            </a:br>
            <a:r>
              <a:rPr lang="en-US" dirty="0"/>
              <a:t>The Doctor Online</a:t>
            </a:r>
          </a:p>
        </p:txBody>
      </p:sp>
      <p:pic>
        <p:nvPicPr>
          <p:cNvPr id="12" name="Mockup">
            <a:extLst>
              <a:ext uri="{FF2B5EF4-FFF2-40B4-BE49-F238E27FC236}">
                <a16:creationId xmlns:a16="http://schemas.microsoft.com/office/drawing/2014/main" id="{E4CA5D42-BBA3-FD4A-A1D3-C4C770704F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6502" y="1661834"/>
            <a:ext cx="1842732" cy="36957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EC0B454-8DCC-1E4A-A3E3-ED3E55A9AC39}"/>
              </a:ext>
            </a:extLst>
          </p:cNvPr>
          <p:cNvSpPr txBox="1"/>
          <p:nvPr/>
        </p:nvSpPr>
        <p:spPr>
          <a:xfrm>
            <a:off x="5305301" y="2127844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A83ABD5-EA42-7844-AA37-A353DD5D3775}"/>
              </a:ext>
            </a:extLst>
          </p:cNvPr>
          <p:cNvSpPr txBox="1"/>
          <p:nvPr/>
        </p:nvSpPr>
        <p:spPr>
          <a:xfrm>
            <a:off x="5257801" y="3168444"/>
            <a:ext cx="3038852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95466FA4-C396-CC40-A54E-73400F02EAAB}"/>
              </a:ext>
            </a:extLst>
          </p:cNvPr>
          <p:cNvSpPr/>
          <p:nvPr/>
        </p:nvSpPr>
        <p:spPr bwMode="auto">
          <a:xfrm>
            <a:off x="4816204" y="4283816"/>
            <a:ext cx="2359613" cy="434799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A4279AA-A503-0F48-A818-D8E13D57CA07}"/>
              </a:ext>
            </a:extLst>
          </p:cNvPr>
          <p:cNvSpPr/>
          <p:nvPr/>
        </p:nvSpPr>
        <p:spPr bwMode="auto">
          <a:xfrm>
            <a:off x="4289428" y="4283816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BEAAC4F-A129-4D4C-86EC-F77BDB82F0D1}"/>
              </a:ext>
            </a:extLst>
          </p:cNvPr>
          <p:cNvSpPr txBox="1"/>
          <p:nvPr/>
        </p:nvSpPr>
        <p:spPr>
          <a:xfrm>
            <a:off x="4964663" y="4376031"/>
            <a:ext cx="20599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i="1"/>
              <a:t>This Dentist Is The Best In Town</a:t>
            </a:r>
          </a:p>
        </p:txBody>
      </p:sp>
      <p:grpSp>
        <p:nvGrpSpPr>
          <p:cNvPr id="18" name="Graphic 1">
            <a:extLst>
              <a:ext uri="{FF2B5EF4-FFF2-40B4-BE49-F238E27FC236}">
                <a16:creationId xmlns:a16="http://schemas.microsoft.com/office/drawing/2014/main" id="{489A71AA-CF67-D546-9256-30FE7ABD172C}"/>
              </a:ext>
            </a:extLst>
          </p:cNvPr>
          <p:cNvGrpSpPr/>
          <p:nvPr/>
        </p:nvGrpSpPr>
        <p:grpSpPr>
          <a:xfrm>
            <a:off x="4378944" y="4387572"/>
            <a:ext cx="241361" cy="241424"/>
            <a:chOff x="587412" y="924237"/>
            <a:chExt cx="663098" cy="663270"/>
          </a:xfrm>
        </p:grpSpPr>
        <p:sp>
          <p:nvSpPr>
            <p:cNvPr id="19" name="Freeform: Shape 671">
              <a:extLst>
                <a:ext uri="{FF2B5EF4-FFF2-40B4-BE49-F238E27FC236}">
                  <a16:creationId xmlns:a16="http://schemas.microsoft.com/office/drawing/2014/main" id="{4F878262-26A7-6E43-9720-DB47C50CCA3B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672">
              <a:extLst>
                <a:ext uri="{FF2B5EF4-FFF2-40B4-BE49-F238E27FC236}">
                  <a16:creationId xmlns:a16="http://schemas.microsoft.com/office/drawing/2014/main" id="{A7845C37-CD37-F045-8546-90AA18539C0C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21" name="Graphic 1">
              <a:extLst>
                <a:ext uri="{FF2B5EF4-FFF2-40B4-BE49-F238E27FC236}">
                  <a16:creationId xmlns:a16="http://schemas.microsoft.com/office/drawing/2014/main" id="{7CA81836-1E6E-674C-A6A9-16C933548A75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22" name="Freeform: Shape 674">
                <a:extLst>
                  <a:ext uri="{FF2B5EF4-FFF2-40B4-BE49-F238E27FC236}">
                    <a16:creationId xmlns:a16="http://schemas.microsoft.com/office/drawing/2014/main" id="{7F6D654A-DA09-E746-A38B-7F0A1E1CC869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3" name="Freeform: Shape 675">
                <a:extLst>
                  <a:ext uri="{FF2B5EF4-FFF2-40B4-BE49-F238E27FC236}">
                    <a16:creationId xmlns:a16="http://schemas.microsoft.com/office/drawing/2014/main" id="{A7EA28AB-3DD0-E543-B162-FA2B4AA57B28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" name="Freeform: Shape 676">
                <a:extLst>
                  <a:ext uri="{FF2B5EF4-FFF2-40B4-BE49-F238E27FC236}">
                    <a16:creationId xmlns:a16="http://schemas.microsoft.com/office/drawing/2014/main" id="{826F5FB4-F796-BB46-9D3A-B500EA5A7EF0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" name="Freeform: Shape 677">
                <a:extLst>
                  <a:ext uri="{FF2B5EF4-FFF2-40B4-BE49-F238E27FC236}">
                    <a16:creationId xmlns:a16="http://schemas.microsoft.com/office/drawing/2014/main" id="{84AB2735-5D22-764B-B230-68F251CD2A3E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6" name="Freeform: Shape 678">
                <a:extLst>
                  <a:ext uri="{FF2B5EF4-FFF2-40B4-BE49-F238E27FC236}">
                    <a16:creationId xmlns:a16="http://schemas.microsoft.com/office/drawing/2014/main" id="{E88A9EC6-88D2-AD43-8F32-EAD0700399EE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7" name="Freeform: Shape 679">
                <a:extLst>
                  <a:ext uri="{FF2B5EF4-FFF2-40B4-BE49-F238E27FC236}">
                    <a16:creationId xmlns:a16="http://schemas.microsoft.com/office/drawing/2014/main" id="{EC7DDD24-5AC0-E143-9235-D59C2A02D001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B8192A28-AE1D-184F-A495-8586C89819A4}"/>
              </a:ext>
            </a:extLst>
          </p:cNvPr>
          <p:cNvSpPr txBox="1"/>
          <p:nvPr/>
        </p:nvSpPr>
        <p:spPr>
          <a:xfrm>
            <a:off x="847347" y="2178271"/>
            <a:ext cx="166975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and pain.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93420E5-92B4-D94D-A81D-5989CEFDFC2E}"/>
              </a:ext>
            </a:extLst>
          </p:cNvPr>
          <p:cNvSpPr txBox="1"/>
          <p:nvPr/>
        </p:nvSpPr>
        <p:spPr>
          <a:xfrm>
            <a:off x="847348" y="2012427"/>
            <a:ext cx="16697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Step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58FFE23-CC1D-CC44-810E-50D57B401A12}"/>
              </a:ext>
            </a:extLst>
          </p:cNvPr>
          <p:cNvSpPr txBox="1"/>
          <p:nvPr/>
        </p:nvSpPr>
        <p:spPr>
          <a:xfrm>
            <a:off x="847347" y="3334255"/>
            <a:ext cx="166975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and pain.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02B1927-E5A3-9347-84C6-BB3ACB4F11D2}"/>
              </a:ext>
            </a:extLst>
          </p:cNvPr>
          <p:cNvSpPr txBox="1"/>
          <p:nvPr/>
        </p:nvSpPr>
        <p:spPr>
          <a:xfrm>
            <a:off x="847348" y="3168412"/>
            <a:ext cx="16697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Step Two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5FD9B4E-D4A8-B649-ADE2-95A3EF5786D8}"/>
              </a:ext>
            </a:extLst>
          </p:cNvPr>
          <p:cNvSpPr txBox="1"/>
          <p:nvPr/>
        </p:nvSpPr>
        <p:spPr>
          <a:xfrm>
            <a:off x="847347" y="4490240"/>
            <a:ext cx="166975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and pain.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CFC5FF8-89B2-7744-AB4F-03B4412323E4}"/>
              </a:ext>
            </a:extLst>
          </p:cNvPr>
          <p:cNvSpPr txBox="1"/>
          <p:nvPr/>
        </p:nvSpPr>
        <p:spPr>
          <a:xfrm>
            <a:off x="847348" y="4324397"/>
            <a:ext cx="16697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Step Three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492CB92-2161-E34F-A851-9309AE8D3073}"/>
              </a:ext>
            </a:extLst>
          </p:cNvPr>
          <p:cNvSpPr/>
          <p:nvPr/>
        </p:nvSpPr>
        <p:spPr bwMode="auto">
          <a:xfrm>
            <a:off x="2692369" y="2020422"/>
            <a:ext cx="230834" cy="230833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2D861A1-B164-3440-B2D6-857DCA28E9D6}"/>
              </a:ext>
            </a:extLst>
          </p:cNvPr>
          <p:cNvSpPr/>
          <p:nvPr/>
        </p:nvSpPr>
        <p:spPr bwMode="auto">
          <a:xfrm>
            <a:off x="2692343" y="3179953"/>
            <a:ext cx="230834" cy="230833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C4177B8D-F9DD-BF4A-B523-52C851B4E695}"/>
              </a:ext>
            </a:extLst>
          </p:cNvPr>
          <p:cNvSpPr/>
          <p:nvPr/>
        </p:nvSpPr>
        <p:spPr bwMode="auto">
          <a:xfrm>
            <a:off x="2692317" y="4339485"/>
            <a:ext cx="230834" cy="230833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019657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13" grpId="0" animBg="1"/>
          <p:bldP spid="14" grpId="0"/>
          <p:bldP spid="15" grpId="0" animBg="1"/>
          <p:bldP spid="16" grpId="0" animBg="1"/>
          <p:bldP spid="17" grpId="0"/>
          <p:bldP spid="28" grpId="0"/>
          <p:bldP spid="29" grpId="0"/>
          <p:bldP spid="32" grpId="0"/>
          <p:bldP spid="33" grpId="0"/>
          <p:bldP spid="34" grpId="0"/>
          <p:bldP spid="35" grpId="0"/>
          <p:bldP spid="36" grpId="0" animBg="1"/>
          <p:bldP spid="37" grpId="0" animBg="1"/>
          <p:bldP spid="3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13" grpId="0" animBg="1"/>
          <p:bldP spid="14" grpId="0"/>
          <p:bldP spid="15" grpId="0" animBg="1"/>
          <p:bldP spid="16" grpId="0" animBg="1"/>
          <p:bldP spid="17" grpId="0"/>
          <p:bldP spid="28" grpId="0"/>
          <p:bldP spid="29" grpId="0"/>
          <p:bldP spid="32" grpId="0"/>
          <p:bldP spid="33" grpId="0"/>
          <p:bldP spid="34" grpId="0"/>
          <p:bldP spid="35" grpId="0"/>
          <p:bldP spid="36" grpId="0" animBg="1"/>
          <p:bldP spid="37" grpId="0" animBg="1"/>
          <p:bldP spid="38" grpId="0" animBg="1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pHolder1">
            <a:extLst>
              <a:ext uri="{FF2B5EF4-FFF2-40B4-BE49-F238E27FC236}">
                <a16:creationId xmlns:a16="http://schemas.microsoft.com/office/drawing/2014/main" id="{AB10810E-9245-4632-8D05-146829CA9E5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55" t="24682" r="36591" b="25864"/>
          <a:stretch>
            <a:fillRect/>
          </a:stretch>
        </p:blipFill>
        <p:spPr>
          <a:xfrm>
            <a:off x="3379123" y="1692679"/>
            <a:ext cx="2419004" cy="3391594"/>
          </a:xfrm>
          <a:custGeom>
            <a:avLst/>
            <a:gdLst>
              <a:gd name="connsiteX0" fmla="*/ 0 w 2419004"/>
              <a:gd name="connsiteY0" fmla="*/ 0 h 3391594"/>
              <a:gd name="connsiteX1" fmla="*/ 2419004 w 2419004"/>
              <a:gd name="connsiteY1" fmla="*/ 0 h 3391594"/>
              <a:gd name="connsiteX2" fmla="*/ 2419004 w 2419004"/>
              <a:gd name="connsiteY2" fmla="*/ 3391594 h 3391594"/>
              <a:gd name="connsiteX3" fmla="*/ 0 w 2419004"/>
              <a:gd name="connsiteY3" fmla="*/ 3391594 h 3391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9004" h="3391594">
                <a:moveTo>
                  <a:pt x="0" y="0"/>
                </a:moveTo>
                <a:lnTo>
                  <a:pt x="2419004" y="0"/>
                </a:lnTo>
                <a:lnTo>
                  <a:pt x="2419004" y="3391594"/>
                </a:lnTo>
                <a:lnTo>
                  <a:pt x="0" y="3391594"/>
                </a:lnTo>
                <a:close/>
              </a:path>
            </a:pathLst>
          </a:custGeom>
        </p:spPr>
      </p:pic>
      <p:sp>
        <p:nvSpPr>
          <p:cNvPr id="33" name="Title 32">
            <a:extLst>
              <a:ext uri="{FF2B5EF4-FFF2-40B4-BE49-F238E27FC236}">
                <a16:creationId xmlns:a16="http://schemas.microsoft.com/office/drawing/2014/main" id="{BD13823F-76D5-1F4B-B653-538375E1C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Amazing</a:t>
            </a:r>
            <a:br>
              <a:rPr lang="en-US" dirty="0"/>
            </a:br>
            <a:r>
              <a:rPr lang="en-US" dirty="0"/>
              <a:t>Technology</a:t>
            </a:r>
            <a:br>
              <a:rPr lang="en-US" dirty="0"/>
            </a:br>
            <a:r>
              <a:rPr lang="en-US" dirty="0"/>
              <a:t>For Teeth</a:t>
            </a:r>
          </a:p>
        </p:txBody>
      </p:sp>
      <p:pic>
        <p:nvPicPr>
          <p:cNvPr id="35" name="Mockup">
            <a:extLst>
              <a:ext uri="{FF2B5EF4-FFF2-40B4-BE49-F238E27FC236}">
                <a16:creationId xmlns:a16="http://schemas.microsoft.com/office/drawing/2014/main" id="{6B850821-9B85-EB4E-AD9C-92249FD65B6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06855" y="1527676"/>
            <a:ext cx="2730290" cy="3728258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78A59DA1-2924-8B4E-9A67-8D65A384CB33}"/>
              </a:ext>
            </a:extLst>
          </p:cNvPr>
          <p:cNvSpPr txBox="1"/>
          <p:nvPr/>
        </p:nvSpPr>
        <p:spPr>
          <a:xfrm>
            <a:off x="792085" y="2162280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56AE1E4-3731-B343-9185-52FAD511E967}"/>
              </a:ext>
            </a:extLst>
          </p:cNvPr>
          <p:cNvSpPr txBox="1"/>
          <p:nvPr/>
        </p:nvSpPr>
        <p:spPr>
          <a:xfrm>
            <a:off x="756459" y="3539063"/>
            <a:ext cx="2061557" cy="13166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FC43F2F-F7CC-A44E-A1E0-BF246E06829E}"/>
              </a:ext>
            </a:extLst>
          </p:cNvPr>
          <p:cNvSpPr/>
          <p:nvPr/>
        </p:nvSpPr>
        <p:spPr bwMode="auto">
          <a:xfrm>
            <a:off x="6109414" y="2297927"/>
            <a:ext cx="2278127" cy="1635632"/>
          </a:xfrm>
          <a:prstGeom prst="roundRect">
            <a:avLst>
              <a:gd name="adj" fmla="val 365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2E9DCDDE-9305-1444-990B-E616D7F34E0E}"/>
              </a:ext>
            </a:extLst>
          </p:cNvPr>
          <p:cNvSpPr/>
          <p:nvPr/>
        </p:nvSpPr>
        <p:spPr bwMode="auto">
          <a:xfrm>
            <a:off x="5582638" y="2297927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grpSp>
        <p:nvGrpSpPr>
          <p:cNvPr id="41" name="Graphic 1">
            <a:extLst>
              <a:ext uri="{FF2B5EF4-FFF2-40B4-BE49-F238E27FC236}">
                <a16:creationId xmlns:a16="http://schemas.microsoft.com/office/drawing/2014/main" id="{47A6CFC6-7E8C-D546-B30C-83DF1CA1BAB1}"/>
              </a:ext>
            </a:extLst>
          </p:cNvPr>
          <p:cNvGrpSpPr/>
          <p:nvPr/>
        </p:nvGrpSpPr>
        <p:grpSpPr>
          <a:xfrm>
            <a:off x="5672154" y="2401684"/>
            <a:ext cx="241361" cy="241424"/>
            <a:chOff x="587412" y="924237"/>
            <a:chExt cx="663098" cy="663270"/>
          </a:xfrm>
        </p:grpSpPr>
        <p:sp>
          <p:nvSpPr>
            <p:cNvPr id="42" name="Freeform: Shape 671">
              <a:extLst>
                <a:ext uri="{FF2B5EF4-FFF2-40B4-BE49-F238E27FC236}">
                  <a16:creationId xmlns:a16="http://schemas.microsoft.com/office/drawing/2014/main" id="{13476C54-F490-A74C-9FDC-ED050C809733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672">
              <a:extLst>
                <a:ext uri="{FF2B5EF4-FFF2-40B4-BE49-F238E27FC236}">
                  <a16:creationId xmlns:a16="http://schemas.microsoft.com/office/drawing/2014/main" id="{BEDD546E-4415-3547-8038-A1EBE334D57E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44" name="Graphic 1">
              <a:extLst>
                <a:ext uri="{FF2B5EF4-FFF2-40B4-BE49-F238E27FC236}">
                  <a16:creationId xmlns:a16="http://schemas.microsoft.com/office/drawing/2014/main" id="{C5742AC1-A97B-2948-AF5B-8B110BE57F1A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45" name="Freeform: Shape 674">
                <a:extLst>
                  <a:ext uri="{FF2B5EF4-FFF2-40B4-BE49-F238E27FC236}">
                    <a16:creationId xmlns:a16="http://schemas.microsoft.com/office/drawing/2014/main" id="{FBC82E30-4EC3-5349-863E-4F390A4F88D4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46" name="Freeform: Shape 675">
                <a:extLst>
                  <a:ext uri="{FF2B5EF4-FFF2-40B4-BE49-F238E27FC236}">
                    <a16:creationId xmlns:a16="http://schemas.microsoft.com/office/drawing/2014/main" id="{200D592D-F46C-1247-8433-54DE32EA28FB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47" name="Freeform: Shape 676">
                <a:extLst>
                  <a:ext uri="{FF2B5EF4-FFF2-40B4-BE49-F238E27FC236}">
                    <a16:creationId xmlns:a16="http://schemas.microsoft.com/office/drawing/2014/main" id="{5B0A9DA9-0A15-544E-AE7B-9E87E5591B8F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48" name="Freeform: Shape 677">
                <a:extLst>
                  <a:ext uri="{FF2B5EF4-FFF2-40B4-BE49-F238E27FC236}">
                    <a16:creationId xmlns:a16="http://schemas.microsoft.com/office/drawing/2014/main" id="{0DCD23B4-7EED-DF47-B2CD-A7EEB6BC289B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49" name="Freeform: Shape 678">
                <a:extLst>
                  <a:ext uri="{FF2B5EF4-FFF2-40B4-BE49-F238E27FC236}">
                    <a16:creationId xmlns:a16="http://schemas.microsoft.com/office/drawing/2014/main" id="{08A911C2-7F2C-284C-9DF3-11D26D00C311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0" name="Freeform: Shape 679">
                <a:extLst>
                  <a:ext uri="{FF2B5EF4-FFF2-40B4-BE49-F238E27FC236}">
                    <a16:creationId xmlns:a16="http://schemas.microsoft.com/office/drawing/2014/main" id="{A8CE596E-E42D-8649-9BFE-0BBF36234F6E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171EA1A7-0B1B-2843-A5B5-A7DD037823CB}"/>
              </a:ext>
            </a:extLst>
          </p:cNvPr>
          <p:cNvSpPr txBox="1"/>
          <p:nvPr/>
        </p:nvSpPr>
        <p:spPr>
          <a:xfrm>
            <a:off x="6347094" y="2648496"/>
            <a:ext cx="1793565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all over, and edged away from his companion. A dentist! A dentist good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4E26408-D867-7E40-97CE-FBA39A2D9AC7}"/>
              </a:ext>
            </a:extLst>
          </p:cNvPr>
          <p:cNvSpPr txBox="1"/>
          <p:nvPr/>
        </p:nvSpPr>
        <p:spPr>
          <a:xfrm>
            <a:off x="6347094" y="2464566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DF794F5-A1DD-0D4B-A599-27D8832BBF5A}"/>
              </a:ext>
            </a:extLst>
          </p:cNvPr>
          <p:cNvSpPr txBox="1"/>
          <p:nvPr/>
        </p:nvSpPr>
        <p:spPr>
          <a:xfrm>
            <a:off x="6347095" y="410023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/>
              <a:t>Philip gave a cry of personal disgust and pain. </a:t>
            </a:r>
            <a:endParaRPr lang="en-US" sz="9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98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6" grpId="0" animBg="1"/>
          <p:bldP spid="37" grpId="0"/>
          <p:bldP spid="38" grpId="0" animBg="1"/>
          <p:bldP spid="39" grpId="0" animBg="1"/>
          <p:bldP spid="51" grpId="0"/>
          <p:bldP spid="52" grpId="0"/>
          <p:bldP spid="5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6" grpId="0" animBg="1"/>
          <p:bldP spid="37" grpId="0"/>
          <p:bldP spid="38" grpId="0" animBg="1"/>
          <p:bldP spid="39" grpId="0" animBg="1"/>
          <p:bldP spid="51" grpId="0"/>
          <p:bldP spid="52" grpId="0"/>
          <p:bldP spid="53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95A9910-5ED2-DD46-A4FB-00AB6E49B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Pricing Table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414F60-7047-EA48-9AEE-B9D36110824F}"/>
              </a:ext>
            </a:extLst>
          </p:cNvPr>
          <p:cNvSpPr txBox="1"/>
          <p:nvPr/>
        </p:nvSpPr>
        <p:spPr>
          <a:xfrm>
            <a:off x="827783" y="3351072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EACDD9-7646-2B45-A137-5AC122A80C1B}"/>
              </a:ext>
            </a:extLst>
          </p:cNvPr>
          <p:cNvSpPr txBox="1"/>
          <p:nvPr/>
        </p:nvSpPr>
        <p:spPr>
          <a:xfrm>
            <a:off x="827783" y="2727792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Basic Check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F3489C8-6004-D942-8302-0D8B5AF69799}"/>
              </a:ext>
            </a:extLst>
          </p:cNvPr>
          <p:cNvSpPr txBox="1"/>
          <p:nvPr/>
        </p:nvSpPr>
        <p:spPr>
          <a:xfrm>
            <a:off x="827783" y="2958625"/>
            <a:ext cx="1742184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$5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E8B600-3291-5E4C-B898-EEA312B284D6}"/>
              </a:ext>
            </a:extLst>
          </p:cNvPr>
          <p:cNvSpPr txBox="1"/>
          <p:nvPr/>
        </p:nvSpPr>
        <p:spPr>
          <a:xfrm>
            <a:off x="1003975" y="4146259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3001DE3B-25E2-9D4A-B693-98EF30DC128E}"/>
              </a:ext>
            </a:extLst>
          </p:cNvPr>
          <p:cNvSpPr/>
          <p:nvPr/>
        </p:nvSpPr>
        <p:spPr bwMode="auto">
          <a:xfrm>
            <a:off x="890708" y="4195087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C08855-3C7B-9548-97E6-3E2A08E7ED97}"/>
              </a:ext>
            </a:extLst>
          </p:cNvPr>
          <p:cNvSpPr txBox="1"/>
          <p:nvPr/>
        </p:nvSpPr>
        <p:spPr>
          <a:xfrm>
            <a:off x="1003975" y="4510802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50272D0D-5CD1-C947-9C76-50C5336928AA}"/>
              </a:ext>
            </a:extLst>
          </p:cNvPr>
          <p:cNvSpPr/>
          <p:nvPr/>
        </p:nvSpPr>
        <p:spPr bwMode="auto">
          <a:xfrm>
            <a:off x="890708" y="4559630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3FE477-F8B4-1847-A7FE-FDB932FCF024}"/>
              </a:ext>
            </a:extLst>
          </p:cNvPr>
          <p:cNvSpPr txBox="1"/>
          <p:nvPr/>
        </p:nvSpPr>
        <p:spPr>
          <a:xfrm>
            <a:off x="1003975" y="4875346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And Pain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3B1D109C-E887-3E43-A499-94A8376F8842}"/>
              </a:ext>
            </a:extLst>
          </p:cNvPr>
          <p:cNvSpPr/>
          <p:nvPr/>
        </p:nvSpPr>
        <p:spPr bwMode="auto">
          <a:xfrm>
            <a:off x="890708" y="4924174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78B2C85-06DD-2841-A16D-0B8218303457}"/>
              </a:ext>
            </a:extLst>
          </p:cNvPr>
          <p:cNvSpPr txBox="1"/>
          <p:nvPr/>
        </p:nvSpPr>
        <p:spPr>
          <a:xfrm>
            <a:off x="2743199" y="3351072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5807566-1281-704E-927E-60DA2FFA5F58}"/>
              </a:ext>
            </a:extLst>
          </p:cNvPr>
          <p:cNvSpPr txBox="1"/>
          <p:nvPr/>
        </p:nvSpPr>
        <p:spPr>
          <a:xfrm>
            <a:off x="2743200" y="2727792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Dental Check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73E7203-B8D4-1C4E-BC49-BE374408CB1D}"/>
              </a:ext>
            </a:extLst>
          </p:cNvPr>
          <p:cNvSpPr txBox="1"/>
          <p:nvPr/>
        </p:nvSpPr>
        <p:spPr>
          <a:xfrm>
            <a:off x="2743199" y="2958625"/>
            <a:ext cx="1742184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$25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696A6A-FACB-2E4B-A271-2A4575C14FF3}"/>
              </a:ext>
            </a:extLst>
          </p:cNvPr>
          <p:cNvSpPr txBox="1"/>
          <p:nvPr/>
        </p:nvSpPr>
        <p:spPr>
          <a:xfrm>
            <a:off x="2919392" y="4146259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861E4652-27D2-9A4B-9CFA-E54E523D35B8}"/>
              </a:ext>
            </a:extLst>
          </p:cNvPr>
          <p:cNvSpPr/>
          <p:nvPr/>
        </p:nvSpPr>
        <p:spPr bwMode="auto">
          <a:xfrm>
            <a:off x="2806125" y="4195087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AF2E25A-2BF8-5F44-BDC0-728C14C0E16F}"/>
              </a:ext>
            </a:extLst>
          </p:cNvPr>
          <p:cNvSpPr txBox="1"/>
          <p:nvPr/>
        </p:nvSpPr>
        <p:spPr>
          <a:xfrm>
            <a:off x="2919392" y="4510802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8F6849B6-F173-624D-9765-32FF1082B930}"/>
              </a:ext>
            </a:extLst>
          </p:cNvPr>
          <p:cNvSpPr/>
          <p:nvPr/>
        </p:nvSpPr>
        <p:spPr bwMode="auto">
          <a:xfrm>
            <a:off x="2806125" y="4559630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2F8369-F6F0-6944-8395-498B98D2E00E}"/>
              </a:ext>
            </a:extLst>
          </p:cNvPr>
          <p:cNvSpPr txBox="1"/>
          <p:nvPr/>
        </p:nvSpPr>
        <p:spPr>
          <a:xfrm>
            <a:off x="2919392" y="4875346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And Pain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B1F69118-6DC9-914B-85C5-AA4167F74F2C}"/>
              </a:ext>
            </a:extLst>
          </p:cNvPr>
          <p:cNvSpPr/>
          <p:nvPr/>
        </p:nvSpPr>
        <p:spPr bwMode="auto">
          <a:xfrm>
            <a:off x="2806125" y="4924174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B9B91EE-5229-054D-AA9A-88A943902E76}"/>
              </a:ext>
            </a:extLst>
          </p:cNvPr>
          <p:cNvSpPr txBox="1"/>
          <p:nvPr/>
        </p:nvSpPr>
        <p:spPr>
          <a:xfrm>
            <a:off x="4658616" y="3351072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AF6917-FB81-4742-8D54-0604D77A689A}"/>
              </a:ext>
            </a:extLst>
          </p:cNvPr>
          <p:cNvSpPr txBox="1"/>
          <p:nvPr/>
        </p:nvSpPr>
        <p:spPr>
          <a:xfrm>
            <a:off x="4658617" y="2727792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Gum Check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91985B-7006-DF40-9667-527C1DEC5806}"/>
              </a:ext>
            </a:extLst>
          </p:cNvPr>
          <p:cNvSpPr txBox="1"/>
          <p:nvPr/>
        </p:nvSpPr>
        <p:spPr>
          <a:xfrm>
            <a:off x="4658616" y="2958625"/>
            <a:ext cx="1742184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$35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91267B6-EAAA-834A-93D6-4181D566F4C8}"/>
              </a:ext>
            </a:extLst>
          </p:cNvPr>
          <p:cNvSpPr txBox="1"/>
          <p:nvPr/>
        </p:nvSpPr>
        <p:spPr>
          <a:xfrm>
            <a:off x="4834809" y="4146259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9AD1144D-0160-A341-89FF-6AFB64FC2D88}"/>
              </a:ext>
            </a:extLst>
          </p:cNvPr>
          <p:cNvSpPr/>
          <p:nvPr/>
        </p:nvSpPr>
        <p:spPr bwMode="auto">
          <a:xfrm>
            <a:off x="4721542" y="4195087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860760B-A923-4643-95EC-36E8C088CE5B}"/>
              </a:ext>
            </a:extLst>
          </p:cNvPr>
          <p:cNvSpPr txBox="1"/>
          <p:nvPr/>
        </p:nvSpPr>
        <p:spPr>
          <a:xfrm>
            <a:off x="4834809" y="4510802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2" name="Freeform 31">
            <a:extLst>
              <a:ext uri="{FF2B5EF4-FFF2-40B4-BE49-F238E27FC236}">
                <a16:creationId xmlns:a16="http://schemas.microsoft.com/office/drawing/2014/main" id="{3C2E17A6-B89E-364F-B6A2-C76B75BF7FC4}"/>
              </a:ext>
            </a:extLst>
          </p:cNvPr>
          <p:cNvSpPr/>
          <p:nvPr/>
        </p:nvSpPr>
        <p:spPr bwMode="auto">
          <a:xfrm>
            <a:off x="4721542" y="4559630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F2ED30D-F6D8-2444-BC80-B0FF4BFAC02B}"/>
              </a:ext>
            </a:extLst>
          </p:cNvPr>
          <p:cNvSpPr txBox="1"/>
          <p:nvPr/>
        </p:nvSpPr>
        <p:spPr>
          <a:xfrm>
            <a:off x="4834809" y="4875346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And Pain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4" name="Freeform 33">
            <a:extLst>
              <a:ext uri="{FF2B5EF4-FFF2-40B4-BE49-F238E27FC236}">
                <a16:creationId xmlns:a16="http://schemas.microsoft.com/office/drawing/2014/main" id="{53C46BF9-65FD-0D4B-B2AC-175EF508D0B1}"/>
              </a:ext>
            </a:extLst>
          </p:cNvPr>
          <p:cNvSpPr/>
          <p:nvPr/>
        </p:nvSpPr>
        <p:spPr bwMode="auto">
          <a:xfrm>
            <a:off x="4721542" y="4924174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CF482D9-6895-EB49-BDF3-0BFE41893095}"/>
              </a:ext>
            </a:extLst>
          </p:cNvPr>
          <p:cNvSpPr txBox="1"/>
          <p:nvPr/>
        </p:nvSpPr>
        <p:spPr>
          <a:xfrm>
            <a:off x="6574033" y="3351072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DDD43CE-8CA6-E044-A301-DBF4D057BB0B}"/>
              </a:ext>
            </a:extLst>
          </p:cNvPr>
          <p:cNvSpPr txBox="1"/>
          <p:nvPr/>
        </p:nvSpPr>
        <p:spPr>
          <a:xfrm>
            <a:off x="6574034" y="2727792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WT Operation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61636E2-2F91-7444-B383-A232E5EFE8BB}"/>
              </a:ext>
            </a:extLst>
          </p:cNvPr>
          <p:cNvSpPr txBox="1"/>
          <p:nvPr/>
        </p:nvSpPr>
        <p:spPr>
          <a:xfrm>
            <a:off x="6574033" y="2958625"/>
            <a:ext cx="1742184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$125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2198A84-BC54-F94D-B5BC-EC39A4D0B36E}"/>
              </a:ext>
            </a:extLst>
          </p:cNvPr>
          <p:cNvSpPr txBox="1"/>
          <p:nvPr/>
        </p:nvSpPr>
        <p:spPr>
          <a:xfrm>
            <a:off x="6750225" y="4146259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B96394D2-6EF1-0742-A25C-269C9016C9BD}"/>
              </a:ext>
            </a:extLst>
          </p:cNvPr>
          <p:cNvSpPr/>
          <p:nvPr/>
        </p:nvSpPr>
        <p:spPr bwMode="auto">
          <a:xfrm>
            <a:off x="6636958" y="4195087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1F1C0BA-3DE0-2840-A733-CCF2DF69FB61}"/>
              </a:ext>
            </a:extLst>
          </p:cNvPr>
          <p:cNvSpPr txBox="1"/>
          <p:nvPr/>
        </p:nvSpPr>
        <p:spPr>
          <a:xfrm>
            <a:off x="6750225" y="4510802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2" name="Freeform 41">
            <a:extLst>
              <a:ext uri="{FF2B5EF4-FFF2-40B4-BE49-F238E27FC236}">
                <a16:creationId xmlns:a16="http://schemas.microsoft.com/office/drawing/2014/main" id="{2688B2E1-77DD-C545-8D90-A1F04AF7001A}"/>
              </a:ext>
            </a:extLst>
          </p:cNvPr>
          <p:cNvSpPr/>
          <p:nvPr/>
        </p:nvSpPr>
        <p:spPr bwMode="auto">
          <a:xfrm>
            <a:off x="6636958" y="4559630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CD5A8F8-801E-084F-B465-C34489BD1344}"/>
              </a:ext>
            </a:extLst>
          </p:cNvPr>
          <p:cNvSpPr txBox="1"/>
          <p:nvPr/>
        </p:nvSpPr>
        <p:spPr>
          <a:xfrm>
            <a:off x="6750225" y="4875346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And Pain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6BDDFBBD-0A5D-A743-B64B-38590FD91889}"/>
              </a:ext>
            </a:extLst>
          </p:cNvPr>
          <p:cNvSpPr/>
          <p:nvPr/>
        </p:nvSpPr>
        <p:spPr bwMode="auto">
          <a:xfrm>
            <a:off x="6636958" y="4924174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480EB7B-5078-FB47-B9EA-2A6D93BFA1F3}"/>
              </a:ext>
            </a:extLst>
          </p:cNvPr>
          <p:cNvCxnSpPr/>
          <p:nvPr/>
        </p:nvCxnSpPr>
        <p:spPr>
          <a:xfrm>
            <a:off x="2582906" y="2553349"/>
            <a:ext cx="0" cy="2730501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D05CCF1-D9B8-B34C-9393-0A43F351ADDD}"/>
              </a:ext>
            </a:extLst>
          </p:cNvPr>
          <p:cNvCxnSpPr/>
          <p:nvPr/>
        </p:nvCxnSpPr>
        <p:spPr>
          <a:xfrm>
            <a:off x="4483610" y="2553349"/>
            <a:ext cx="0" cy="2730501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EA5096D4-759B-AE45-899B-165793019BFF}"/>
              </a:ext>
            </a:extLst>
          </p:cNvPr>
          <p:cNvCxnSpPr/>
          <p:nvPr/>
        </p:nvCxnSpPr>
        <p:spPr>
          <a:xfrm>
            <a:off x="6384315" y="2553349"/>
            <a:ext cx="0" cy="2730501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3CCF4523-98DB-DF49-8D20-CB8CA352F17D}"/>
              </a:ext>
            </a:extLst>
          </p:cNvPr>
          <p:cNvSpPr txBox="1"/>
          <p:nvPr/>
        </p:nvSpPr>
        <p:spPr>
          <a:xfrm>
            <a:off x="3849641" y="2052208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4109454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9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9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9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9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900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 animBg="1"/>
      <p:bldP spid="10" grpId="0"/>
      <p:bldP spid="11" grpId="0" animBg="1"/>
      <p:bldP spid="12" grpId="0"/>
      <p:bldP spid="13" grpId="0" animBg="1"/>
      <p:bldP spid="16" grpId="0"/>
      <p:bldP spid="17" grpId="0"/>
      <p:bldP spid="18" grpId="0"/>
      <p:bldP spid="19" grpId="0"/>
      <p:bldP spid="20" grpId="0" animBg="1"/>
      <p:bldP spid="21" grpId="0"/>
      <p:bldP spid="22" grpId="0" animBg="1"/>
      <p:bldP spid="23" grpId="0"/>
      <p:bldP spid="24" grpId="0" animBg="1"/>
      <p:bldP spid="26" grpId="0"/>
      <p:bldP spid="27" grpId="0"/>
      <p:bldP spid="28" grpId="0"/>
      <p:bldP spid="29" grpId="0"/>
      <p:bldP spid="30" grpId="0" animBg="1"/>
      <p:bldP spid="31" grpId="0"/>
      <p:bldP spid="32" grpId="0" animBg="1"/>
      <p:bldP spid="33" grpId="0"/>
      <p:bldP spid="34" grpId="0" animBg="1"/>
      <p:bldP spid="36" grpId="0"/>
      <p:bldP spid="37" grpId="0"/>
      <p:bldP spid="38" grpId="0"/>
      <p:bldP spid="39" grpId="0"/>
      <p:bldP spid="40" grpId="0" animBg="1"/>
      <p:bldP spid="41" grpId="0"/>
      <p:bldP spid="42" grpId="0" animBg="1"/>
      <p:bldP spid="43" grpId="0"/>
      <p:bldP spid="44" grpId="0" animBg="1"/>
      <p:bldP spid="5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0ACB985-382F-194A-A02A-D97AA2085BD2}"/>
              </a:ext>
            </a:extLst>
          </p:cNvPr>
          <p:cNvSpPr/>
          <p:nvPr/>
        </p:nvSpPr>
        <p:spPr bwMode="auto">
          <a:xfrm>
            <a:off x="914399" y="3332193"/>
            <a:ext cx="3446255" cy="1951656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787B4A1-350F-8A41-A978-7C6C283AE11C}"/>
              </a:ext>
            </a:extLst>
          </p:cNvPr>
          <p:cNvSpPr/>
          <p:nvPr/>
        </p:nvSpPr>
        <p:spPr bwMode="auto">
          <a:xfrm>
            <a:off x="4783346" y="3332193"/>
            <a:ext cx="3446255" cy="1951656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pic>
        <p:nvPicPr>
          <p:cNvPr id="31" name="PpHolder3">
            <a:extLst>
              <a:ext uri="{FF2B5EF4-FFF2-40B4-BE49-F238E27FC236}">
                <a16:creationId xmlns:a16="http://schemas.microsoft.com/office/drawing/2014/main" id="{23BEC2D2-04CC-44A3-A91C-C4BCDFC58DC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59" t="53494" r="36179" b="34556"/>
          <a:stretch>
            <a:fillRect/>
          </a:stretch>
        </p:blipFill>
        <p:spPr>
          <a:xfrm>
            <a:off x="5016264" y="3668627"/>
            <a:ext cx="819509" cy="819509"/>
          </a:xfrm>
          <a:custGeom>
            <a:avLst/>
            <a:gdLst>
              <a:gd name="connsiteX0" fmla="*/ 409755 w 819509"/>
              <a:gd name="connsiteY0" fmla="*/ 0 h 819509"/>
              <a:gd name="connsiteX1" fmla="*/ 819509 w 819509"/>
              <a:gd name="connsiteY1" fmla="*/ 409755 h 819509"/>
              <a:gd name="connsiteX2" fmla="*/ 409755 w 819509"/>
              <a:gd name="connsiteY2" fmla="*/ 819509 h 819509"/>
              <a:gd name="connsiteX3" fmla="*/ 0 w 819509"/>
              <a:gd name="connsiteY3" fmla="*/ 409755 h 819509"/>
              <a:gd name="connsiteX4" fmla="*/ 409755 w 819509"/>
              <a:gd name="connsiteY4" fmla="*/ 0 h 819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9509" h="819509">
                <a:moveTo>
                  <a:pt x="409755" y="0"/>
                </a:moveTo>
                <a:cubicBezTo>
                  <a:pt x="636056" y="0"/>
                  <a:pt x="819509" y="183453"/>
                  <a:pt x="819509" y="409755"/>
                </a:cubicBezTo>
                <a:cubicBezTo>
                  <a:pt x="819509" y="636056"/>
                  <a:pt x="636056" y="819509"/>
                  <a:pt x="409755" y="819509"/>
                </a:cubicBezTo>
                <a:cubicBezTo>
                  <a:pt x="183453" y="819509"/>
                  <a:pt x="0" y="636056"/>
                  <a:pt x="0" y="409755"/>
                </a:cubicBezTo>
                <a:cubicBezTo>
                  <a:pt x="0" y="183453"/>
                  <a:pt x="183453" y="0"/>
                  <a:pt x="409755" y="0"/>
                </a:cubicBezTo>
                <a:close/>
              </a:path>
            </a:pathLst>
          </a:custGeom>
        </p:spPr>
      </p:pic>
      <p:pic>
        <p:nvPicPr>
          <p:cNvPr id="30" name="PpHolder4">
            <a:extLst>
              <a:ext uri="{FF2B5EF4-FFF2-40B4-BE49-F238E27FC236}">
                <a16:creationId xmlns:a16="http://schemas.microsoft.com/office/drawing/2014/main" id="{4F093725-1DE9-41CE-AD85-30776A573D9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00" t="53494" r="78638" b="34556"/>
          <a:stretch>
            <a:fillRect/>
          </a:stretch>
        </p:blipFill>
        <p:spPr>
          <a:xfrm>
            <a:off x="1133869" y="3668627"/>
            <a:ext cx="819509" cy="819509"/>
          </a:xfrm>
          <a:custGeom>
            <a:avLst/>
            <a:gdLst>
              <a:gd name="connsiteX0" fmla="*/ 409755 w 819509"/>
              <a:gd name="connsiteY0" fmla="*/ 0 h 819509"/>
              <a:gd name="connsiteX1" fmla="*/ 819509 w 819509"/>
              <a:gd name="connsiteY1" fmla="*/ 409755 h 819509"/>
              <a:gd name="connsiteX2" fmla="*/ 409755 w 819509"/>
              <a:gd name="connsiteY2" fmla="*/ 819509 h 819509"/>
              <a:gd name="connsiteX3" fmla="*/ 0 w 819509"/>
              <a:gd name="connsiteY3" fmla="*/ 409755 h 819509"/>
              <a:gd name="connsiteX4" fmla="*/ 409755 w 819509"/>
              <a:gd name="connsiteY4" fmla="*/ 0 h 819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9509" h="819509">
                <a:moveTo>
                  <a:pt x="409755" y="0"/>
                </a:moveTo>
                <a:cubicBezTo>
                  <a:pt x="636057" y="0"/>
                  <a:pt x="819509" y="183453"/>
                  <a:pt x="819509" y="409755"/>
                </a:cubicBezTo>
                <a:cubicBezTo>
                  <a:pt x="819509" y="636056"/>
                  <a:pt x="636057" y="819509"/>
                  <a:pt x="409755" y="819509"/>
                </a:cubicBezTo>
                <a:cubicBezTo>
                  <a:pt x="183454" y="819509"/>
                  <a:pt x="0" y="636056"/>
                  <a:pt x="0" y="409755"/>
                </a:cubicBezTo>
                <a:cubicBezTo>
                  <a:pt x="0" y="183453"/>
                  <a:pt x="183454" y="0"/>
                  <a:pt x="409755" y="0"/>
                </a:cubicBez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E1E304E-F419-2145-AA02-4A8106478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Testimonial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52B71B-F24A-404B-9CAB-1D57EB102C18}"/>
              </a:ext>
            </a:extLst>
          </p:cNvPr>
          <p:cNvSpPr txBox="1"/>
          <p:nvPr/>
        </p:nvSpPr>
        <p:spPr>
          <a:xfrm>
            <a:off x="3849641" y="1435651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B0F65E-1617-424D-8FC9-2E1A67F48681}"/>
              </a:ext>
            </a:extLst>
          </p:cNvPr>
          <p:cNvSpPr txBox="1"/>
          <p:nvPr/>
        </p:nvSpPr>
        <p:spPr>
          <a:xfrm>
            <a:off x="1295398" y="1838592"/>
            <a:ext cx="6553202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ED5581A-15A8-A64B-AF68-1C5CEA0D2C39}"/>
              </a:ext>
            </a:extLst>
          </p:cNvPr>
          <p:cNvSpPr txBox="1"/>
          <p:nvPr/>
        </p:nvSpPr>
        <p:spPr>
          <a:xfrm>
            <a:off x="5016262" y="4540379"/>
            <a:ext cx="819509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Bob</a:t>
            </a:r>
          </a:p>
          <a:p>
            <a:r>
              <a:rPr lang="en-US" sz="1050" b="1"/>
              <a:t>Fredics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1788D40-42C3-C745-99DD-0585DAA27AEC}"/>
              </a:ext>
            </a:extLst>
          </p:cNvPr>
          <p:cNvSpPr txBox="1"/>
          <p:nvPr/>
        </p:nvSpPr>
        <p:spPr>
          <a:xfrm>
            <a:off x="1147315" y="4540379"/>
            <a:ext cx="819509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Joshua</a:t>
            </a:r>
          </a:p>
          <a:p>
            <a:r>
              <a:rPr lang="en-ID" sz="1050" b="1"/>
              <a:t>Mardika</a:t>
            </a:r>
            <a:endParaRPr lang="en-US" sz="1050" b="1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1E0359-A36F-2E4B-9A92-12125A0A60A4}"/>
              </a:ext>
            </a:extLst>
          </p:cNvPr>
          <p:cNvSpPr txBox="1"/>
          <p:nvPr/>
        </p:nvSpPr>
        <p:spPr>
          <a:xfrm>
            <a:off x="2160917" y="3857449"/>
            <a:ext cx="1928003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EDDFBEB-CA8A-2145-9E82-C378EA9DD7EB}"/>
              </a:ext>
            </a:extLst>
          </p:cNvPr>
          <p:cNvSpPr/>
          <p:nvPr/>
        </p:nvSpPr>
        <p:spPr bwMode="auto">
          <a:xfrm>
            <a:off x="3702413" y="3246626"/>
            <a:ext cx="294455" cy="171134"/>
          </a:xfrm>
          <a:custGeom>
            <a:avLst/>
            <a:gdLst/>
            <a:ahLst/>
            <a:cxnLst/>
            <a:rect l="l" t="t" r="r" b="b"/>
            <a:pathLst>
              <a:path w="76173" h="44271">
                <a:moveTo>
                  <a:pt x="56820" y="0"/>
                </a:moveTo>
                <a:lnTo>
                  <a:pt x="76173" y="0"/>
                </a:lnTo>
                <a:cubicBezTo>
                  <a:pt x="72284" y="15729"/>
                  <a:pt x="69309" y="30486"/>
                  <a:pt x="67247" y="44271"/>
                </a:cubicBezTo>
                <a:lnTo>
                  <a:pt x="42505" y="44271"/>
                </a:lnTo>
                <a:lnTo>
                  <a:pt x="41268" y="42327"/>
                </a:lnTo>
                <a:cubicBezTo>
                  <a:pt x="42564" y="36966"/>
                  <a:pt x="44699" y="30236"/>
                  <a:pt x="47674" y="22135"/>
                </a:cubicBezTo>
                <a:cubicBezTo>
                  <a:pt x="50649" y="14035"/>
                  <a:pt x="53698" y="6657"/>
                  <a:pt x="56820" y="0"/>
                </a:cubicBezTo>
                <a:close/>
                <a:moveTo>
                  <a:pt x="15553" y="0"/>
                </a:moveTo>
                <a:lnTo>
                  <a:pt x="34905" y="0"/>
                </a:lnTo>
                <a:cubicBezTo>
                  <a:pt x="31017" y="15729"/>
                  <a:pt x="28042" y="30486"/>
                  <a:pt x="25980" y="44271"/>
                </a:cubicBezTo>
                <a:lnTo>
                  <a:pt x="1238" y="44271"/>
                </a:lnTo>
                <a:lnTo>
                  <a:pt x="0" y="42327"/>
                </a:lnTo>
                <a:cubicBezTo>
                  <a:pt x="1296" y="36966"/>
                  <a:pt x="3432" y="30236"/>
                  <a:pt x="6407" y="22135"/>
                </a:cubicBezTo>
                <a:cubicBezTo>
                  <a:pt x="9382" y="14035"/>
                  <a:pt x="12431" y="6657"/>
                  <a:pt x="15553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081F105A-BFE8-9C41-95FE-C641AA2E91E3}"/>
              </a:ext>
            </a:extLst>
          </p:cNvPr>
          <p:cNvSpPr/>
          <p:nvPr/>
        </p:nvSpPr>
        <p:spPr bwMode="auto">
          <a:xfrm>
            <a:off x="7554145" y="3246625"/>
            <a:ext cx="294455" cy="171134"/>
          </a:xfrm>
          <a:custGeom>
            <a:avLst/>
            <a:gdLst/>
            <a:ahLst/>
            <a:cxnLst/>
            <a:rect l="l" t="t" r="r" b="b"/>
            <a:pathLst>
              <a:path w="76173" h="44271">
                <a:moveTo>
                  <a:pt x="56820" y="0"/>
                </a:moveTo>
                <a:lnTo>
                  <a:pt x="76173" y="0"/>
                </a:lnTo>
                <a:cubicBezTo>
                  <a:pt x="72284" y="15729"/>
                  <a:pt x="69309" y="30486"/>
                  <a:pt x="67247" y="44271"/>
                </a:cubicBezTo>
                <a:lnTo>
                  <a:pt x="42505" y="44271"/>
                </a:lnTo>
                <a:lnTo>
                  <a:pt x="41268" y="42327"/>
                </a:lnTo>
                <a:cubicBezTo>
                  <a:pt x="42564" y="36966"/>
                  <a:pt x="44699" y="30236"/>
                  <a:pt x="47674" y="22135"/>
                </a:cubicBezTo>
                <a:cubicBezTo>
                  <a:pt x="50649" y="14035"/>
                  <a:pt x="53698" y="6657"/>
                  <a:pt x="56820" y="0"/>
                </a:cubicBezTo>
                <a:close/>
                <a:moveTo>
                  <a:pt x="15553" y="0"/>
                </a:moveTo>
                <a:lnTo>
                  <a:pt x="34905" y="0"/>
                </a:lnTo>
                <a:cubicBezTo>
                  <a:pt x="31017" y="15729"/>
                  <a:pt x="28042" y="30486"/>
                  <a:pt x="25980" y="44271"/>
                </a:cubicBezTo>
                <a:lnTo>
                  <a:pt x="1238" y="44271"/>
                </a:lnTo>
                <a:lnTo>
                  <a:pt x="0" y="42327"/>
                </a:lnTo>
                <a:cubicBezTo>
                  <a:pt x="1296" y="36966"/>
                  <a:pt x="3432" y="30236"/>
                  <a:pt x="6407" y="22135"/>
                </a:cubicBezTo>
                <a:cubicBezTo>
                  <a:pt x="9382" y="14035"/>
                  <a:pt x="12431" y="6657"/>
                  <a:pt x="15553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CA0A05A-4182-4648-B72E-09731B872BCC}"/>
              </a:ext>
            </a:extLst>
          </p:cNvPr>
          <p:cNvSpPr txBox="1"/>
          <p:nvPr/>
        </p:nvSpPr>
        <p:spPr>
          <a:xfrm>
            <a:off x="6029863" y="3857449"/>
            <a:ext cx="1928003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2A211C8-BC3E-6A44-B437-3FFD334406E8}"/>
              </a:ext>
            </a:extLst>
          </p:cNvPr>
          <p:cNvSpPr/>
          <p:nvPr/>
        </p:nvSpPr>
        <p:spPr bwMode="auto">
          <a:xfrm>
            <a:off x="4270066" y="519101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6CE507AC-922B-2746-A1E7-7D96F1D80CDB}"/>
              </a:ext>
            </a:extLst>
          </p:cNvPr>
          <p:cNvSpPr/>
          <p:nvPr/>
        </p:nvSpPr>
        <p:spPr bwMode="auto">
          <a:xfrm>
            <a:off x="8139012" y="519101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006720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" grpId="0"/>
      <p:bldP spid="3" grpId="0" animBg="1"/>
      <p:bldP spid="6" grpId="0"/>
      <p:bldP spid="15" grpId="0"/>
      <p:bldP spid="16" grpId="0"/>
      <p:bldP spid="17" grpId="0"/>
      <p:bldP spid="21" grpId="0" animBg="1"/>
      <p:bldP spid="22" grpId="0" animBg="1"/>
      <p:bldP spid="23" grpId="0"/>
      <p:bldP spid="27" grpId="0" animBg="1"/>
      <p:bldP spid="2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5EF49E8A-584F-F64F-9BCA-29B902EA1CEF}"/>
              </a:ext>
            </a:extLst>
          </p:cNvPr>
          <p:cNvSpPr/>
          <p:nvPr/>
        </p:nvSpPr>
        <p:spPr>
          <a:xfrm>
            <a:off x="1820173" y="2314203"/>
            <a:ext cx="5503654" cy="4543797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971AA94-261A-2C41-A6ED-44B5CE3B7F0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91" t="44024" r="38891" b="13342"/>
          <a:stretch>
            <a:fillRect/>
          </a:stretch>
        </p:blipFill>
        <p:spPr>
          <a:xfrm>
            <a:off x="3114140" y="2662029"/>
            <a:ext cx="2915728" cy="4195971"/>
          </a:xfrm>
          <a:custGeom>
            <a:avLst/>
            <a:gdLst>
              <a:gd name="connsiteX0" fmla="*/ 1457864 w 2915728"/>
              <a:gd name="connsiteY0" fmla="*/ 0 h 4195971"/>
              <a:gd name="connsiteX1" fmla="*/ 2915728 w 2915728"/>
              <a:gd name="connsiteY1" fmla="*/ 1457864 h 4195971"/>
              <a:gd name="connsiteX2" fmla="*/ 2915728 w 2915728"/>
              <a:gd name="connsiteY2" fmla="*/ 4195971 h 4195971"/>
              <a:gd name="connsiteX3" fmla="*/ 0 w 2915728"/>
              <a:gd name="connsiteY3" fmla="*/ 4195971 h 4195971"/>
              <a:gd name="connsiteX4" fmla="*/ 0 w 2915728"/>
              <a:gd name="connsiteY4" fmla="*/ 1457864 h 4195971"/>
              <a:gd name="connsiteX5" fmla="*/ 1457864 w 2915728"/>
              <a:gd name="connsiteY5" fmla="*/ 0 h 4195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15728" h="4195971">
                <a:moveTo>
                  <a:pt x="1457864" y="0"/>
                </a:moveTo>
                <a:cubicBezTo>
                  <a:pt x="2263020" y="0"/>
                  <a:pt x="2915728" y="652708"/>
                  <a:pt x="2915728" y="1457864"/>
                </a:cubicBezTo>
                <a:lnTo>
                  <a:pt x="2915728" y="4195971"/>
                </a:lnTo>
                <a:lnTo>
                  <a:pt x="0" y="4195971"/>
                </a:lnTo>
                <a:lnTo>
                  <a:pt x="0" y="1457864"/>
                </a:lnTo>
                <a:cubicBezTo>
                  <a:pt x="0" y="652708"/>
                  <a:pt x="652708" y="0"/>
                  <a:pt x="1457864" y="0"/>
                </a:cubicBezTo>
                <a:close/>
              </a:path>
            </a:pathLst>
          </a:cu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B28926E2-92FC-3C49-87E1-B0832A957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</a:t>
            </a:r>
            <a:br>
              <a:rPr lang="en-US" dirty="0"/>
            </a:br>
            <a:r>
              <a:rPr lang="en-US" dirty="0"/>
              <a:t>Data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C62A3AA1-3DD8-2841-B4FE-1FA172033F5F}"/>
              </a:ext>
            </a:extLst>
          </p:cNvPr>
          <p:cNvSpPr/>
          <p:nvPr/>
        </p:nvSpPr>
        <p:spPr>
          <a:xfrm>
            <a:off x="1363513" y="5832947"/>
            <a:ext cx="288018" cy="288018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3A462E4A-1278-FD4A-9058-7373315597A0}"/>
              </a:ext>
            </a:extLst>
          </p:cNvPr>
          <p:cNvSpPr/>
          <p:nvPr/>
        </p:nvSpPr>
        <p:spPr>
          <a:xfrm>
            <a:off x="7299194" y="3547878"/>
            <a:ext cx="443283" cy="44328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DEFD129A-AB61-0D44-A616-37796E481133}"/>
              </a:ext>
            </a:extLst>
          </p:cNvPr>
          <p:cNvSpPr/>
          <p:nvPr/>
        </p:nvSpPr>
        <p:spPr>
          <a:xfrm>
            <a:off x="2657476" y="3109971"/>
            <a:ext cx="146957" cy="146957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159231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5" grpId="0"/>
          <p:bldP spid="11" grpId="0" animBg="1"/>
          <p:bldP spid="12" grpId="0" animBg="1"/>
          <p:bldP spid="1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5" grpId="0"/>
          <p:bldP spid="11" grpId="0" animBg="1"/>
          <p:bldP spid="12" grpId="0" animBg="1"/>
          <p:bldP spid="13" grpId="0" animBg="1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Step By Step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3849641" y="1437767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8BC00A59-8EBB-E444-B0E4-CF8226A257FE}"/>
              </a:ext>
            </a:extLst>
          </p:cNvPr>
          <p:cNvSpPr/>
          <p:nvPr/>
        </p:nvSpPr>
        <p:spPr>
          <a:xfrm flipH="1">
            <a:off x="3200398" y="2616078"/>
            <a:ext cx="1371602" cy="1331415"/>
          </a:xfrm>
          <a:custGeom>
            <a:avLst/>
            <a:gdLst>
              <a:gd name="connsiteX0" fmla="*/ 748118 w 1828802"/>
              <a:gd name="connsiteY0" fmla="*/ 1151 h 1775220"/>
              <a:gd name="connsiteX1" fmla="*/ 203097 w 1828802"/>
              <a:gd name="connsiteY1" fmla="*/ 189380 h 1775220"/>
              <a:gd name="connsiteX2" fmla="*/ 101172 w 1828802"/>
              <a:gd name="connsiteY2" fmla="*/ 240316 h 1775220"/>
              <a:gd name="connsiteX3" fmla="*/ 1 w 1828802"/>
              <a:gd name="connsiteY3" fmla="*/ 255980 h 1775220"/>
              <a:gd name="connsiteX4" fmla="*/ 0 w 1828802"/>
              <a:gd name="connsiteY4" fmla="*/ 255980 h 1775220"/>
              <a:gd name="connsiteX5" fmla="*/ 0 w 1828802"/>
              <a:gd name="connsiteY5" fmla="*/ 720143 h 1775220"/>
              <a:gd name="connsiteX6" fmla="*/ 0 w 1828802"/>
              <a:gd name="connsiteY6" fmla="*/ 726206 h 1775220"/>
              <a:gd name="connsiteX7" fmla="*/ 0 w 1828802"/>
              <a:gd name="connsiteY7" fmla="*/ 1775220 h 1775220"/>
              <a:gd name="connsiteX8" fmla="*/ 1055077 w 1828802"/>
              <a:gd name="connsiteY8" fmla="*/ 1775220 h 1775220"/>
              <a:gd name="connsiteX9" fmla="*/ 1509930 w 1828802"/>
              <a:gd name="connsiteY9" fmla="*/ 1775220 h 1775220"/>
              <a:gd name="connsiteX10" fmla="*/ 1578526 w 1828802"/>
              <a:gd name="connsiteY10" fmla="*/ 1704839 h 1775220"/>
              <a:gd name="connsiteX11" fmla="*/ 1817752 w 1828802"/>
              <a:gd name="connsiteY11" fmla="*/ 877019 h 1775220"/>
              <a:gd name="connsiteX12" fmla="*/ 955286 w 1828802"/>
              <a:gd name="connsiteY12" fmla="*/ 11869 h 1775220"/>
              <a:gd name="connsiteX13" fmla="*/ 748118 w 1828802"/>
              <a:gd name="connsiteY13" fmla="*/ 1151 h 1775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828802" h="1775220">
                <a:moveTo>
                  <a:pt x="748118" y="1151"/>
                </a:moveTo>
                <a:cubicBezTo>
                  <a:pt x="545517" y="10691"/>
                  <a:pt x="358423" y="79106"/>
                  <a:pt x="203097" y="189380"/>
                </a:cubicBezTo>
                <a:cubicBezTo>
                  <a:pt x="171270" y="212018"/>
                  <a:pt x="136865" y="228997"/>
                  <a:pt x="101172" y="240316"/>
                </a:cubicBezTo>
                <a:lnTo>
                  <a:pt x="1" y="255980"/>
                </a:lnTo>
                <a:lnTo>
                  <a:pt x="0" y="255980"/>
                </a:lnTo>
                <a:lnTo>
                  <a:pt x="0" y="720143"/>
                </a:lnTo>
                <a:lnTo>
                  <a:pt x="0" y="726206"/>
                </a:lnTo>
                <a:lnTo>
                  <a:pt x="0" y="1775220"/>
                </a:lnTo>
                <a:lnTo>
                  <a:pt x="1055077" y="1775220"/>
                </a:lnTo>
                <a:lnTo>
                  <a:pt x="1509930" y="1775220"/>
                </a:lnTo>
                <a:lnTo>
                  <a:pt x="1578526" y="1704839"/>
                </a:lnTo>
                <a:cubicBezTo>
                  <a:pt x="1765289" y="1488902"/>
                  <a:pt x="1863248" y="1193942"/>
                  <a:pt x="1817752" y="877019"/>
                </a:cubicBezTo>
                <a:cubicBezTo>
                  <a:pt x="1754099" y="435032"/>
                  <a:pt x="1397279" y="77316"/>
                  <a:pt x="955286" y="11869"/>
                </a:cubicBezTo>
                <a:cubicBezTo>
                  <a:pt x="884908" y="1334"/>
                  <a:pt x="815651" y="-2029"/>
                  <a:pt x="748118" y="1151"/>
                </a:cubicBezTo>
                <a:close/>
              </a:path>
            </a:pathLst>
          </a:custGeom>
          <a:solidFill>
            <a:schemeClr val="accent1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 sz="1350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F7D6284B-C6D8-1A49-968C-15A53C07224D}"/>
              </a:ext>
            </a:extLst>
          </p:cNvPr>
          <p:cNvSpPr/>
          <p:nvPr/>
        </p:nvSpPr>
        <p:spPr>
          <a:xfrm flipH="1">
            <a:off x="4572000" y="2616079"/>
            <a:ext cx="1371600" cy="1331414"/>
          </a:xfrm>
          <a:custGeom>
            <a:avLst/>
            <a:gdLst>
              <a:gd name="connsiteX0" fmla="*/ 1080685 w 1828800"/>
              <a:gd name="connsiteY0" fmla="*/ 1151 h 1775219"/>
              <a:gd name="connsiteX1" fmla="*/ 873517 w 1828800"/>
              <a:gd name="connsiteY1" fmla="*/ 11869 h 1775219"/>
              <a:gd name="connsiteX2" fmla="*/ 11050 w 1828800"/>
              <a:gd name="connsiteY2" fmla="*/ 877019 h 1775219"/>
              <a:gd name="connsiteX3" fmla="*/ 250276 w 1828800"/>
              <a:gd name="connsiteY3" fmla="*/ 1704839 h 1775219"/>
              <a:gd name="connsiteX4" fmla="*/ 318872 w 1828800"/>
              <a:gd name="connsiteY4" fmla="*/ 1775219 h 1775219"/>
              <a:gd name="connsiteX5" fmla="*/ 773723 w 1828800"/>
              <a:gd name="connsiteY5" fmla="*/ 1775219 h 1775219"/>
              <a:gd name="connsiteX6" fmla="*/ 1828800 w 1828800"/>
              <a:gd name="connsiteY6" fmla="*/ 1775219 h 1775219"/>
              <a:gd name="connsiteX7" fmla="*/ 1828800 w 1828800"/>
              <a:gd name="connsiteY7" fmla="*/ 726205 h 1775219"/>
              <a:gd name="connsiteX8" fmla="*/ 1828800 w 1828800"/>
              <a:gd name="connsiteY8" fmla="*/ 720142 h 1775219"/>
              <a:gd name="connsiteX9" fmla="*/ 1828800 w 1828800"/>
              <a:gd name="connsiteY9" fmla="*/ 255980 h 1775219"/>
              <a:gd name="connsiteX10" fmla="*/ 1727630 w 1828800"/>
              <a:gd name="connsiteY10" fmla="*/ 240316 h 1775219"/>
              <a:gd name="connsiteX11" fmla="*/ 1625705 w 1828800"/>
              <a:gd name="connsiteY11" fmla="*/ 189380 h 1775219"/>
              <a:gd name="connsiteX12" fmla="*/ 1080685 w 1828800"/>
              <a:gd name="connsiteY12" fmla="*/ 1151 h 1775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28800" h="1775219">
                <a:moveTo>
                  <a:pt x="1080685" y="1151"/>
                </a:moveTo>
                <a:cubicBezTo>
                  <a:pt x="1013151" y="-2029"/>
                  <a:pt x="943894" y="1334"/>
                  <a:pt x="873517" y="11869"/>
                </a:cubicBezTo>
                <a:cubicBezTo>
                  <a:pt x="431524" y="77316"/>
                  <a:pt x="74703" y="435032"/>
                  <a:pt x="11050" y="877019"/>
                </a:cubicBezTo>
                <a:cubicBezTo>
                  <a:pt x="-34446" y="1193942"/>
                  <a:pt x="63513" y="1488902"/>
                  <a:pt x="250276" y="1704839"/>
                </a:cubicBezTo>
                <a:lnTo>
                  <a:pt x="318872" y="1775219"/>
                </a:lnTo>
                <a:lnTo>
                  <a:pt x="773723" y="1775219"/>
                </a:lnTo>
                <a:lnTo>
                  <a:pt x="1828800" y="1775219"/>
                </a:lnTo>
                <a:lnTo>
                  <a:pt x="1828800" y="726205"/>
                </a:lnTo>
                <a:lnTo>
                  <a:pt x="1828800" y="720142"/>
                </a:lnTo>
                <a:lnTo>
                  <a:pt x="1828800" y="255980"/>
                </a:lnTo>
                <a:lnTo>
                  <a:pt x="1727630" y="240316"/>
                </a:lnTo>
                <a:cubicBezTo>
                  <a:pt x="1691937" y="228997"/>
                  <a:pt x="1657533" y="212018"/>
                  <a:pt x="1625705" y="189380"/>
                </a:cubicBezTo>
                <a:cubicBezTo>
                  <a:pt x="1470379" y="79106"/>
                  <a:pt x="1283285" y="10691"/>
                  <a:pt x="1080685" y="1151"/>
                </a:cubicBezTo>
                <a:close/>
              </a:path>
            </a:pathLst>
          </a:custGeom>
          <a:solidFill>
            <a:schemeClr val="accent2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 sz="1350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C0D77939-4901-6F4D-833A-70C2BF882035}"/>
              </a:ext>
            </a:extLst>
          </p:cNvPr>
          <p:cNvSpPr/>
          <p:nvPr/>
        </p:nvSpPr>
        <p:spPr>
          <a:xfrm flipH="1">
            <a:off x="3439553" y="3947492"/>
            <a:ext cx="1132448" cy="1425612"/>
          </a:xfrm>
          <a:custGeom>
            <a:avLst/>
            <a:gdLst>
              <a:gd name="connsiteX0" fmla="*/ 1509931 w 1509931"/>
              <a:gd name="connsiteY0" fmla="*/ 0 h 1900816"/>
              <a:gd name="connsiteX1" fmla="*/ 1055077 w 1509931"/>
              <a:gd name="connsiteY1" fmla="*/ 0 h 1900816"/>
              <a:gd name="connsiteX2" fmla="*/ 0 w 1509931"/>
              <a:gd name="connsiteY2" fmla="*/ 0 h 1900816"/>
              <a:gd name="connsiteX3" fmla="*/ 0 w 1509931"/>
              <a:gd name="connsiteY3" fmla="*/ 378991 h 1900816"/>
              <a:gd name="connsiteX4" fmla="*/ 1 w 1509931"/>
              <a:gd name="connsiteY4" fmla="*/ 378991 h 1900816"/>
              <a:gd name="connsiteX5" fmla="*/ 46748 w 1509931"/>
              <a:gd name="connsiteY5" fmla="*/ 391773 h 1900816"/>
              <a:gd name="connsiteX6" fmla="*/ 305299 w 1509931"/>
              <a:gd name="connsiteY6" fmla="*/ 1721469 h 1900816"/>
              <a:gd name="connsiteX7" fmla="*/ 476537 w 1509931"/>
              <a:gd name="connsiteY7" fmla="*/ 1900770 h 1900816"/>
              <a:gd name="connsiteX8" fmla="*/ 1201834 w 1509931"/>
              <a:gd name="connsiteY8" fmla="*/ 1183548 h 1900816"/>
              <a:gd name="connsiteX9" fmla="*/ 1201834 w 1509931"/>
              <a:gd name="connsiteY9" fmla="*/ 677902 h 1900816"/>
              <a:gd name="connsiteX10" fmla="*/ 1493207 w 1509931"/>
              <a:gd name="connsiteY10" fmla="*/ 17159 h 1900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09931" h="1900816">
                <a:moveTo>
                  <a:pt x="1509931" y="0"/>
                </a:moveTo>
                <a:lnTo>
                  <a:pt x="1055077" y="0"/>
                </a:lnTo>
                <a:lnTo>
                  <a:pt x="0" y="0"/>
                </a:lnTo>
                <a:lnTo>
                  <a:pt x="0" y="378991"/>
                </a:lnTo>
                <a:lnTo>
                  <a:pt x="1" y="378991"/>
                </a:lnTo>
                <a:lnTo>
                  <a:pt x="46748" y="391773"/>
                </a:lnTo>
                <a:cubicBezTo>
                  <a:pt x="305299" y="539518"/>
                  <a:pt x="305299" y="1721469"/>
                  <a:pt x="305299" y="1721469"/>
                </a:cubicBezTo>
                <a:cubicBezTo>
                  <a:pt x="305299" y="1817397"/>
                  <a:pt x="380609" y="1899878"/>
                  <a:pt x="476537" y="1900770"/>
                </a:cubicBezTo>
                <a:cubicBezTo>
                  <a:pt x="876392" y="1905255"/>
                  <a:pt x="1201834" y="1582505"/>
                  <a:pt x="1201834" y="1183548"/>
                </a:cubicBezTo>
                <a:lnTo>
                  <a:pt x="1201834" y="677902"/>
                </a:lnTo>
                <a:cubicBezTo>
                  <a:pt x="1201834" y="425982"/>
                  <a:pt x="1307626" y="186604"/>
                  <a:pt x="1493207" y="17159"/>
                </a:cubicBezTo>
                <a:close/>
              </a:path>
            </a:pathLst>
          </a:custGeom>
          <a:solidFill>
            <a:schemeClr val="accent2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 sz="1350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33E51FE6-2D00-6A43-A029-B0EFB8EA037C}"/>
              </a:ext>
            </a:extLst>
          </p:cNvPr>
          <p:cNvSpPr/>
          <p:nvPr/>
        </p:nvSpPr>
        <p:spPr>
          <a:xfrm flipH="1">
            <a:off x="4572001" y="3947493"/>
            <a:ext cx="1132447" cy="1425613"/>
          </a:xfrm>
          <a:custGeom>
            <a:avLst/>
            <a:gdLst>
              <a:gd name="connsiteX0" fmla="*/ 1509929 w 1509929"/>
              <a:gd name="connsiteY0" fmla="*/ 0 h 1900817"/>
              <a:gd name="connsiteX1" fmla="*/ 454852 w 1509929"/>
              <a:gd name="connsiteY1" fmla="*/ 0 h 1900817"/>
              <a:gd name="connsiteX2" fmla="*/ 0 w 1509929"/>
              <a:gd name="connsiteY2" fmla="*/ 0 h 1900817"/>
              <a:gd name="connsiteX3" fmla="*/ 16725 w 1509929"/>
              <a:gd name="connsiteY3" fmla="*/ 17160 h 1900817"/>
              <a:gd name="connsiteX4" fmla="*/ 308098 w 1509929"/>
              <a:gd name="connsiteY4" fmla="*/ 677903 h 1900817"/>
              <a:gd name="connsiteX5" fmla="*/ 308098 w 1509929"/>
              <a:gd name="connsiteY5" fmla="*/ 1183549 h 1900817"/>
              <a:gd name="connsiteX6" fmla="*/ 1033395 w 1509929"/>
              <a:gd name="connsiteY6" fmla="*/ 1900771 h 1900817"/>
              <a:gd name="connsiteX7" fmla="*/ 1204633 w 1509929"/>
              <a:gd name="connsiteY7" fmla="*/ 1721470 h 1900817"/>
              <a:gd name="connsiteX8" fmla="*/ 1463184 w 1509929"/>
              <a:gd name="connsiteY8" fmla="*/ 391774 h 1900817"/>
              <a:gd name="connsiteX9" fmla="*/ 1509929 w 1509929"/>
              <a:gd name="connsiteY9" fmla="*/ 378993 h 1900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09929" h="1900817">
                <a:moveTo>
                  <a:pt x="1509929" y="0"/>
                </a:moveTo>
                <a:lnTo>
                  <a:pt x="454852" y="0"/>
                </a:lnTo>
                <a:lnTo>
                  <a:pt x="0" y="0"/>
                </a:lnTo>
                <a:lnTo>
                  <a:pt x="16725" y="17160"/>
                </a:lnTo>
                <a:cubicBezTo>
                  <a:pt x="202305" y="186605"/>
                  <a:pt x="308098" y="425983"/>
                  <a:pt x="308098" y="677903"/>
                </a:cubicBezTo>
                <a:lnTo>
                  <a:pt x="308098" y="1183549"/>
                </a:lnTo>
                <a:cubicBezTo>
                  <a:pt x="308098" y="1582506"/>
                  <a:pt x="633539" y="1905256"/>
                  <a:pt x="1033395" y="1900771"/>
                </a:cubicBezTo>
                <a:cubicBezTo>
                  <a:pt x="1129323" y="1899879"/>
                  <a:pt x="1204633" y="1817398"/>
                  <a:pt x="1204633" y="1721470"/>
                </a:cubicBezTo>
                <a:cubicBezTo>
                  <a:pt x="1204633" y="1721470"/>
                  <a:pt x="1204633" y="539519"/>
                  <a:pt x="1463184" y="391774"/>
                </a:cubicBezTo>
                <a:lnTo>
                  <a:pt x="1509929" y="378993"/>
                </a:lnTo>
                <a:close/>
              </a:path>
            </a:pathLst>
          </a:custGeom>
          <a:solidFill>
            <a:schemeClr val="accent1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EA0CA8B-577F-244A-A122-5195534CB2CC}"/>
              </a:ext>
            </a:extLst>
          </p:cNvPr>
          <p:cNvSpPr txBox="1"/>
          <p:nvPr/>
        </p:nvSpPr>
        <p:spPr>
          <a:xfrm>
            <a:off x="6580007" y="2941284"/>
            <a:ext cx="179356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1E5FC0E-E111-8C43-B8C9-F20407FDB8CF}"/>
              </a:ext>
            </a:extLst>
          </p:cNvPr>
          <p:cNvSpPr txBox="1"/>
          <p:nvPr/>
        </p:nvSpPr>
        <p:spPr>
          <a:xfrm>
            <a:off x="6580007" y="2749239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2647570-E328-A948-A221-3E3382AE8108}"/>
              </a:ext>
            </a:extLst>
          </p:cNvPr>
          <p:cNvSpPr txBox="1"/>
          <p:nvPr/>
        </p:nvSpPr>
        <p:spPr>
          <a:xfrm>
            <a:off x="6580007" y="4401304"/>
            <a:ext cx="179356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BBE237B-73D7-0245-9A68-AA42666EED7D}"/>
              </a:ext>
            </a:extLst>
          </p:cNvPr>
          <p:cNvSpPr txBox="1"/>
          <p:nvPr/>
        </p:nvSpPr>
        <p:spPr>
          <a:xfrm>
            <a:off x="6580007" y="4209259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C683C0-E4D1-A947-AEDA-05ACA26DD0FC}"/>
              </a:ext>
            </a:extLst>
          </p:cNvPr>
          <p:cNvSpPr txBox="1"/>
          <p:nvPr/>
        </p:nvSpPr>
        <p:spPr>
          <a:xfrm>
            <a:off x="770791" y="2941284"/>
            <a:ext cx="179356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E9274DB-6A18-E048-A4B6-AD87CC9BB582}"/>
              </a:ext>
            </a:extLst>
          </p:cNvPr>
          <p:cNvSpPr txBox="1"/>
          <p:nvPr/>
        </p:nvSpPr>
        <p:spPr>
          <a:xfrm>
            <a:off x="770791" y="2749239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04ACC71-0AA3-DD4C-BC94-DDA40D04108C}"/>
              </a:ext>
            </a:extLst>
          </p:cNvPr>
          <p:cNvSpPr txBox="1"/>
          <p:nvPr/>
        </p:nvSpPr>
        <p:spPr>
          <a:xfrm>
            <a:off x="770791" y="4401304"/>
            <a:ext cx="179356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936503C-4CFD-6C43-AFD4-F4A8FD5108AE}"/>
              </a:ext>
            </a:extLst>
          </p:cNvPr>
          <p:cNvSpPr txBox="1"/>
          <p:nvPr/>
        </p:nvSpPr>
        <p:spPr>
          <a:xfrm>
            <a:off x="770791" y="4209259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34CB942-952E-3445-A29C-21E59F4F6FBA}"/>
              </a:ext>
            </a:extLst>
          </p:cNvPr>
          <p:cNvSpPr/>
          <p:nvPr/>
        </p:nvSpPr>
        <p:spPr bwMode="auto">
          <a:xfrm>
            <a:off x="2895654" y="2991613"/>
            <a:ext cx="543899" cy="54389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4EC9F6B-820D-044D-B45F-2D51D45AB417}"/>
              </a:ext>
            </a:extLst>
          </p:cNvPr>
          <p:cNvSpPr/>
          <p:nvPr/>
        </p:nvSpPr>
        <p:spPr bwMode="auto">
          <a:xfrm>
            <a:off x="3342301" y="4411614"/>
            <a:ext cx="543899" cy="54389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8573FF00-DA92-E148-8F16-2B041B4C5CD4}"/>
              </a:ext>
            </a:extLst>
          </p:cNvPr>
          <p:cNvSpPr/>
          <p:nvPr/>
        </p:nvSpPr>
        <p:spPr bwMode="auto">
          <a:xfrm>
            <a:off x="5257800" y="4415714"/>
            <a:ext cx="543899" cy="54389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BA039910-70F9-4646-B74A-C7181391D606}"/>
              </a:ext>
            </a:extLst>
          </p:cNvPr>
          <p:cNvSpPr/>
          <p:nvPr/>
        </p:nvSpPr>
        <p:spPr bwMode="auto">
          <a:xfrm>
            <a:off x="5704447" y="2989921"/>
            <a:ext cx="543899" cy="54389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35905D1-FCAF-AF4A-BC5A-D0B315171042}"/>
              </a:ext>
            </a:extLst>
          </p:cNvPr>
          <p:cNvSpPr txBox="1"/>
          <p:nvPr/>
        </p:nvSpPr>
        <p:spPr>
          <a:xfrm>
            <a:off x="2895653" y="3134911"/>
            <a:ext cx="54390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>
                <a:solidFill>
                  <a:schemeClr val="bg2"/>
                </a:solidFill>
              </a:rPr>
              <a:t>01</a:t>
            </a:r>
            <a:endParaRPr lang="en-US" sz="1050" b="1">
              <a:solidFill>
                <a:schemeClr val="bg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7AE6E34-9751-B743-B79A-E76EFC5796DD}"/>
              </a:ext>
            </a:extLst>
          </p:cNvPr>
          <p:cNvSpPr txBox="1"/>
          <p:nvPr/>
        </p:nvSpPr>
        <p:spPr>
          <a:xfrm>
            <a:off x="5704446" y="3136290"/>
            <a:ext cx="54390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>
                <a:solidFill>
                  <a:schemeClr val="bg2"/>
                </a:solidFill>
              </a:rPr>
              <a:t>02</a:t>
            </a:r>
            <a:endParaRPr lang="en-US" sz="1050" b="1">
              <a:solidFill>
                <a:schemeClr val="bg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416865F-96C2-A74F-B2D8-47E3EC279D56}"/>
              </a:ext>
            </a:extLst>
          </p:cNvPr>
          <p:cNvSpPr txBox="1"/>
          <p:nvPr/>
        </p:nvSpPr>
        <p:spPr>
          <a:xfrm>
            <a:off x="5258250" y="4558092"/>
            <a:ext cx="54390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>
                <a:solidFill>
                  <a:schemeClr val="bg2"/>
                </a:solidFill>
              </a:rPr>
              <a:t>04</a:t>
            </a:r>
            <a:endParaRPr lang="en-US" sz="1050" b="1">
              <a:solidFill>
                <a:schemeClr val="bg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DBCBD95-8B04-3747-99F1-7119DE8A742B}"/>
              </a:ext>
            </a:extLst>
          </p:cNvPr>
          <p:cNvSpPr txBox="1"/>
          <p:nvPr/>
        </p:nvSpPr>
        <p:spPr>
          <a:xfrm>
            <a:off x="3341849" y="4561738"/>
            <a:ext cx="54390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>
                <a:solidFill>
                  <a:schemeClr val="bg2"/>
                </a:solidFill>
              </a:rPr>
              <a:t>03</a:t>
            </a:r>
            <a:endParaRPr lang="en-US" sz="1050" b="1">
              <a:solidFill>
                <a:schemeClr val="bg2"/>
              </a:solidFill>
            </a:endParaRPr>
          </a:p>
        </p:txBody>
      </p:sp>
      <p:grpSp>
        <p:nvGrpSpPr>
          <p:cNvPr id="48" name="Graphic 1">
            <a:extLst>
              <a:ext uri="{FF2B5EF4-FFF2-40B4-BE49-F238E27FC236}">
                <a16:creationId xmlns:a16="http://schemas.microsoft.com/office/drawing/2014/main" id="{825FA8AD-9536-F34D-9569-BC3093144E0D}"/>
              </a:ext>
            </a:extLst>
          </p:cNvPr>
          <p:cNvGrpSpPr/>
          <p:nvPr/>
        </p:nvGrpSpPr>
        <p:grpSpPr>
          <a:xfrm>
            <a:off x="3889273" y="3234832"/>
            <a:ext cx="299336" cy="284907"/>
            <a:chOff x="2435240" y="1871709"/>
            <a:chExt cx="646785" cy="615610"/>
          </a:xfrm>
        </p:grpSpPr>
        <p:sp>
          <p:nvSpPr>
            <p:cNvPr id="49" name="Freeform: Shape 733">
              <a:extLst>
                <a:ext uri="{FF2B5EF4-FFF2-40B4-BE49-F238E27FC236}">
                  <a16:creationId xmlns:a16="http://schemas.microsoft.com/office/drawing/2014/main" id="{B48C548D-6899-D54E-89C2-F8E066755B67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734">
              <a:extLst>
                <a:ext uri="{FF2B5EF4-FFF2-40B4-BE49-F238E27FC236}">
                  <a16:creationId xmlns:a16="http://schemas.microsoft.com/office/drawing/2014/main" id="{96A6ED71-8AD0-BE49-90A4-21F476204F44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735">
              <a:extLst>
                <a:ext uri="{FF2B5EF4-FFF2-40B4-BE49-F238E27FC236}">
                  <a16:creationId xmlns:a16="http://schemas.microsoft.com/office/drawing/2014/main" id="{57D0475F-80E4-A945-BE7C-9B8C2EAE46D5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736">
              <a:extLst>
                <a:ext uri="{FF2B5EF4-FFF2-40B4-BE49-F238E27FC236}">
                  <a16:creationId xmlns:a16="http://schemas.microsoft.com/office/drawing/2014/main" id="{DBEC0804-EA82-754A-8098-168A530BBE35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737">
              <a:extLst>
                <a:ext uri="{FF2B5EF4-FFF2-40B4-BE49-F238E27FC236}">
                  <a16:creationId xmlns:a16="http://schemas.microsoft.com/office/drawing/2014/main" id="{71E15812-B2A7-1A4D-9AFF-C71CB57D2F3F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738">
              <a:extLst>
                <a:ext uri="{FF2B5EF4-FFF2-40B4-BE49-F238E27FC236}">
                  <a16:creationId xmlns:a16="http://schemas.microsoft.com/office/drawing/2014/main" id="{8AC902AE-96E4-B24F-B2D1-1EEC03CE0122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739">
              <a:extLst>
                <a:ext uri="{FF2B5EF4-FFF2-40B4-BE49-F238E27FC236}">
                  <a16:creationId xmlns:a16="http://schemas.microsoft.com/office/drawing/2014/main" id="{D602BA02-B4BD-9642-BFE6-826AE55E879C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740">
              <a:extLst>
                <a:ext uri="{FF2B5EF4-FFF2-40B4-BE49-F238E27FC236}">
                  <a16:creationId xmlns:a16="http://schemas.microsoft.com/office/drawing/2014/main" id="{6C03CCCB-C1B9-4343-8108-5E0211C83077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57" name="Graphic 1">
              <a:extLst>
                <a:ext uri="{FF2B5EF4-FFF2-40B4-BE49-F238E27FC236}">
                  <a16:creationId xmlns:a16="http://schemas.microsoft.com/office/drawing/2014/main" id="{032349A2-65C3-1540-8A42-E21D205BC8E4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58" name="Freeform: Shape 742">
                <a:extLst>
                  <a:ext uri="{FF2B5EF4-FFF2-40B4-BE49-F238E27FC236}">
                    <a16:creationId xmlns:a16="http://schemas.microsoft.com/office/drawing/2014/main" id="{9363C7A9-C6E5-1C42-81FC-2CB8D416CB15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9" name="Freeform: Shape 743">
                <a:extLst>
                  <a:ext uri="{FF2B5EF4-FFF2-40B4-BE49-F238E27FC236}">
                    <a16:creationId xmlns:a16="http://schemas.microsoft.com/office/drawing/2014/main" id="{5AAC71BF-05A9-8244-A1F7-1E46F0157C4E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60" name="Freeform: Shape 744">
                <a:extLst>
                  <a:ext uri="{FF2B5EF4-FFF2-40B4-BE49-F238E27FC236}">
                    <a16:creationId xmlns:a16="http://schemas.microsoft.com/office/drawing/2014/main" id="{5402791B-F097-1349-B330-67E391B90357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61" name="Freeform: Shape 745">
                <a:extLst>
                  <a:ext uri="{FF2B5EF4-FFF2-40B4-BE49-F238E27FC236}">
                    <a16:creationId xmlns:a16="http://schemas.microsoft.com/office/drawing/2014/main" id="{6B8CA1AD-60E0-5343-97AB-A5F873A20E80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62" name="Graphic 1">
            <a:extLst>
              <a:ext uri="{FF2B5EF4-FFF2-40B4-BE49-F238E27FC236}">
                <a16:creationId xmlns:a16="http://schemas.microsoft.com/office/drawing/2014/main" id="{FA6D9431-EBE7-2943-A51A-E2E188A75AA4}"/>
              </a:ext>
            </a:extLst>
          </p:cNvPr>
          <p:cNvGrpSpPr/>
          <p:nvPr/>
        </p:nvGrpSpPr>
        <p:grpSpPr>
          <a:xfrm>
            <a:off x="3926427" y="4153393"/>
            <a:ext cx="263058" cy="306902"/>
            <a:chOff x="3429382" y="2755889"/>
            <a:chExt cx="568401" cy="663135"/>
          </a:xfrm>
        </p:grpSpPr>
        <p:sp>
          <p:nvSpPr>
            <p:cNvPr id="63" name="Freeform: Shape 962">
              <a:extLst>
                <a:ext uri="{FF2B5EF4-FFF2-40B4-BE49-F238E27FC236}">
                  <a16:creationId xmlns:a16="http://schemas.microsoft.com/office/drawing/2014/main" id="{BA1FAFB7-9611-1742-8B6C-14742B091C0B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963">
              <a:extLst>
                <a:ext uri="{FF2B5EF4-FFF2-40B4-BE49-F238E27FC236}">
                  <a16:creationId xmlns:a16="http://schemas.microsoft.com/office/drawing/2014/main" id="{6422A6F1-01DA-994E-AE78-0DC62ADC49E3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964">
              <a:extLst>
                <a:ext uri="{FF2B5EF4-FFF2-40B4-BE49-F238E27FC236}">
                  <a16:creationId xmlns:a16="http://schemas.microsoft.com/office/drawing/2014/main" id="{70D67756-DA89-B64A-8948-0058531232CE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965">
              <a:extLst>
                <a:ext uri="{FF2B5EF4-FFF2-40B4-BE49-F238E27FC236}">
                  <a16:creationId xmlns:a16="http://schemas.microsoft.com/office/drawing/2014/main" id="{6CCBA8E3-55CD-BC43-865C-2930FD81D2D6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966">
              <a:extLst>
                <a:ext uri="{FF2B5EF4-FFF2-40B4-BE49-F238E27FC236}">
                  <a16:creationId xmlns:a16="http://schemas.microsoft.com/office/drawing/2014/main" id="{87E901C0-9B1B-FC4A-B84E-DCBB4586AA6B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967">
              <a:extLst>
                <a:ext uri="{FF2B5EF4-FFF2-40B4-BE49-F238E27FC236}">
                  <a16:creationId xmlns:a16="http://schemas.microsoft.com/office/drawing/2014/main" id="{9218B50D-CBC0-4A49-9E9E-68F6706C1EF3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69" name="Graphic 1">
              <a:extLst>
                <a:ext uri="{FF2B5EF4-FFF2-40B4-BE49-F238E27FC236}">
                  <a16:creationId xmlns:a16="http://schemas.microsoft.com/office/drawing/2014/main" id="{CDC016F8-3DBF-F444-B4B1-9560268194E9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70" name="Freeform: Shape 969">
                <a:extLst>
                  <a:ext uri="{FF2B5EF4-FFF2-40B4-BE49-F238E27FC236}">
                    <a16:creationId xmlns:a16="http://schemas.microsoft.com/office/drawing/2014/main" id="{108CD122-F0A6-024A-A1EE-F096AA827973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1" name="Freeform: Shape 970">
                <a:extLst>
                  <a:ext uri="{FF2B5EF4-FFF2-40B4-BE49-F238E27FC236}">
                    <a16:creationId xmlns:a16="http://schemas.microsoft.com/office/drawing/2014/main" id="{6977953A-503D-FA45-8300-83132C8CDDAE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2" name="Freeform: Shape 971">
                <a:extLst>
                  <a:ext uri="{FF2B5EF4-FFF2-40B4-BE49-F238E27FC236}">
                    <a16:creationId xmlns:a16="http://schemas.microsoft.com/office/drawing/2014/main" id="{DF6036BE-8513-E04A-8602-127E3D5304FE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3" name="Freeform: Shape 972">
                <a:extLst>
                  <a:ext uri="{FF2B5EF4-FFF2-40B4-BE49-F238E27FC236}">
                    <a16:creationId xmlns:a16="http://schemas.microsoft.com/office/drawing/2014/main" id="{A61A3B9B-5550-FB46-8BC2-50972D16BA2A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4" name="Freeform: Shape 973">
                <a:extLst>
                  <a:ext uri="{FF2B5EF4-FFF2-40B4-BE49-F238E27FC236}">
                    <a16:creationId xmlns:a16="http://schemas.microsoft.com/office/drawing/2014/main" id="{8D941052-4D57-5E44-8714-CCD0F9544DA5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5" name="Freeform: Shape 974">
                <a:extLst>
                  <a:ext uri="{FF2B5EF4-FFF2-40B4-BE49-F238E27FC236}">
                    <a16:creationId xmlns:a16="http://schemas.microsoft.com/office/drawing/2014/main" id="{541A535A-80D0-294E-B8FF-AA9A8A04C0F3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6" name="Freeform: Shape 975">
                <a:extLst>
                  <a:ext uri="{FF2B5EF4-FFF2-40B4-BE49-F238E27FC236}">
                    <a16:creationId xmlns:a16="http://schemas.microsoft.com/office/drawing/2014/main" id="{B0D4338E-70F6-484A-BA09-8DF0DA61C4E0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7" name="Freeform: Shape 976">
                <a:extLst>
                  <a:ext uri="{FF2B5EF4-FFF2-40B4-BE49-F238E27FC236}">
                    <a16:creationId xmlns:a16="http://schemas.microsoft.com/office/drawing/2014/main" id="{2A6FE90B-D10B-D844-8F43-A9BA09178667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8" name="Freeform: Shape 977">
                <a:extLst>
                  <a:ext uri="{FF2B5EF4-FFF2-40B4-BE49-F238E27FC236}">
                    <a16:creationId xmlns:a16="http://schemas.microsoft.com/office/drawing/2014/main" id="{9FFAF277-C2B9-A944-AD8E-0F484CA749F3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9" name="Freeform: Shape 978">
                <a:extLst>
                  <a:ext uri="{FF2B5EF4-FFF2-40B4-BE49-F238E27FC236}">
                    <a16:creationId xmlns:a16="http://schemas.microsoft.com/office/drawing/2014/main" id="{910C33E7-1B86-BC49-BB94-57C8371DB599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80" name="Graphic 1">
            <a:extLst>
              <a:ext uri="{FF2B5EF4-FFF2-40B4-BE49-F238E27FC236}">
                <a16:creationId xmlns:a16="http://schemas.microsoft.com/office/drawing/2014/main" id="{17D9742B-FC44-D746-AA3A-E1161736BD11}"/>
              </a:ext>
            </a:extLst>
          </p:cNvPr>
          <p:cNvGrpSpPr/>
          <p:nvPr/>
        </p:nvGrpSpPr>
        <p:grpSpPr>
          <a:xfrm>
            <a:off x="4971878" y="3230892"/>
            <a:ext cx="241361" cy="241424"/>
            <a:chOff x="587412" y="924237"/>
            <a:chExt cx="663098" cy="663270"/>
          </a:xfrm>
        </p:grpSpPr>
        <p:sp>
          <p:nvSpPr>
            <p:cNvPr id="81" name="Freeform: Shape 671">
              <a:extLst>
                <a:ext uri="{FF2B5EF4-FFF2-40B4-BE49-F238E27FC236}">
                  <a16:creationId xmlns:a16="http://schemas.microsoft.com/office/drawing/2014/main" id="{0EDD6DEE-50CC-2740-B965-AD280B5110BA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672">
              <a:extLst>
                <a:ext uri="{FF2B5EF4-FFF2-40B4-BE49-F238E27FC236}">
                  <a16:creationId xmlns:a16="http://schemas.microsoft.com/office/drawing/2014/main" id="{43555F63-5EDB-AA4A-B0E0-AB27C1C63C40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83" name="Graphic 1">
              <a:extLst>
                <a:ext uri="{FF2B5EF4-FFF2-40B4-BE49-F238E27FC236}">
                  <a16:creationId xmlns:a16="http://schemas.microsoft.com/office/drawing/2014/main" id="{D29C3369-A30D-D241-B6FC-7A13C020AD4A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84" name="Freeform: Shape 674">
                <a:extLst>
                  <a:ext uri="{FF2B5EF4-FFF2-40B4-BE49-F238E27FC236}">
                    <a16:creationId xmlns:a16="http://schemas.microsoft.com/office/drawing/2014/main" id="{1873E59D-8204-5C43-98ED-A6CCB08EF13D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5" name="Freeform: Shape 675">
                <a:extLst>
                  <a:ext uri="{FF2B5EF4-FFF2-40B4-BE49-F238E27FC236}">
                    <a16:creationId xmlns:a16="http://schemas.microsoft.com/office/drawing/2014/main" id="{6F52D6AC-9983-A747-8961-2A37E16F1105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6" name="Freeform: Shape 676">
                <a:extLst>
                  <a:ext uri="{FF2B5EF4-FFF2-40B4-BE49-F238E27FC236}">
                    <a16:creationId xmlns:a16="http://schemas.microsoft.com/office/drawing/2014/main" id="{66A70DF7-58F9-6049-85BF-376C010EEEAD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7" name="Freeform: Shape 677">
                <a:extLst>
                  <a:ext uri="{FF2B5EF4-FFF2-40B4-BE49-F238E27FC236}">
                    <a16:creationId xmlns:a16="http://schemas.microsoft.com/office/drawing/2014/main" id="{F2B2AAD2-5254-3445-B8CC-1B6C5B6FA627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8" name="Freeform: Shape 678">
                <a:extLst>
                  <a:ext uri="{FF2B5EF4-FFF2-40B4-BE49-F238E27FC236}">
                    <a16:creationId xmlns:a16="http://schemas.microsoft.com/office/drawing/2014/main" id="{3FA29803-8AB3-9640-893D-6F1744F20DE7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9" name="Freeform: Shape 679">
                <a:extLst>
                  <a:ext uri="{FF2B5EF4-FFF2-40B4-BE49-F238E27FC236}">
                    <a16:creationId xmlns:a16="http://schemas.microsoft.com/office/drawing/2014/main" id="{59321932-0BDD-1949-A857-ADBD101DB593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1138BAF3-17AC-7843-A0AC-C04A9D5BCF43}"/>
              </a:ext>
            </a:extLst>
          </p:cNvPr>
          <p:cNvGrpSpPr/>
          <p:nvPr/>
        </p:nvGrpSpPr>
        <p:grpSpPr>
          <a:xfrm>
            <a:off x="4918334" y="4149528"/>
            <a:ext cx="274230" cy="274230"/>
            <a:chOff x="5563008" y="4781088"/>
            <a:chExt cx="175372" cy="175372"/>
          </a:xfrm>
        </p:grpSpPr>
        <p:sp>
          <p:nvSpPr>
            <p:cNvPr id="91" name="Freeform: Shape 963">
              <a:extLst>
                <a:ext uri="{FF2B5EF4-FFF2-40B4-BE49-F238E27FC236}">
                  <a16:creationId xmlns:a16="http://schemas.microsoft.com/office/drawing/2014/main" id="{09C18687-CAF3-1C4A-8445-BD4DDCC0D9BA}"/>
                </a:ext>
              </a:extLst>
            </p:cNvPr>
            <p:cNvSpPr/>
            <p:nvPr/>
          </p:nvSpPr>
          <p:spPr>
            <a:xfrm>
              <a:off x="5567879" y="4785959"/>
              <a:ext cx="165629" cy="165629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70">
              <a:extLst>
                <a:ext uri="{FF2B5EF4-FFF2-40B4-BE49-F238E27FC236}">
                  <a16:creationId xmlns:a16="http://schemas.microsoft.com/office/drawing/2014/main" id="{0D9F0EB6-CCFD-AB4A-98D1-5A009FBC6407}"/>
                </a:ext>
              </a:extLst>
            </p:cNvPr>
            <p:cNvSpPr/>
            <p:nvPr/>
          </p:nvSpPr>
          <p:spPr>
            <a:xfrm>
              <a:off x="5563008" y="4781088"/>
              <a:ext cx="175372" cy="175372"/>
            </a:xfrm>
            <a:custGeom>
              <a:avLst/>
              <a:gdLst>
                <a:gd name="connsiteX0" fmla="*/ 142100 w 284200"/>
                <a:gd name="connsiteY0" fmla="*/ 0 h 284200"/>
                <a:gd name="connsiteX1" fmla="*/ 0 w 284200"/>
                <a:gd name="connsiteY1" fmla="*/ 142100 h 284200"/>
                <a:gd name="connsiteX2" fmla="*/ 142100 w 284200"/>
                <a:gd name="connsiteY2" fmla="*/ 284201 h 284200"/>
                <a:gd name="connsiteX3" fmla="*/ 284201 w 284200"/>
                <a:gd name="connsiteY3" fmla="*/ 142100 h 284200"/>
                <a:gd name="connsiteX4" fmla="*/ 142100 w 284200"/>
                <a:gd name="connsiteY4" fmla="*/ 0 h 284200"/>
                <a:gd name="connsiteX5" fmla="*/ 142100 w 284200"/>
                <a:gd name="connsiteY5" fmla="*/ 268412 h 284200"/>
                <a:gd name="connsiteX6" fmla="*/ 15789 w 284200"/>
                <a:gd name="connsiteY6" fmla="*/ 142100 h 284200"/>
                <a:gd name="connsiteX7" fmla="*/ 142100 w 284200"/>
                <a:gd name="connsiteY7" fmla="*/ 15789 h 284200"/>
                <a:gd name="connsiteX8" fmla="*/ 268412 w 284200"/>
                <a:gd name="connsiteY8" fmla="*/ 142100 h 284200"/>
                <a:gd name="connsiteX9" fmla="*/ 142100 w 284200"/>
                <a:gd name="connsiteY9" fmla="*/ 268412 h 2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4200" h="284200">
                  <a:moveTo>
                    <a:pt x="142100" y="0"/>
                  </a:moveTo>
                  <a:cubicBezTo>
                    <a:pt x="63787" y="0"/>
                    <a:pt x="0" y="63787"/>
                    <a:pt x="0" y="142100"/>
                  </a:cubicBezTo>
                  <a:cubicBezTo>
                    <a:pt x="0" y="220413"/>
                    <a:pt x="63787" y="284201"/>
                    <a:pt x="142100" y="284201"/>
                  </a:cubicBezTo>
                  <a:cubicBezTo>
                    <a:pt x="220414" y="284201"/>
                    <a:pt x="284201" y="220413"/>
                    <a:pt x="284201" y="142100"/>
                  </a:cubicBezTo>
                  <a:cubicBezTo>
                    <a:pt x="284201" y="63629"/>
                    <a:pt x="220414" y="0"/>
                    <a:pt x="142100" y="0"/>
                  </a:cubicBezTo>
                  <a:close/>
                  <a:moveTo>
                    <a:pt x="142100" y="268412"/>
                  </a:moveTo>
                  <a:cubicBezTo>
                    <a:pt x="72471" y="268412"/>
                    <a:pt x="15789" y="211730"/>
                    <a:pt x="15789" y="142100"/>
                  </a:cubicBezTo>
                  <a:cubicBezTo>
                    <a:pt x="15789" y="72471"/>
                    <a:pt x="72471" y="15789"/>
                    <a:pt x="142100" y="15789"/>
                  </a:cubicBezTo>
                  <a:cubicBezTo>
                    <a:pt x="211730" y="15789"/>
                    <a:pt x="268412" y="72471"/>
                    <a:pt x="268412" y="142100"/>
                  </a:cubicBezTo>
                  <a:cubicBezTo>
                    <a:pt x="268412" y="211730"/>
                    <a:pt x="211730" y="268412"/>
                    <a:pt x="142100" y="268412"/>
                  </a:cubicBezTo>
                  <a:close/>
                </a:path>
              </a:pathLst>
            </a:custGeom>
            <a:solidFill>
              <a:srgbClr val="1D3557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78">
              <a:extLst>
                <a:ext uri="{FF2B5EF4-FFF2-40B4-BE49-F238E27FC236}">
                  <a16:creationId xmlns:a16="http://schemas.microsoft.com/office/drawing/2014/main" id="{6A5F6536-6C2E-9C4A-8ED6-EE028F74173C}"/>
                </a:ext>
              </a:extLst>
            </p:cNvPr>
            <p:cNvSpPr/>
            <p:nvPr/>
          </p:nvSpPr>
          <p:spPr>
            <a:xfrm>
              <a:off x="5611722" y="4810316"/>
              <a:ext cx="87686" cy="116915"/>
            </a:xfrm>
            <a:custGeom>
              <a:avLst/>
              <a:gdLst>
                <a:gd name="connsiteX0" fmla="*/ 102628 w 142100"/>
                <a:gd name="connsiteY0" fmla="*/ 78945 h 189467"/>
                <a:gd name="connsiteX1" fmla="*/ 78945 w 142100"/>
                <a:gd name="connsiteY1" fmla="*/ 78945 h 189467"/>
                <a:gd name="connsiteX2" fmla="*/ 78945 w 142100"/>
                <a:gd name="connsiteY2" fmla="*/ 31578 h 189467"/>
                <a:gd name="connsiteX3" fmla="*/ 118417 w 142100"/>
                <a:gd name="connsiteY3" fmla="*/ 31578 h 189467"/>
                <a:gd name="connsiteX4" fmla="*/ 126311 w 142100"/>
                <a:gd name="connsiteY4" fmla="*/ 23683 h 189467"/>
                <a:gd name="connsiteX5" fmla="*/ 118417 w 142100"/>
                <a:gd name="connsiteY5" fmla="*/ 15789 h 189467"/>
                <a:gd name="connsiteX6" fmla="*/ 78945 w 142100"/>
                <a:gd name="connsiteY6" fmla="*/ 15789 h 189467"/>
                <a:gd name="connsiteX7" fmla="*/ 78945 w 142100"/>
                <a:gd name="connsiteY7" fmla="*/ 7894 h 189467"/>
                <a:gd name="connsiteX8" fmla="*/ 71050 w 142100"/>
                <a:gd name="connsiteY8" fmla="*/ 0 h 189467"/>
                <a:gd name="connsiteX9" fmla="*/ 63156 w 142100"/>
                <a:gd name="connsiteY9" fmla="*/ 7894 h 189467"/>
                <a:gd name="connsiteX10" fmla="*/ 63156 w 142100"/>
                <a:gd name="connsiteY10" fmla="*/ 15789 h 189467"/>
                <a:gd name="connsiteX11" fmla="*/ 39472 w 142100"/>
                <a:gd name="connsiteY11" fmla="*/ 15789 h 189467"/>
                <a:gd name="connsiteX12" fmla="*/ 0 w 142100"/>
                <a:gd name="connsiteY12" fmla="*/ 55261 h 189467"/>
                <a:gd name="connsiteX13" fmla="*/ 39472 w 142100"/>
                <a:gd name="connsiteY13" fmla="*/ 94734 h 189467"/>
                <a:gd name="connsiteX14" fmla="*/ 63156 w 142100"/>
                <a:gd name="connsiteY14" fmla="*/ 94734 h 189467"/>
                <a:gd name="connsiteX15" fmla="*/ 63156 w 142100"/>
                <a:gd name="connsiteY15" fmla="*/ 142100 h 189467"/>
                <a:gd name="connsiteX16" fmla="*/ 23683 w 142100"/>
                <a:gd name="connsiteY16" fmla="*/ 142100 h 189467"/>
                <a:gd name="connsiteX17" fmla="*/ 15789 w 142100"/>
                <a:gd name="connsiteY17" fmla="*/ 149995 h 189467"/>
                <a:gd name="connsiteX18" fmla="*/ 23683 w 142100"/>
                <a:gd name="connsiteY18" fmla="*/ 157889 h 189467"/>
                <a:gd name="connsiteX19" fmla="*/ 63156 w 142100"/>
                <a:gd name="connsiteY19" fmla="*/ 157889 h 189467"/>
                <a:gd name="connsiteX20" fmla="*/ 63156 w 142100"/>
                <a:gd name="connsiteY20" fmla="*/ 181573 h 189467"/>
                <a:gd name="connsiteX21" fmla="*/ 71050 w 142100"/>
                <a:gd name="connsiteY21" fmla="*/ 189467 h 189467"/>
                <a:gd name="connsiteX22" fmla="*/ 78945 w 142100"/>
                <a:gd name="connsiteY22" fmla="*/ 181573 h 189467"/>
                <a:gd name="connsiteX23" fmla="*/ 78945 w 142100"/>
                <a:gd name="connsiteY23" fmla="*/ 157889 h 189467"/>
                <a:gd name="connsiteX24" fmla="*/ 102628 w 142100"/>
                <a:gd name="connsiteY24" fmla="*/ 157889 h 189467"/>
                <a:gd name="connsiteX25" fmla="*/ 142100 w 142100"/>
                <a:gd name="connsiteY25" fmla="*/ 118417 h 189467"/>
                <a:gd name="connsiteX26" fmla="*/ 102628 w 142100"/>
                <a:gd name="connsiteY26" fmla="*/ 78945 h 189467"/>
                <a:gd name="connsiteX27" fmla="*/ 63156 w 142100"/>
                <a:gd name="connsiteY27" fmla="*/ 78945 h 189467"/>
                <a:gd name="connsiteX28" fmla="*/ 39472 w 142100"/>
                <a:gd name="connsiteY28" fmla="*/ 78945 h 189467"/>
                <a:gd name="connsiteX29" fmla="*/ 15789 w 142100"/>
                <a:gd name="connsiteY29" fmla="*/ 55261 h 189467"/>
                <a:gd name="connsiteX30" fmla="*/ 39472 w 142100"/>
                <a:gd name="connsiteY30" fmla="*/ 31578 h 189467"/>
                <a:gd name="connsiteX31" fmla="*/ 63156 w 142100"/>
                <a:gd name="connsiteY31" fmla="*/ 31578 h 189467"/>
                <a:gd name="connsiteX32" fmla="*/ 63156 w 142100"/>
                <a:gd name="connsiteY32" fmla="*/ 78945 h 189467"/>
                <a:gd name="connsiteX33" fmla="*/ 102628 w 142100"/>
                <a:gd name="connsiteY33" fmla="*/ 142100 h 189467"/>
                <a:gd name="connsiteX34" fmla="*/ 78945 w 142100"/>
                <a:gd name="connsiteY34" fmla="*/ 142100 h 189467"/>
                <a:gd name="connsiteX35" fmla="*/ 78945 w 142100"/>
                <a:gd name="connsiteY35" fmla="*/ 94734 h 189467"/>
                <a:gd name="connsiteX36" fmla="*/ 102628 w 142100"/>
                <a:gd name="connsiteY36" fmla="*/ 94734 h 189467"/>
                <a:gd name="connsiteX37" fmla="*/ 126311 w 142100"/>
                <a:gd name="connsiteY37" fmla="*/ 118417 h 189467"/>
                <a:gd name="connsiteX38" fmla="*/ 102628 w 142100"/>
                <a:gd name="connsiteY38" fmla="*/ 142100 h 189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2100" h="189467">
                  <a:moveTo>
                    <a:pt x="102628" y="78945"/>
                  </a:moveTo>
                  <a:lnTo>
                    <a:pt x="78945" y="78945"/>
                  </a:lnTo>
                  <a:lnTo>
                    <a:pt x="78945" y="31578"/>
                  </a:lnTo>
                  <a:lnTo>
                    <a:pt x="118417" y="31578"/>
                  </a:lnTo>
                  <a:cubicBezTo>
                    <a:pt x="122838" y="31578"/>
                    <a:pt x="126311" y="28104"/>
                    <a:pt x="126311" y="23683"/>
                  </a:cubicBezTo>
                  <a:cubicBezTo>
                    <a:pt x="126311" y="19263"/>
                    <a:pt x="122838" y="15789"/>
                    <a:pt x="118417" y="15789"/>
                  </a:cubicBezTo>
                  <a:lnTo>
                    <a:pt x="78945" y="15789"/>
                  </a:lnTo>
                  <a:lnTo>
                    <a:pt x="78945" y="7894"/>
                  </a:lnTo>
                  <a:cubicBezTo>
                    <a:pt x="78945" y="3474"/>
                    <a:pt x="75471" y="0"/>
                    <a:pt x="71050" y="0"/>
                  </a:cubicBezTo>
                  <a:cubicBezTo>
                    <a:pt x="66629" y="0"/>
                    <a:pt x="63156" y="3474"/>
                    <a:pt x="63156" y="7894"/>
                  </a:cubicBezTo>
                  <a:lnTo>
                    <a:pt x="63156" y="15789"/>
                  </a:lnTo>
                  <a:lnTo>
                    <a:pt x="39472" y="15789"/>
                  </a:lnTo>
                  <a:cubicBezTo>
                    <a:pt x="17684" y="15789"/>
                    <a:pt x="0" y="33472"/>
                    <a:pt x="0" y="55261"/>
                  </a:cubicBezTo>
                  <a:cubicBezTo>
                    <a:pt x="0" y="77050"/>
                    <a:pt x="17684" y="94734"/>
                    <a:pt x="39472" y="94734"/>
                  </a:cubicBezTo>
                  <a:lnTo>
                    <a:pt x="63156" y="94734"/>
                  </a:lnTo>
                  <a:lnTo>
                    <a:pt x="63156" y="142100"/>
                  </a:lnTo>
                  <a:lnTo>
                    <a:pt x="23683" y="142100"/>
                  </a:lnTo>
                  <a:cubicBezTo>
                    <a:pt x="19263" y="142100"/>
                    <a:pt x="15789" y="145574"/>
                    <a:pt x="15789" y="149995"/>
                  </a:cubicBezTo>
                  <a:cubicBezTo>
                    <a:pt x="15789" y="154416"/>
                    <a:pt x="19263" y="157889"/>
                    <a:pt x="23683" y="157889"/>
                  </a:cubicBezTo>
                  <a:lnTo>
                    <a:pt x="63156" y="157889"/>
                  </a:lnTo>
                  <a:lnTo>
                    <a:pt x="63156" y="181573"/>
                  </a:lnTo>
                  <a:cubicBezTo>
                    <a:pt x="63156" y="185994"/>
                    <a:pt x="66629" y="189467"/>
                    <a:pt x="71050" y="189467"/>
                  </a:cubicBezTo>
                  <a:cubicBezTo>
                    <a:pt x="75471" y="189467"/>
                    <a:pt x="78945" y="185994"/>
                    <a:pt x="78945" y="181573"/>
                  </a:cubicBezTo>
                  <a:lnTo>
                    <a:pt x="78945" y="157889"/>
                  </a:lnTo>
                  <a:lnTo>
                    <a:pt x="102628" y="157889"/>
                  </a:lnTo>
                  <a:cubicBezTo>
                    <a:pt x="124417" y="157889"/>
                    <a:pt x="142100" y="140206"/>
                    <a:pt x="142100" y="118417"/>
                  </a:cubicBezTo>
                  <a:cubicBezTo>
                    <a:pt x="142100" y="96628"/>
                    <a:pt x="124417" y="78945"/>
                    <a:pt x="102628" y="78945"/>
                  </a:cubicBezTo>
                  <a:close/>
                  <a:moveTo>
                    <a:pt x="63156" y="78945"/>
                  </a:moveTo>
                  <a:lnTo>
                    <a:pt x="39472" y="78945"/>
                  </a:lnTo>
                  <a:cubicBezTo>
                    <a:pt x="26367" y="78945"/>
                    <a:pt x="15789" y="68366"/>
                    <a:pt x="15789" y="55261"/>
                  </a:cubicBezTo>
                  <a:cubicBezTo>
                    <a:pt x="15789" y="42156"/>
                    <a:pt x="26367" y="31578"/>
                    <a:pt x="39472" y="31578"/>
                  </a:cubicBezTo>
                  <a:lnTo>
                    <a:pt x="63156" y="31578"/>
                  </a:lnTo>
                  <a:lnTo>
                    <a:pt x="63156" y="78945"/>
                  </a:lnTo>
                  <a:close/>
                  <a:moveTo>
                    <a:pt x="102628" y="142100"/>
                  </a:moveTo>
                  <a:lnTo>
                    <a:pt x="78945" y="142100"/>
                  </a:lnTo>
                  <a:lnTo>
                    <a:pt x="78945" y="94734"/>
                  </a:lnTo>
                  <a:lnTo>
                    <a:pt x="102628" y="94734"/>
                  </a:lnTo>
                  <a:cubicBezTo>
                    <a:pt x="115733" y="94734"/>
                    <a:pt x="126311" y="105312"/>
                    <a:pt x="126311" y="118417"/>
                  </a:cubicBezTo>
                  <a:cubicBezTo>
                    <a:pt x="126311" y="131364"/>
                    <a:pt x="115733" y="142100"/>
                    <a:pt x="102628" y="142100"/>
                  </a:cubicBezTo>
                  <a:close/>
                </a:path>
              </a:pathLst>
            </a:custGeom>
            <a:solidFill>
              <a:srgbClr val="1D3557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833225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P spid="20" grpId="0" animBg="1"/>
          <p:bldP spid="22" grpId="0" animBg="1"/>
          <p:bldP spid="24" grpId="0" animBg="1"/>
          <p:bldP spid="27" grpId="0" animBg="1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 animBg="1"/>
          <p:bldP spid="39" grpId="0" animBg="1"/>
          <p:bldP spid="40" grpId="0" animBg="1"/>
          <p:bldP spid="43" grpId="0" animBg="1"/>
          <p:bldP spid="44" grpId="0"/>
          <p:bldP spid="45" grpId="0"/>
          <p:bldP spid="46" grpId="0"/>
          <p:bldP spid="4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P spid="20" grpId="0" animBg="1"/>
          <p:bldP spid="22" grpId="0" animBg="1"/>
          <p:bldP spid="24" grpId="0" animBg="1"/>
          <p:bldP spid="27" grpId="0" animBg="1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 animBg="1"/>
          <p:bldP spid="39" grpId="0" animBg="1"/>
          <p:bldP spid="40" grpId="0" animBg="1"/>
          <p:bldP spid="43" grpId="0" animBg="1"/>
          <p:bldP spid="44" grpId="0"/>
          <p:bldP spid="45" grpId="0"/>
          <p:bldP spid="46" grpId="0"/>
          <p:bldP spid="47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Infographics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3849641" y="1450885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9A24835D-58FD-A044-AB9E-29F0A194028B}"/>
              </a:ext>
            </a:extLst>
          </p:cNvPr>
          <p:cNvSpPr/>
          <p:nvPr/>
        </p:nvSpPr>
        <p:spPr bwMode="auto">
          <a:xfrm rot="4500000">
            <a:off x="3586992" y="1319690"/>
            <a:ext cx="1970015" cy="6468035"/>
          </a:xfrm>
          <a:custGeom>
            <a:avLst/>
            <a:gdLst>
              <a:gd name="connsiteX0" fmla="*/ 0 w 2626686"/>
              <a:gd name="connsiteY0" fmla="*/ 8624047 h 8624047"/>
              <a:gd name="connsiteX1" fmla="*/ 0 w 2626686"/>
              <a:gd name="connsiteY1" fmla="*/ 5163671 h 8624047"/>
              <a:gd name="connsiteX2" fmla="*/ 918882 w 2626686"/>
              <a:gd name="connsiteY2" fmla="*/ 5163671 h 8624047"/>
              <a:gd name="connsiteX3" fmla="*/ 918882 w 2626686"/>
              <a:gd name="connsiteY3" fmla="*/ 5163672 h 8624047"/>
              <a:gd name="connsiteX4" fmla="*/ 1429872 w 2626686"/>
              <a:gd name="connsiteY4" fmla="*/ 5163672 h 8624047"/>
              <a:gd name="connsiteX5" fmla="*/ 1429872 w 2626686"/>
              <a:gd name="connsiteY5" fmla="*/ 914400 h 8624047"/>
              <a:gd name="connsiteX6" fmla="*/ 1147482 w 2626686"/>
              <a:gd name="connsiteY6" fmla="*/ 914400 h 8624047"/>
              <a:gd name="connsiteX7" fmla="*/ 1887084 w 2626686"/>
              <a:gd name="connsiteY7" fmla="*/ 0 h 8624047"/>
              <a:gd name="connsiteX8" fmla="*/ 2626686 w 2626686"/>
              <a:gd name="connsiteY8" fmla="*/ 914400 h 8624047"/>
              <a:gd name="connsiteX9" fmla="*/ 2348754 w 2626686"/>
              <a:gd name="connsiteY9" fmla="*/ 914400 h 8624047"/>
              <a:gd name="connsiteX10" fmla="*/ 2348754 w 2626686"/>
              <a:gd name="connsiteY10" fmla="*/ 6082554 h 8624047"/>
              <a:gd name="connsiteX11" fmla="*/ 1429872 w 2626686"/>
              <a:gd name="connsiteY11" fmla="*/ 6082554 h 8624047"/>
              <a:gd name="connsiteX12" fmla="*/ 1429872 w 2626686"/>
              <a:gd name="connsiteY12" fmla="*/ 6082553 h 8624047"/>
              <a:gd name="connsiteX13" fmla="*/ 918882 w 2626686"/>
              <a:gd name="connsiteY13" fmla="*/ 6082553 h 8624047"/>
              <a:gd name="connsiteX14" fmla="*/ 918882 w 2626686"/>
              <a:gd name="connsiteY14" fmla="*/ 8624047 h 8624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626686" h="8624047">
                <a:moveTo>
                  <a:pt x="0" y="8624047"/>
                </a:moveTo>
                <a:lnTo>
                  <a:pt x="0" y="5163671"/>
                </a:lnTo>
                <a:lnTo>
                  <a:pt x="918882" y="5163671"/>
                </a:lnTo>
                <a:lnTo>
                  <a:pt x="918882" y="5163672"/>
                </a:lnTo>
                <a:lnTo>
                  <a:pt x="1429872" y="5163672"/>
                </a:lnTo>
                <a:lnTo>
                  <a:pt x="1429872" y="914400"/>
                </a:lnTo>
                <a:lnTo>
                  <a:pt x="1147482" y="914400"/>
                </a:lnTo>
                <a:lnTo>
                  <a:pt x="1887084" y="0"/>
                </a:lnTo>
                <a:lnTo>
                  <a:pt x="2626686" y="914400"/>
                </a:lnTo>
                <a:lnTo>
                  <a:pt x="2348754" y="914400"/>
                </a:lnTo>
                <a:lnTo>
                  <a:pt x="2348754" y="6082554"/>
                </a:lnTo>
                <a:lnTo>
                  <a:pt x="1429872" y="6082554"/>
                </a:lnTo>
                <a:lnTo>
                  <a:pt x="1429872" y="6082553"/>
                </a:lnTo>
                <a:lnTo>
                  <a:pt x="918882" y="6082553"/>
                </a:lnTo>
                <a:lnTo>
                  <a:pt x="918882" y="8624047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9D5C37D-DD7A-5A40-94E7-9D6732BE9DAC}"/>
              </a:ext>
            </a:extLst>
          </p:cNvPr>
          <p:cNvSpPr/>
          <p:nvPr/>
        </p:nvSpPr>
        <p:spPr bwMode="auto">
          <a:xfrm>
            <a:off x="1314976" y="3861454"/>
            <a:ext cx="628944" cy="628943"/>
          </a:xfrm>
          <a:prstGeom prst="ellipse">
            <a:avLst/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1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C3D101-5CFB-674D-8D02-8D130BF28B9F}"/>
              </a:ext>
            </a:extLst>
          </p:cNvPr>
          <p:cNvSpPr txBox="1"/>
          <p:nvPr/>
        </p:nvSpPr>
        <p:spPr>
          <a:xfrm>
            <a:off x="1314976" y="4012651"/>
            <a:ext cx="62894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500" b="1">
                <a:solidFill>
                  <a:schemeClr val="tx2"/>
                </a:solidFill>
              </a:rPr>
              <a:t>01</a:t>
            </a:r>
            <a:endParaRPr lang="en-US" sz="1500" b="1">
              <a:solidFill>
                <a:schemeClr val="tx2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8443E1F-3917-2A44-81B7-241E8618CD41}"/>
              </a:ext>
            </a:extLst>
          </p:cNvPr>
          <p:cNvSpPr/>
          <p:nvPr/>
        </p:nvSpPr>
        <p:spPr bwMode="auto">
          <a:xfrm>
            <a:off x="3220697" y="3461404"/>
            <a:ext cx="628944" cy="628943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1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937C7E3-50EA-E148-B69A-DBDD65212052}"/>
              </a:ext>
            </a:extLst>
          </p:cNvPr>
          <p:cNvSpPr txBox="1"/>
          <p:nvPr/>
        </p:nvSpPr>
        <p:spPr>
          <a:xfrm>
            <a:off x="3220696" y="3612601"/>
            <a:ext cx="62894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500" b="1">
                <a:solidFill>
                  <a:schemeClr val="tx2"/>
                </a:solidFill>
              </a:rPr>
              <a:t>02</a:t>
            </a:r>
            <a:endParaRPr lang="en-US" sz="1500" b="1">
              <a:solidFill>
                <a:schemeClr val="tx2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47FA529-FE73-1F49-AD37-AD1742C3AB01}"/>
              </a:ext>
            </a:extLst>
          </p:cNvPr>
          <p:cNvSpPr/>
          <p:nvPr/>
        </p:nvSpPr>
        <p:spPr bwMode="auto">
          <a:xfrm>
            <a:off x="5126417" y="4045961"/>
            <a:ext cx="628944" cy="628943"/>
          </a:xfrm>
          <a:prstGeom prst="ellipse">
            <a:avLst/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1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2C1BDA-18BB-5142-8DE4-3694B71285FC}"/>
              </a:ext>
            </a:extLst>
          </p:cNvPr>
          <p:cNvSpPr txBox="1"/>
          <p:nvPr/>
        </p:nvSpPr>
        <p:spPr>
          <a:xfrm>
            <a:off x="5126417" y="4197158"/>
            <a:ext cx="62894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500" b="1">
                <a:solidFill>
                  <a:schemeClr val="tx2"/>
                </a:solidFill>
              </a:rPr>
              <a:t>03</a:t>
            </a:r>
            <a:endParaRPr lang="en-US" sz="1500" b="1">
              <a:solidFill>
                <a:schemeClr val="tx2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F3DBDA9-7B1E-BE4D-B255-4ADCE92C7777}"/>
              </a:ext>
            </a:extLst>
          </p:cNvPr>
          <p:cNvSpPr/>
          <p:nvPr/>
        </p:nvSpPr>
        <p:spPr bwMode="auto">
          <a:xfrm>
            <a:off x="7032138" y="3573596"/>
            <a:ext cx="628944" cy="628943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1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2822DF5-D647-9B47-BAB4-62652E3F24A0}"/>
              </a:ext>
            </a:extLst>
          </p:cNvPr>
          <p:cNvSpPr txBox="1"/>
          <p:nvPr/>
        </p:nvSpPr>
        <p:spPr>
          <a:xfrm>
            <a:off x="7032138" y="3724793"/>
            <a:ext cx="62894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500" b="1">
                <a:solidFill>
                  <a:schemeClr val="tx2"/>
                </a:solidFill>
              </a:rPr>
              <a:t>04</a:t>
            </a:r>
            <a:endParaRPr lang="en-US" sz="1500" b="1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0EC8301-09A6-B74F-A61E-62CF9E08BCEA}"/>
              </a:ext>
            </a:extLst>
          </p:cNvPr>
          <p:cNvSpPr txBox="1"/>
          <p:nvPr/>
        </p:nvSpPr>
        <p:spPr>
          <a:xfrm>
            <a:off x="732665" y="282831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0FF4B9-487A-A14C-9F23-9EA2EE042803}"/>
              </a:ext>
            </a:extLst>
          </p:cNvPr>
          <p:cNvSpPr txBox="1"/>
          <p:nvPr/>
        </p:nvSpPr>
        <p:spPr>
          <a:xfrm>
            <a:off x="732665" y="2653412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825548E-888C-1B43-936E-6831218394F0}"/>
              </a:ext>
            </a:extLst>
          </p:cNvPr>
          <p:cNvSpPr txBox="1"/>
          <p:nvPr/>
        </p:nvSpPr>
        <p:spPr>
          <a:xfrm>
            <a:off x="2638385" y="282831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89A4787-349A-7E4B-832B-95FAC099A267}"/>
              </a:ext>
            </a:extLst>
          </p:cNvPr>
          <p:cNvSpPr txBox="1"/>
          <p:nvPr/>
        </p:nvSpPr>
        <p:spPr>
          <a:xfrm>
            <a:off x="2638385" y="2653412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5D95784-F8F3-0F46-8E86-B19C58B94FBB}"/>
              </a:ext>
            </a:extLst>
          </p:cNvPr>
          <p:cNvSpPr txBox="1"/>
          <p:nvPr/>
        </p:nvSpPr>
        <p:spPr>
          <a:xfrm>
            <a:off x="4544106" y="282831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CD72CC7-B5A8-C54E-B5A4-FABB0943953E}"/>
              </a:ext>
            </a:extLst>
          </p:cNvPr>
          <p:cNvSpPr txBox="1"/>
          <p:nvPr/>
        </p:nvSpPr>
        <p:spPr>
          <a:xfrm>
            <a:off x="4544106" y="2653412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FAC886B-F33E-9842-B590-3828A8FEDE65}"/>
              </a:ext>
            </a:extLst>
          </p:cNvPr>
          <p:cNvSpPr txBox="1"/>
          <p:nvPr/>
        </p:nvSpPr>
        <p:spPr>
          <a:xfrm>
            <a:off x="6449827" y="282831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C70E225-E06E-8049-8995-1099A5A035A7}"/>
              </a:ext>
            </a:extLst>
          </p:cNvPr>
          <p:cNvSpPr txBox="1"/>
          <p:nvPr/>
        </p:nvSpPr>
        <p:spPr>
          <a:xfrm>
            <a:off x="6449827" y="2653412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0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9" grpId="0" animBg="1"/>
      <p:bldP spid="10" grpId="0" animBg="1"/>
      <p:bldP spid="11" grpId="0"/>
      <p:bldP spid="18" grpId="0" animBg="1"/>
      <p:bldP spid="19" grpId="0"/>
      <p:bldP spid="20" grpId="0" animBg="1"/>
      <p:bldP spid="21" grpId="0"/>
      <p:bldP spid="22" grpId="0" animBg="1"/>
      <p:bldP spid="23" grpId="0"/>
      <p:bldP spid="24" grpId="0"/>
      <p:bldP spid="25" grpId="0"/>
      <p:bldP spid="37" grpId="0"/>
      <p:bldP spid="38" grpId="0"/>
      <p:bldP spid="40" grpId="0"/>
      <p:bldP spid="41" grpId="0"/>
      <p:bldP spid="43" grpId="0"/>
      <p:bldP spid="4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Dental Problem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3849641" y="1441938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6134DC34-0D72-BF4F-BADB-4A4BBC4EBA4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68694034"/>
              </p:ext>
            </p:extLst>
          </p:nvPr>
        </p:nvGraphicFramePr>
        <p:xfrm>
          <a:off x="914399" y="2435506"/>
          <a:ext cx="7315202" cy="19869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4BB09D3-B96C-0A41-AD95-B578F93F9F28}"/>
              </a:ext>
            </a:extLst>
          </p:cNvPr>
          <p:cNvSpPr txBox="1"/>
          <p:nvPr/>
        </p:nvSpPr>
        <p:spPr>
          <a:xfrm>
            <a:off x="3563467" y="4718845"/>
            <a:ext cx="4666134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620F29-E8A8-7C4F-81BE-109724FB7802}"/>
              </a:ext>
            </a:extLst>
          </p:cNvPr>
          <p:cNvSpPr txBox="1"/>
          <p:nvPr/>
        </p:nvSpPr>
        <p:spPr>
          <a:xfrm>
            <a:off x="914400" y="5041475"/>
            <a:ext cx="11295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Total Patient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C76CB8-C5B6-4841-9558-226F871838B6}"/>
              </a:ext>
            </a:extLst>
          </p:cNvPr>
          <p:cNvSpPr txBox="1"/>
          <p:nvPr/>
        </p:nvSpPr>
        <p:spPr>
          <a:xfrm>
            <a:off x="914399" y="4649060"/>
            <a:ext cx="1129555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1,283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9EF15D-6AA2-3F49-B2A3-96B512BCC906}"/>
              </a:ext>
            </a:extLst>
          </p:cNvPr>
          <p:cNvSpPr txBox="1"/>
          <p:nvPr/>
        </p:nvSpPr>
        <p:spPr>
          <a:xfrm>
            <a:off x="2238934" y="5041475"/>
            <a:ext cx="11295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This Month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0658CF-9E90-E74A-8CC3-158693AA1B07}"/>
              </a:ext>
            </a:extLst>
          </p:cNvPr>
          <p:cNvSpPr txBox="1"/>
          <p:nvPr/>
        </p:nvSpPr>
        <p:spPr>
          <a:xfrm>
            <a:off x="2238933" y="4649060"/>
            <a:ext cx="1129555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235</a:t>
            </a:r>
            <a:endParaRPr lang="en-US" sz="21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626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Graphic spid="2" grpId="0">
            <p:bldAsOne/>
          </p:bldGraphic>
          <p:bldP spid="6" grpId="0"/>
          <p:bldP spid="7" grpId="0"/>
          <p:bldP spid="8" grpId="0"/>
          <p:bldP spid="9" grpId="0"/>
          <p:bldP spid="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Graphic spid="2" grpId="0">
            <p:bldAsOne/>
          </p:bldGraphic>
          <p:bldP spid="6" grpId="0"/>
          <p:bldP spid="7" grpId="0"/>
          <p:bldP spid="8" grpId="0"/>
          <p:bldP spid="9" grpId="0"/>
          <p:bldP spid="10" grpId="0"/>
        </p:bldLst>
      </p:timing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pHolder1">
            <a:extLst>
              <a:ext uri="{FF2B5EF4-FFF2-40B4-BE49-F238E27FC236}">
                <a16:creationId xmlns:a16="http://schemas.microsoft.com/office/drawing/2014/main" id="{CCD8344C-6EE6-4311-80CE-975749ADDD8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r="63676" b="12500"/>
          <a:stretch>
            <a:fillRect/>
          </a:stretch>
        </p:blipFill>
        <p:spPr>
          <a:xfrm>
            <a:off x="2" y="857250"/>
            <a:ext cx="3321426" cy="5143500"/>
          </a:xfrm>
          <a:custGeom>
            <a:avLst/>
            <a:gdLst>
              <a:gd name="connsiteX0" fmla="*/ 0 w 3321426"/>
              <a:gd name="connsiteY0" fmla="*/ 0 h 5143500"/>
              <a:gd name="connsiteX1" fmla="*/ 3321426 w 3321426"/>
              <a:gd name="connsiteY1" fmla="*/ 0 h 5143500"/>
              <a:gd name="connsiteX2" fmla="*/ 3321426 w 3321426"/>
              <a:gd name="connsiteY2" fmla="*/ 5143500 h 5143500"/>
              <a:gd name="connsiteX3" fmla="*/ 0 w 3321426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1426" h="5143500">
                <a:moveTo>
                  <a:pt x="0" y="0"/>
                </a:moveTo>
                <a:lnTo>
                  <a:pt x="3321426" y="0"/>
                </a:lnTo>
                <a:lnTo>
                  <a:pt x="3321426" y="5143500"/>
                </a:lnTo>
                <a:lnTo>
                  <a:pt x="0" y="5143500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B67188-6CE6-384C-83B8-B599DD5D2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Contact Us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3960594" y="2328531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151D61-6401-1240-B3B8-DC03235C8881}"/>
              </a:ext>
            </a:extLst>
          </p:cNvPr>
          <p:cNvSpPr txBox="1"/>
          <p:nvPr/>
        </p:nvSpPr>
        <p:spPr>
          <a:xfrm>
            <a:off x="3913093" y="3276554"/>
            <a:ext cx="166975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D8491B-795B-A544-A757-3E9BC520DCB4}"/>
              </a:ext>
            </a:extLst>
          </p:cNvPr>
          <p:cNvSpPr txBox="1"/>
          <p:nvPr/>
        </p:nvSpPr>
        <p:spPr>
          <a:xfrm>
            <a:off x="3913094" y="3110711"/>
            <a:ext cx="16697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Address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17CB904-D97C-B540-BC2B-7182AB74DA11}"/>
              </a:ext>
            </a:extLst>
          </p:cNvPr>
          <p:cNvSpPr txBox="1"/>
          <p:nvPr/>
        </p:nvSpPr>
        <p:spPr>
          <a:xfrm>
            <a:off x="5743054" y="3276554"/>
            <a:ext cx="1128393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+1 234 567 890</a:t>
            </a:r>
          </a:p>
          <a:p>
            <a:pPr>
              <a:lnSpc>
                <a:spcPct val="150000"/>
              </a:lnSpc>
            </a:pPr>
            <a:r>
              <a:rPr lang="en-ID" sz="900">
                <a:solidFill>
                  <a:schemeClr val="tx2"/>
                </a:solidFill>
              </a:rPr>
              <a:t>+1 098 765 432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2C0066-43B2-5546-A0D3-259CC9C0AF5D}"/>
              </a:ext>
            </a:extLst>
          </p:cNvPr>
          <p:cNvSpPr txBox="1"/>
          <p:nvPr/>
        </p:nvSpPr>
        <p:spPr>
          <a:xfrm>
            <a:off x="5743055" y="3110711"/>
            <a:ext cx="112839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Phone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F53ED5-4FF6-8B4A-A0A9-30F9020C25B9}"/>
              </a:ext>
            </a:extLst>
          </p:cNvPr>
          <p:cNvSpPr txBox="1"/>
          <p:nvPr/>
        </p:nvSpPr>
        <p:spPr>
          <a:xfrm>
            <a:off x="7031651" y="3236214"/>
            <a:ext cx="1561019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Support@company.com</a:t>
            </a:r>
          </a:p>
          <a:p>
            <a:pPr>
              <a:lnSpc>
                <a:spcPct val="150000"/>
              </a:lnSpc>
            </a:pPr>
            <a:r>
              <a:rPr lang="en-ID" sz="900">
                <a:solidFill>
                  <a:schemeClr val="tx2"/>
                </a:solidFill>
              </a:rPr>
              <a:t>Manager@company.com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7F6F99-E3D2-C546-A0C6-8973EC8E4554}"/>
              </a:ext>
            </a:extLst>
          </p:cNvPr>
          <p:cNvSpPr txBox="1"/>
          <p:nvPr/>
        </p:nvSpPr>
        <p:spPr>
          <a:xfrm>
            <a:off x="7031652" y="3070371"/>
            <a:ext cx="1561019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Email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5B38DC-9D23-C047-8098-0570F0A759A6}"/>
              </a:ext>
            </a:extLst>
          </p:cNvPr>
          <p:cNvSpPr txBox="1"/>
          <p:nvPr/>
        </p:nvSpPr>
        <p:spPr>
          <a:xfrm>
            <a:off x="3913093" y="3941329"/>
            <a:ext cx="467957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</a:t>
            </a:r>
            <a:endParaRPr lang="en-US" sz="9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17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5" grpId="0" animBg="1"/>
          <p:bldP spid="6" grpId="0"/>
          <p:bldP spid="7" grpId="0"/>
          <p:bldP spid="8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5" grpId="0" animBg="1"/>
          <p:bldP spid="6" grpId="0"/>
          <p:bldP spid="7" grpId="0"/>
          <p:bldP spid="8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A254C50-4C80-F447-8011-5357563FFCA2}"/>
              </a:ext>
            </a:extLst>
          </p:cNvPr>
          <p:cNvSpPr/>
          <p:nvPr/>
        </p:nvSpPr>
        <p:spPr bwMode="auto">
          <a:xfrm>
            <a:off x="635421" y="2733578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07571E7-A082-0D44-98B1-E8E87A5EF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Table Of Content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B78353-E1E7-4541-9D76-16BFB1ADD34C}"/>
              </a:ext>
            </a:extLst>
          </p:cNvPr>
          <p:cNvSpPr txBox="1"/>
          <p:nvPr/>
        </p:nvSpPr>
        <p:spPr>
          <a:xfrm>
            <a:off x="799042" y="3108673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38E73B-BB07-244F-99EF-69D707788610}"/>
              </a:ext>
            </a:extLst>
          </p:cNvPr>
          <p:cNvSpPr txBox="1"/>
          <p:nvPr/>
        </p:nvSpPr>
        <p:spPr>
          <a:xfrm>
            <a:off x="799043" y="291522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59514982-2CAB-A047-A776-91797C1537A8}"/>
              </a:ext>
            </a:extLst>
          </p:cNvPr>
          <p:cNvSpPr/>
          <p:nvPr/>
        </p:nvSpPr>
        <p:spPr bwMode="auto">
          <a:xfrm>
            <a:off x="6031726" y="2733578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887D314-CE3D-524C-BF6E-0D9DF7C91211}"/>
              </a:ext>
            </a:extLst>
          </p:cNvPr>
          <p:cNvSpPr txBox="1"/>
          <p:nvPr/>
        </p:nvSpPr>
        <p:spPr>
          <a:xfrm>
            <a:off x="6195348" y="3108673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BB4527-38E2-FA4C-9AF9-768E42EB0965}"/>
              </a:ext>
            </a:extLst>
          </p:cNvPr>
          <p:cNvSpPr txBox="1"/>
          <p:nvPr/>
        </p:nvSpPr>
        <p:spPr>
          <a:xfrm>
            <a:off x="6195349" y="291522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193CD11C-09B9-434F-8C61-F9A871951E66}"/>
              </a:ext>
            </a:extLst>
          </p:cNvPr>
          <p:cNvSpPr/>
          <p:nvPr/>
        </p:nvSpPr>
        <p:spPr bwMode="auto">
          <a:xfrm>
            <a:off x="3333574" y="2733578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6434609-5F67-7640-AA41-C92E00DAB158}"/>
              </a:ext>
            </a:extLst>
          </p:cNvPr>
          <p:cNvSpPr txBox="1"/>
          <p:nvPr/>
        </p:nvSpPr>
        <p:spPr>
          <a:xfrm>
            <a:off x="3497195" y="3108673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1186615-6DFF-F444-9A38-39B236D79DEE}"/>
              </a:ext>
            </a:extLst>
          </p:cNvPr>
          <p:cNvSpPr txBox="1"/>
          <p:nvPr/>
        </p:nvSpPr>
        <p:spPr>
          <a:xfrm>
            <a:off x="3497196" y="291522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DE60BB46-2644-0949-9881-68EE206C6D0D}"/>
              </a:ext>
            </a:extLst>
          </p:cNvPr>
          <p:cNvSpPr/>
          <p:nvPr/>
        </p:nvSpPr>
        <p:spPr bwMode="auto">
          <a:xfrm>
            <a:off x="4481412" y="2643354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E7A56C0B-2C70-8D42-AC43-5A53BE074714}"/>
              </a:ext>
            </a:extLst>
          </p:cNvPr>
          <p:cNvSpPr/>
          <p:nvPr/>
        </p:nvSpPr>
        <p:spPr bwMode="auto">
          <a:xfrm>
            <a:off x="1783259" y="264063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558A27F0-456E-EC47-AD93-3070BB21FE36}"/>
              </a:ext>
            </a:extLst>
          </p:cNvPr>
          <p:cNvSpPr/>
          <p:nvPr/>
        </p:nvSpPr>
        <p:spPr bwMode="auto">
          <a:xfrm>
            <a:off x="7179565" y="264063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68F5C8D8-F036-8741-BC0E-A79FB66D4A8E}"/>
              </a:ext>
            </a:extLst>
          </p:cNvPr>
          <p:cNvSpPr/>
          <p:nvPr/>
        </p:nvSpPr>
        <p:spPr bwMode="auto">
          <a:xfrm>
            <a:off x="635421" y="4202016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D7CAEEA-A80A-FA4C-B6E1-008526665975}"/>
              </a:ext>
            </a:extLst>
          </p:cNvPr>
          <p:cNvSpPr txBox="1"/>
          <p:nvPr/>
        </p:nvSpPr>
        <p:spPr>
          <a:xfrm>
            <a:off x="799042" y="4577110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C35A441-E644-FB43-A030-303EE6D4E473}"/>
              </a:ext>
            </a:extLst>
          </p:cNvPr>
          <p:cNvSpPr txBox="1"/>
          <p:nvPr/>
        </p:nvSpPr>
        <p:spPr>
          <a:xfrm>
            <a:off x="799043" y="4383667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03BE50-33A9-D046-813A-7228709D0519}"/>
              </a:ext>
            </a:extLst>
          </p:cNvPr>
          <p:cNvSpPr/>
          <p:nvPr/>
        </p:nvSpPr>
        <p:spPr bwMode="auto">
          <a:xfrm>
            <a:off x="6031726" y="4202016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7092FC2-039A-754E-B547-A4F3C0189016}"/>
              </a:ext>
            </a:extLst>
          </p:cNvPr>
          <p:cNvSpPr txBox="1"/>
          <p:nvPr/>
        </p:nvSpPr>
        <p:spPr>
          <a:xfrm>
            <a:off x="6195348" y="4577110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C841079-16FE-844C-8BA2-4DB84BFCE662}"/>
              </a:ext>
            </a:extLst>
          </p:cNvPr>
          <p:cNvSpPr txBox="1"/>
          <p:nvPr/>
        </p:nvSpPr>
        <p:spPr>
          <a:xfrm>
            <a:off x="6195349" y="4383667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598FDAA6-8922-6E43-BF5E-CD6682E7075A}"/>
              </a:ext>
            </a:extLst>
          </p:cNvPr>
          <p:cNvSpPr/>
          <p:nvPr/>
        </p:nvSpPr>
        <p:spPr bwMode="auto">
          <a:xfrm>
            <a:off x="3333574" y="4202016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2896174-0D88-5E49-B1CA-FB7E5102B72E}"/>
              </a:ext>
            </a:extLst>
          </p:cNvPr>
          <p:cNvSpPr txBox="1"/>
          <p:nvPr/>
        </p:nvSpPr>
        <p:spPr>
          <a:xfrm>
            <a:off x="3497195" y="4577110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BE24532-5A42-E149-A4B9-6BF61DCE18D6}"/>
              </a:ext>
            </a:extLst>
          </p:cNvPr>
          <p:cNvSpPr txBox="1"/>
          <p:nvPr/>
        </p:nvSpPr>
        <p:spPr>
          <a:xfrm>
            <a:off x="3497196" y="4383667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1C9A9860-6364-6246-BF02-8CA2C50386DC}"/>
              </a:ext>
            </a:extLst>
          </p:cNvPr>
          <p:cNvSpPr/>
          <p:nvPr/>
        </p:nvSpPr>
        <p:spPr bwMode="auto">
          <a:xfrm>
            <a:off x="4481412" y="4111792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A900A8CD-C38D-8D42-9FD5-BB5A0FCEE8BB}"/>
              </a:ext>
            </a:extLst>
          </p:cNvPr>
          <p:cNvSpPr/>
          <p:nvPr/>
        </p:nvSpPr>
        <p:spPr bwMode="auto">
          <a:xfrm>
            <a:off x="1783259" y="4109077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95BF009B-21F0-AE4E-8619-E396E1F8DD3A}"/>
              </a:ext>
            </a:extLst>
          </p:cNvPr>
          <p:cNvSpPr/>
          <p:nvPr/>
        </p:nvSpPr>
        <p:spPr bwMode="auto">
          <a:xfrm>
            <a:off x="7179565" y="4109077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8222562-5DBF-B341-89EF-B0345105CBE1}"/>
              </a:ext>
            </a:extLst>
          </p:cNvPr>
          <p:cNvSpPr txBox="1"/>
          <p:nvPr/>
        </p:nvSpPr>
        <p:spPr>
          <a:xfrm>
            <a:off x="3849641" y="1435650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1007471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  <p:bldP spid="4" grpId="0"/>
      <p:bldP spid="5" grpId="0"/>
      <p:bldP spid="13" grpId="0" animBg="1"/>
      <p:bldP spid="14" grpId="0"/>
      <p:bldP spid="15" grpId="0"/>
      <p:bldP spid="16" grpId="0" animBg="1"/>
      <p:bldP spid="17" grpId="0"/>
      <p:bldP spid="18" grpId="0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 animBg="1"/>
      <p:bldP spid="26" grpId="0"/>
      <p:bldP spid="27" grpId="0"/>
      <p:bldP spid="28" grpId="0" animBg="1"/>
      <p:bldP spid="29" grpId="0"/>
      <p:bldP spid="30" grpId="0"/>
      <p:bldP spid="31" grpId="0" animBg="1"/>
      <p:bldP spid="32" grpId="0" animBg="1"/>
      <p:bldP spid="33" grpId="0" animBg="1"/>
      <p:bldP spid="3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3E7E4411-A9AC-9D44-B676-94F90600A176}"/>
              </a:ext>
            </a:extLst>
          </p:cNvPr>
          <p:cNvSpPr/>
          <p:nvPr/>
        </p:nvSpPr>
        <p:spPr>
          <a:xfrm>
            <a:off x="2514406" y="3460513"/>
            <a:ext cx="4115189" cy="3397487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B6E3B8-7045-8D47-B52A-87B306091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Thank You</a:t>
            </a:r>
            <a:endParaRPr lang="en-US">
              <a:solidFill>
                <a:schemeClr val="accent3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60790A-6E05-2F42-8F3C-DF0887BB8EFB}"/>
              </a:ext>
            </a:extLst>
          </p:cNvPr>
          <p:cNvSpPr txBox="1"/>
          <p:nvPr/>
        </p:nvSpPr>
        <p:spPr>
          <a:xfrm>
            <a:off x="2736045" y="4415935"/>
            <a:ext cx="3671909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 b="1"/>
              <a:t>Philip gave a cry of personal disgust and pain. He shuddered all over, and edged</a:t>
            </a:r>
            <a:endParaRPr lang="en-US" sz="900" b="1">
              <a:solidFill>
                <a:schemeClr val="tx2"/>
              </a:solidFill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CDA102D-FF0A-0E44-8DC6-E2644F290570}"/>
              </a:ext>
            </a:extLst>
          </p:cNvPr>
          <p:cNvSpPr/>
          <p:nvPr/>
        </p:nvSpPr>
        <p:spPr>
          <a:xfrm>
            <a:off x="2880166" y="3363176"/>
            <a:ext cx="288018" cy="288018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3C4A5456-EF11-D443-9DDC-AFCA33964252}"/>
              </a:ext>
            </a:extLst>
          </p:cNvPr>
          <p:cNvSpPr/>
          <p:nvPr/>
        </p:nvSpPr>
        <p:spPr>
          <a:xfrm>
            <a:off x="6407953" y="5849705"/>
            <a:ext cx="443283" cy="44328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1AB35FBB-49FF-7940-8E2C-F3D9D5E1FCF6}"/>
              </a:ext>
            </a:extLst>
          </p:cNvPr>
          <p:cNvSpPr/>
          <p:nvPr/>
        </p:nvSpPr>
        <p:spPr>
          <a:xfrm>
            <a:off x="2153167" y="6004400"/>
            <a:ext cx="146957" cy="146957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57458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2" grpId="0"/>
          <p:bldP spid="7" grpId="0"/>
          <p:bldP spid="8" grpId="0" animBg="1"/>
          <p:bldP spid="9" grpId="0" animBg="1"/>
          <p:bldP spid="1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2" grpId="0"/>
          <p:bldP spid="7" grpId="0"/>
          <p:bldP spid="8" grpId="0" animBg="1"/>
          <p:bldP spid="9" grpId="0" animBg="1"/>
          <p:bldP spid="10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605DA64B-8DB3-6A41-8D2F-A8553C1DDB6E}"/>
              </a:ext>
            </a:extLst>
          </p:cNvPr>
          <p:cNvSpPr/>
          <p:nvPr/>
        </p:nvSpPr>
        <p:spPr>
          <a:xfrm>
            <a:off x="305660" y="3064249"/>
            <a:ext cx="4595163" cy="3793751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pic>
        <p:nvPicPr>
          <p:cNvPr id="30" name="PpHolder2">
            <a:extLst>
              <a:ext uri="{FF2B5EF4-FFF2-40B4-BE49-F238E27FC236}">
                <a16:creationId xmlns:a16="http://schemas.microsoft.com/office/drawing/2014/main" id="{DCFA6BEE-5658-49D7-B864-64F582A0444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7" t="24949" r="52398" b="12500"/>
          <a:stretch>
            <a:fillRect/>
          </a:stretch>
        </p:blipFill>
        <p:spPr>
          <a:xfrm>
            <a:off x="853755" y="857251"/>
            <a:ext cx="3498981" cy="6000750"/>
          </a:xfrm>
          <a:custGeom>
            <a:avLst/>
            <a:gdLst>
              <a:gd name="connsiteX0" fmla="*/ 0 w 3498981"/>
              <a:gd name="connsiteY0" fmla="*/ 0 h 4289749"/>
              <a:gd name="connsiteX1" fmla="*/ 3498981 w 3498981"/>
              <a:gd name="connsiteY1" fmla="*/ 0 h 4289749"/>
              <a:gd name="connsiteX2" fmla="*/ 3498981 w 3498981"/>
              <a:gd name="connsiteY2" fmla="*/ 4289749 h 4289749"/>
              <a:gd name="connsiteX3" fmla="*/ 0 w 3498981"/>
              <a:gd name="connsiteY3" fmla="*/ 4289749 h 4289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8981" h="4289749">
                <a:moveTo>
                  <a:pt x="0" y="0"/>
                </a:moveTo>
                <a:lnTo>
                  <a:pt x="3498981" y="0"/>
                </a:lnTo>
                <a:lnTo>
                  <a:pt x="3498981" y="4289749"/>
                </a:lnTo>
                <a:lnTo>
                  <a:pt x="0" y="4289749"/>
                </a:lnTo>
                <a:close/>
              </a:path>
            </a:pathLst>
          </a:cu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A1DB99B5-0086-2141-88EE-20CEF135BD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518" y="2390444"/>
            <a:ext cx="3209731" cy="800346"/>
          </a:xfrm>
        </p:spPr>
        <p:txBody>
          <a:bodyPr/>
          <a:lstStyle/>
          <a:p>
            <a:r>
              <a:rPr lang="en-US" dirty="0"/>
              <a:t>Get Your Smile As</a:t>
            </a:r>
            <a:br>
              <a:rPr lang="en-US" dirty="0"/>
            </a:br>
            <a:r>
              <a:rPr lang="en-US" dirty="0"/>
              <a:t>Nice As Possible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E189E3-965F-B14B-8441-9387BA7F03BB}"/>
              </a:ext>
            </a:extLst>
          </p:cNvPr>
          <p:cNvSpPr txBox="1"/>
          <p:nvPr/>
        </p:nvSpPr>
        <p:spPr>
          <a:xfrm>
            <a:off x="5080518" y="3178085"/>
            <a:ext cx="3209731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F365A89C-5FC6-6042-A68C-3D1F1C55B58D}"/>
              </a:ext>
            </a:extLst>
          </p:cNvPr>
          <p:cNvSpPr/>
          <p:nvPr/>
        </p:nvSpPr>
        <p:spPr bwMode="auto">
          <a:xfrm>
            <a:off x="2507529" y="4268875"/>
            <a:ext cx="2064472" cy="878125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CE9C309A-8F01-F949-BDE3-B9FE5223ACE0}"/>
              </a:ext>
            </a:extLst>
          </p:cNvPr>
          <p:cNvSpPr/>
          <p:nvPr/>
        </p:nvSpPr>
        <p:spPr bwMode="auto">
          <a:xfrm>
            <a:off x="1980752" y="4268876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50EB24-3726-AF46-ADEC-A4C9037F2925}"/>
              </a:ext>
            </a:extLst>
          </p:cNvPr>
          <p:cNvSpPr txBox="1"/>
          <p:nvPr/>
        </p:nvSpPr>
        <p:spPr>
          <a:xfrm>
            <a:off x="2655987" y="4428779"/>
            <a:ext cx="1752980" cy="5770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i="1"/>
              <a:t>A dentist at Philip Philip gave a cry of personal disgust and pain</a:t>
            </a:r>
            <a:endParaRPr lang="en-US" sz="1050" i="1">
              <a:solidFill>
                <a:schemeClr val="tx2"/>
              </a:solidFill>
            </a:endParaRPr>
          </a:p>
        </p:txBody>
      </p:sp>
      <p:grpSp>
        <p:nvGrpSpPr>
          <p:cNvPr id="15" name="Graphic 1">
            <a:extLst>
              <a:ext uri="{FF2B5EF4-FFF2-40B4-BE49-F238E27FC236}">
                <a16:creationId xmlns:a16="http://schemas.microsoft.com/office/drawing/2014/main" id="{EE71038B-281A-F048-B4DD-BB58F7ADC84A}"/>
              </a:ext>
            </a:extLst>
          </p:cNvPr>
          <p:cNvGrpSpPr/>
          <p:nvPr/>
        </p:nvGrpSpPr>
        <p:grpSpPr>
          <a:xfrm>
            <a:off x="2070268" y="4372632"/>
            <a:ext cx="241361" cy="241424"/>
            <a:chOff x="587412" y="924237"/>
            <a:chExt cx="663098" cy="663270"/>
          </a:xfrm>
        </p:grpSpPr>
        <p:sp>
          <p:nvSpPr>
            <p:cNvPr id="16" name="Freeform: Shape 671">
              <a:extLst>
                <a:ext uri="{FF2B5EF4-FFF2-40B4-BE49-F238E27FC236}">
                  <a16:creationId xmlns:a16="http://schemas.microsoft.com/office/drawing/2014/main" id="{48345759-8B4E-5A45-BD2F-B7129D9DF8FC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672">
              <a:extLst>
                <a:ext uri="{FF2B5EF4-FFF2-40B4-BE49-F238E27FC236}">
                  <a16:creationId xmlns:a16="http://schemas.microsoft.com/office/drawing/2014/main" id="{8C4BE5FD-6587-894D-AC29-6A975BFFC2E7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8" name="Graphic 1">
              <a:extLst>
                <a:ext uri="{FF2B5EF4-FFF2-40B4-BE49-F238E27FC236}">
                  <a16:creationId xmlns:a16="http://schemas.microsoft.com/office/drawing/2014/main" id="{2B29044E-6DC2-1741-9E63-2FEEFD0083E6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19" name="Freeform: Shape 674">
                <a:extLst>
                  <a:ext uri="{FF2B5EF4-FFF2-40B4-BE49-F238E27FC236}">
                    <a16:creationId xmlns:a16="http://schemas.microsoft.com/office/drawing/2014/main" id="{B7BC2B69-5A12-2841-B677-FDBBDADC9B85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0" name="Freeform: Shape 675">
                <a:extLst>
                  <a:ext uri="{FF2B5EF4-FFF2-40B4-BE49-F238E27FC236}">
                    <a16:creationId xmlns:a16="http://schemas.microsoft.com/office/drawing/2014/main" id="{C9BD906C-3E24-4040-9A59-5FB617FAC8CE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1" name="Freeform: Shape 676">
                <a:extLst>
                  <a:ext uri="{FF2B5EF4-FFF2-40B4-BE49-F238E27FC236}">
                    <a16:creationId xmlns:a16="http://schemas.microsoft.com/office/drawing/2014/main" id="{9F3BEEC0-6C70-844F-BB76-99ED2D7255DD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2" name="Freeform: Shape 677">
                <a:extLst>
                  <a:ext uri="{FF2B5EF4-FFF2-40B4-BE49-F238E27FC236}">
                    <a16:creationId xmlns:a16="http://schemas.microsoft.com/office/drawing/2014/main" id="{58FC949C-1929-104F-BDFE-3AD68E36636A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3" name="Freeform: Shape 678">
                <a:extLst>
                  <a:ext uri="{FF2B5EF4-FFF2-40B4-BE49-F238E27FC236}">
                    <a16:creationId xmlns:a16="http://schemas.microsoft.com/office/drawing/2014/main" id="{16FEA12E-E120-3F47-B299-5B1C47D21409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" name="Freeform: Shape 679">
                <a:extLst>
                  <a:ext uri="{FF2B5EF4-FFF2-40B4-BE49-F238E27FC236}">
                    <a16:creationId xmlns:a16="http://schemas.microsoft.com/office/drawing/2014/main" id="{AC750368-A84F-DD49-8688-70C011559543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25" name="Freeform 24">
            <a:extLst>
              <a:ext uri="{FF2B5EF4-FFF2-40B4-BE49-F238E27FC236}">
                <a16:creationId xmlns:a16="http://schemas.microsoft.com/office/drawing/2014/main" id="{998EB6C8-E586-3445-A2CD-CBA6F0FBDD10}"/>
              </a:ext>
            </a:extLst>
          </p:cNvPr>
          <p:cNvSpPr/>
          <p:nvPr/>
        </p:nvSpPr>
        <p:spPr>
          <a:xfrm>
            <a:off x="1024636" y="2137659"/>
            <a:ext cx="290981" cy="290981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A2132D6-4522-5C42-BAEF-4F3A72F9FC5B}"/>
              </a:ext>
            </a:extLst>
          </p:cNvPr>
          <p:cNvSpPr txBox="1"/>
          <p:nvPr/>
        </p:nvSpPr>
        <p:spPr>
          <a:xfrm>
            <a:off x="5080518" y="4111185"/>
            <a:ext cx="320973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/>
              <a:t>Philip gave a cry of personal disgust and pain. He shuddered all over, and edged Philip gave a</a:t>
            </a:r>
            <a:endParaRPr lang="en-US" sz="900" b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9CB4096-1AF0-C244-B389-41B5A984EC40}"/>
              </a:ext>
            </a:extLst>
          </p:cNvPr>
          <p:cNvSpPr txBox="1"/>
          <p:nvPr/>
        </p:nvSpPr>
        <p:spPr>
          <a:xfrm>
            <a:off x="5139893" y="2056624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246320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6" grpId="0"/>
          <p:bldP spid="10" grpId="0"/>
          <p:bldP spid="25" grpId="0" animBg="1"/>
          <p:bldP spid="26" grpId="0"/>
          <p:bldP spid="2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6" grpId="0"/>
          <p:bldP spid="10" grpId="0"/>
          <p:bldP spid="25" grpId="0" animBg="1"/>
          <p:bldP spid="26" grpId="0"/>
          <p:bldP spid="27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5AB4B646-A1B4-7848-AFEF-5D87C411332F}"/>
              </a:ext>
            </a:extLst>
          </p:cNvPr>
          <p:cNvSpPr/>
          <p:nvPr/>
        </p:nvSpPr>
        <p:spPr>
          <a:xfrm>
            <a:off x="3718107" y="2802577"/>
            <a:ext cx="4912111" cy="4055423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pic>
        <p:nvPicPr>
          <p:cNvPr id="10" name="PpHolder2">
            <a:extLst>
              <a:ext uri="{FF2B5EF4-FFF2-40B4-BE49-F238E27FC236}">
                <a16:creationId xmlns:a16="http://schemas.microsoft.com/office/drawing/2014/main" id="{2B0E73C2-65C7-469F-BEB9-39C74C146EB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67" r="56837" b="33367"/>
          <a:stretch>
            <a:fillRect/>
          </a:stretch>
        </p:blipFill>
        <p:spPr>
          <a:xfrm>
            <a:off x="3" y="2288336"/>
            <a:ext cx="3946849" cy="2281335"/>
          </a:xfrm>
          <a:custGeom>
            <a:avLst/>
            <a:gdLst>
              <a:gd name="connsiteX0" fmla="*/ 0 w 3946849"/>
              <a:gd name="connsiteY0" fmla="*/ 0 h 2281335"/>
              <a:gd name="connsiteX1" fmla="*/ 2806182 w 3946849"/>
              <a:gd name="connsiteY1" fmla="*/ 0 h 2281335"/>
              <a:gd name="connsiteX2" fmla="*/ 3946849 w 3946849"/>
              <a:gd name="connsiteY2" fmla="*/ 1140668 h 2281335"/>
              <a:gd name="connsiteX3" fmla="*/ 2806182 w 3946849"/>
              <a:gd name="connsiteY3" fmla="*/ 2281335 h 2281335"/>
              <a:gd name="connsiteX4" fmla="*/ 0 w 3946849"/>
              <a:gd name="connsiteY4" fmla="*/ 2281335 h 2281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46849" h="2281335">
                <a:moveTo>
                  <a:pt x="0" y="0"/>
                </a:moveTo>
                <a:lnTo>
                  <a:pt x="2806182" y="0"/>
                </a:lnTo>
                <a:cubicBezTo>
                  <a:pt x="3436157" y="0"/>
                  <a:pt x="3946849" y="510695"/>
                  <a:pt x="3946849" y="1140668"/>
                </a:cubicBezTo>
                <a:cubicBezTo>
                  <a:pt x="3946849" y="1770641"/>
                  <a:pt x="3436157" y="2281335"/>
                  <a:pt x="2806182" y="2281335"/>
                </a:cubicBezTo>
                <a:lnTo>
                  <a:pt x="0" y="2281335"/>
                </a:lnTo>
                <a:close/>
              </a:path>
            </a:pathLst>
          </a:cu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11A6391A-B359-0440-8CCD-5AB85C710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We Are</a:t>
            </a:r>
            <a:br>
              <a:rPr lang="en-US" dirty="0"/>
            </a:br>
            <a:r>
              <a:rPr lang="en-US" dirty="0"/>
              <a:t>Great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67117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Title 283">
            <a:extLst>
              <a:ext uri="{FF2B5EF4-FFF2-40B4-BE49-F238E27FC236}">
                <a16:creationId xmlns:a16="http://schemas.microsoft.com/office/drawing/2014/main" id="{EFAAA9F2-BE34-234A-80E7-15775D463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Species That Had</a:t>
            </a:r>
            <a:br>
              <a:rPr lang="en-ID" dirty="0"/>
            </a:br>
            <a:r>
              <a:rPr lang="en-ID" dirty="0"/>
              <a:t>Evolved Tooth</a:t>
            </a:r>
            <a:endParaRPr lang="en-US" dirty="0"/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BB7979E3-50C5-0A40-97EF-03126437D43A}"/>
              </a:ext>
            </a:extLst>
          </p:cNvPr>
          <p:cNvSpPr txBox="1"/>
          <p:nvPr/>
        </p:nvSpPr>
        <p:spPr>
          <a:xfrm>
            <a:off x="814389" y="1941542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86" name="TextBox 285">
            <a:extLst>
              <a:ext uri="{FF2B5EF4-FFF2-40B4-BE49-F238E27FC236}">
                <a16:creationId xmlns:a16="http://schemas.microsoft.com/office/drawing/2014/main" id="{A142D776-793E-5F40-839C-CD816FC93BC8}"/>
              </a:ext>
            </a:extLst>
          </p:cNvPr>
          <p:cNvSpPr txBox="1"/>
          <p:nvPr/>
        </p:nvSpPr>
        <p:spPr>
          <a:xfrm>
            <a:off x="814387" y="2982142"/>
            <a:ext cx="3128963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</a:t>
            </a:r>
            <a:endParaRPr lang="en-US" sz="900">
              <a:solidFill>
                <a:schemeClr val="tx2"/>
              </a:solidFill>
            </a:endParaRPr>
          </a:p>
        </p:txBody>
      </p:sp>
      <p:grpSp>
        <p:nvGrpSpPr>
          <p:cNvPr id="287" name="Group 286">
            <a:extLst>
              <a:ext uri="{FF2B5EF4-FFF2-40B4-BE49-F238E27FC236}">
                <a16:creationId xmlns:a16="http://schemas.microsoft.com/office/drawing/2014/main" id="{A9B57020-177D-5148-B6A3-51A5DFE06026}"/>
              </a:ext>
            </a:extLst>
          </p:cNvPr>
          <p:cNvGrpSpPr/>
          <p:nvPr/>
        </p:nvGrpSpPr>
        <p:grpSpPr>
          <a:xfrm>
            <a:off x="4185397" y="1698300"/>
            <a:ext cx="4707241" cy="3461401"/>
            <a:chOff x="4834636" y="966647"/>
            <a:chExt cx="6754113" cy="4966538"/>
          </a:xfrm>
        </p:grpSpPr>
        <p:sp>
          <p:nvSpPr>
            <p:cNvPr id="288" name="Freeform 287">
              <a:extLst>
                <a:ext uri="{FF2B5EF4-FFF2-40B4-BE49-F238E27FC236}">
                  <a16:creationId xmlns:a16="http://schemas.microsoft.com/office/drawing/2014/main" id="{B7524038-F0CC-B745-93B0-75036F670881}"/>
                </a:ext>
              </a:extLst>
            </p:cNvPr>
            <p:cNvSpPr/>
            <p:nvPr/>
          </p:nvSpPr>
          <p:spPr>
            <a:xfrm>
              <a:off x="4834636" y="5690171"/>
              <a:ext cx="6754113" cy="205231"/>
            </a:xfrm>
            <a:custGeom>
              <a:avLst/>
              <a:gdLst>
                <a:gd name="connsiteX0" fmla="*/ 6754114 w 6754113"/>
                <a:gd name="connsiteY0" fmla="*/ 102616 h 205231"/>
                <a:gd name="connsiteX1" fmla="*/ 3377057 w 6754113"/>
                <a:gd name="connsiteY1" fmla="*/ 205232 h 205231"/>
                <a:gd name="connsiteX2" fmla="*/ 0 w 6754113"/>
                <a:gd name="connsiteY2" fmla="*/ 102616 h 205231"/>
                <a:gd name="connsiteX3" fmla="*/ 3377057 w 6754113"/>
                <a:gd name="connsiteY3" fmla="*/ 0 h 205231"/>
                <a:gd name="connsiteX4" fmla="*/ 6754114 w 6754113"/>
                <a:gd name="connsiteY4" fmla="*/ 102616 h 205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54113" h="205231">
                  <a:moveTo>
                    <a:pt x="6754114" y="102616"/>
                  </a:moveTo>
                  <a:cubicBezTo>
                    <a:pt x="6754114" y="159289"/>
                    <a:pt x="5242155" y="205232"/>
                    <a:pt x="3377057" y="205232"/>
                  </a:cubicBezTo>
                  <a:cubicBezTo>
                    <a:pt x="1511960" y="205232"/>
                    <a:pt x="0" y="159289"/>
                    <a:pt x="0" y="102616"/>
                  </a:cubicBezTo>
                  <a:cubicBezTo>
                    <a:pt x="0" y="45943"/>
                    <a:pt x="1511960" y="0"/>
                    <a:pt x="3377057" y="0"/>
                  </a:cubicBezTo>
                  <a:cubicBezTo>
                    <a:pt x="5242155" y="0"/>
                    <a:pt x="6754114" y="45943"/>
                    <a:pt x="6754114" y="102616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9" name="Freeform 288">
              <a:extLst>
                <a:ext uri="{FF2B5EF4-FFF2-40B4-BE49-F238E27FC236}">
                  <a16:creationId xmlns:a16="http://schemas.microsoft.com/office/drawing/2014/main" id="{1914DDD1-914E-2E4A-A20E-764BAB62B43A}"/>
                </a:ext>
              </a:extLst>
            </p:cNvPr>
            <p:cNvSpPr/>
            <p:nvPr/>
          </p:nvSpPr>
          <p:spPr>
            <a:xfrm>
              <a:off x="5505784" y="2393246"/>
              <a:ext cx="573690" cy="1118341"/>
            </a:xfrm>
            <a:custGeom>
              <a:avLst/>
              <a:gdLst>
                <a:gd name="connsiteX0" fmla="*/ 571546 w 573690"/>
                <a:gd name="connsiteY0" fmla="*/ 409580 h 1118341"/>
                <a:gd name="connsiteX1" fmla="*/ 459850 w 573690"/>
                <a:gd name="connsiteY1" fmla="*/ 111765 h 1118341"/>
                <a:gd name="connsiteX2" fmla="*/ 170544 w 573690"/>
                <a:gd name="connsiteY2" fmla="*/ 6545 h 1118341"/>
                <a:gd name="connsiteX3" fmla="*/ 3348 w 573690"/>
                <a:gd name="connsiteY3" fmla="*/ 246702 h 1118341"/>
                <a:gd name="connsiteX4" fmla="*/ 105329 w 573690"/>
                <a:gd name="connsiteY4" fmla="*/ 430154 h 1118341"/>
                <a:gd name="connsiteX5" fmla="*/ 128126 w 573690"/>
                <a:gd name="connsiteY5" fmla="*/ 875988 h 1118341"/>
                <a:gd name="connsiteX6" fmla="*/ 80310 w 573690"/>
                <a:gd name="connsiteY6" fmla="*/ 982985 h 1118341"/>
                <a:gd name="connsiteX7" fmla="*/ 106472 w 573690"/>
                <a:gd name="connsiteY7" fmla="*/ 1091316 h 1118341"/>
                <a:gd name="connsiteX8" fmla="*/ 455595 w 573690"/>
                <a:gd name="connsiteY8" fmla="*/ 878083 h 1118341"/>
                <a:gd name="connsiteX9" fmla="*/ 571546 w 573690"/>
                <a:gd name="connsiteY9" fmla="*/ 409580 h 1118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3690" h="1118341">
                  <a:moveTo>
                    <a:pt x="571546" y="409580"/>
                  </a:moveTo>
                  <a:cubicBezTo>
                    <a:pt x="563291" y="302011"/>
                    <a:pt x="530716" y="193108"/>
                    <a:pt x="459850" y="111765"/>
                  </a:cubicBezTo>
                  <a:cubicBezTo>
                    <a:pt x="389047" y="30421"/>
                    <a:pt x="275509" y="-18410"/>
                    <a:pt x="170544" y="6545"/>
                  </a:cubicBezTo>
                  <a:cubicBezTo>
                    <a:pt x="65578" y="31501"/>
                    <a:pt x="-17988" y="140975"/>
                    <a:pt x="3348" y="246702"/>
                  </a:cubicBezTo>
                  <a:cubicBezTo>
                    <a:pt x="17255" y="315790"/>
                    <a:pt x="68626" y="370019"/>
                    <a:pt x="105329" y="430154"/>
                  </a:cubicBezTo>
                  <a:cubicBezTo>
                    <a:pt x="186165" y="562551"/>
                    <a:pt x="194991" y="736033"/>
                    <a:pt x="128126" y="875988"/>
                  </a:cubicBezTo>
                  <a:cubicBezTo>
                    <a:pt x="111235" y="911294"/>
                    <a:pt x="89708" y="945012"/>
                    <a:pt x="80310" y="982985"/>
                  </a:cubicBezTo>
                  <a:cubicBezTo>
                    <a:pt x="70912" y="1021021"/>
                    <a:pt x="76500" y="1066107"/>
                    <a:pt x="106472" y="1091316"/>
                  </a:cubicBezTo>
                  <a:cubicBezTo>
                    <a:pt x="232329" y="1197297"/>
                    <a:pt x="403525" y="963173"/>
                    <a:pt x="455595" y="878083"/>
                  </a:cubicBezTo>
                  <a:cubicBezTo>
                    <a:pt x="540876" y="738764"/>
                    <a:pt x="584119" y="572902"/>
                    <a:pt x="571546" y="409580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0" name="Freeform 289">
              <a:extLst>
                <a:ext uri="{FF2B5EF4-FFF2-40B4-BE49-F238E27FC236}">
                  <a16:creationId xmlns:a16="http://schemas.microsoft.com/office/drawing/2014/main" id="{373224F5-CDED-7440-9C55-C2340231C80D}"/>
                </a:ext>
              </a:extLst>
            </p:cNvPr>
            <p:cNvSpPr/>
            <p:nvPr/>
          </p:nvSpPr>
          <p:spPr>
            <a:xfrm>
              <a:off x="5135766" y="966647"/>
              <a:ext cx="5822872" cy="4807343"/>
            </a:xfrm>
            <a:custGeom>
              <a:avLst/>
              <a:gdLst>
                <a:gd name="connsiteX0" fmla="*/ 5814935 w 5822872"/>
                <a:gd name="connsiteY0" fmla="*/ 4754067 h 4807343"/>
                <a:gd name="connsiteX1" fmla="*/ 5556808 w 5822872"/>
                <a:gd name="connsiteY1" fmla="*/ 4315917 h 4807343"/>
                <a:gd name="connsiteX2" fmla="*/ 5109133 w 5822872"/>
                <a:gd name="connsiteY2" fmla="*/ 4014800 h 4807343"/>
                <a:gd name="connsiteX3" fmla="*/ 5113705 w 5822872"/>
                <a:gd name="connsiteY3" fmla="*/ 3298393 h 4807343"/>
                <a:gd name="connsiteX4" fmla="*/ 5559919 w 5822872"/>
                <a:gd name="connsiteY4" fmla="*/ 2689619 h 4807343"/>
                <a:gd name="connsiteX5" fmla="*/ 5728893 w 5822872"/>
                <a:gd name="connsiteY5" fmla="*/ 1978736 h 4807343"/>
                <a:gd name="connsiteX6" fmla="*/ 5123928 w 5822872"/>
                <a:gd name="connsiteY6" fmla="*/ 1510170 h 4807343"/>
                <a:gd name="connsiteX7" fmla="*/ 4329352 w 5822872"/>
                <a:gd name="connsiteY7" fmla="*/ 1432128 h 4807343"/>
                <a:gd name="connsiteX8" fmla="*/ 3653395 w 5822872"/>
                <a:gd name="connsiteY8" fmla="*/ 1055510 h 4807343"/>
                <a:gd name="connsiteX9" fmla="*/ 3494645 w 5822872"/>
                <a:gd name="connsiteY9" fmla="*/ 627139 h 4807343"/>
                <a:gd name="connsiteX10" fmla="*/ 2629077 w 5822872"/>
                <a:gd name="connsiteY10" fmla="*/ 4775 h 4807343"/>
                <a:gd name="connsiteX11" fmla="*/ 1618411 w 5822872"/>
                <a:gd name="connsiteY11" fmla="*/ 393967 h 4807343"/>
                <a:gd name="connsiteX12" fmla="*/ 1160067 w 5822872"/>
                <a:gd name="connsiteY12" fmla="*/ 1398664 h 4807343"/>
                <a:gd name="connsiteX13" fmla="*/ 1053515 w 5822872"/>
                <a:gd name="connsiteY13" fmla="*/ 2654059 h 4807343"/>
                <a:gd name="connsiteX14" fmla="*/ 591806 w 5822872"/>
                <a:gd name="connsiteY14" fmla="*/ 3339922 h 4807343"/>
                <a:gd name="connsiteX15" fmla="*/ 99173 w 5822872"/>
                <a:gd name="connsiteY15" fmla="*/ 4006101 h 4807343"/>
                <a:gd name="connsiteX16" fmla="*/ 95680 w 5822872"/>
                <a:gd name="connsiteY16" fmla="*/ 4807344 h 4807343"/>
                <a:gd name="connsiteX17" fmla="*/ 5822873 w 5822872"/>
                <a:gd name="connsiteY17" fmla="*/ 4807344 h 4807343"/>
                <a:gd name="connsiteX18" fmla="*/ 5814935 w 5822872"/>
                <a:gd name="connsiteY18" fmla="*/ 4754067 h 4807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22872" h="4807343">
                  <a:moveTo>
                    <a:pt x="5814935" y="4754067"/>
                  </a:moveTo>
                  <a:cubicBezTo>
                    <a:pt x="5858560" y="4577156"/>
                    <a:pt x="5712002" y="4409389"/>
                    <a:pt x="5556808" y="4315917"/>
                  </a:cubicBezTo>
                  <a:cubicBezTo>
                    <a:pt x="5401551" y="4222445"/>
                    <a:pt x="5219432" y="4159199"/>
                    <a:pt x="5109133" y="4014800"/>
                  </a:cubicBezTo>
                  <a:cubicBezTo>
                    <a:pt x="4956225" y="3814648"/>
                    <a:pt x="4995151" y="3520961"/>
                    <a:pt x="5113705" y="3298393"/>
                  </a:cubicBezTo>
                  <a:cubicBezTo>
                    <a:pt x="5232259" y="3075826"/>
                    <a:pt x="5416853" y="2897073"/>
                    <a:pt x="5559919" y="2689619"/>
                  </a:cubicBezTo>
                  <a:cubicBezTo>
                    <a:pt x="5702985" y="2482164"/>
                    <a:pt x="5805791" y="2219211"/>
                    <a:pt x="5728893" y="1978736"/>
                  </a:cubicBezTo>
                  <a:cubicBezTo>
                    <a:pt x="5647168" y="1723085"/>
                    <a:pt x="5384088" y="1567574"/>
                    <a:pt x="5123928" y="1510170"/>
                  </a:cubicBezTo>
                  <a:cubicBezTo>
                    <a:pt x="4863769" y="1452766"/>
                    <a:pt x="4593068" y="1469657"/>
                    <a:pt x="4329352" y="1432128"/>
                  </a:cubicBezTo>
                  <a:cubicBezTo>
                    <a:pt x="4065637" y="1394600"/>
                    <a:pt x="3789857" y="1286142"/>
                    <a:pt x="3653395" y="1055510"/>
                  </a:cubicBezTo>
                  <a:cubicBezTo>
                    <a:pt x="3575798" y="924319"/>
                    <a:pt x="3552049" y="768490"/>
                    <a:pt x="3494645" y="627139"/>
                  </a:cubicBezTo>
                  <a:cubicBezTo>
                    <a:pt x="3353358" y="279540"/>
                    <a:pt x="2999980" y="39510"/>
                    <a:pt x="2629077" y="4775"/>
                  </a:cubicBezTo>
                  <a:cubicBezTo>
                    <a:pt x="2258173" y="-30023"/>
                    <a:pt x="1881427" y="127965"/>
                    <a:pt x="1618411" y="393967"/>
                  </a:cubicBezTo>
                  <a:cubicBezTo>
                    <a:pt x="1355393" y="659968"/>
                    <a:pt x="1202295" y="1025474"/>
                    <a:pt x="1160067" y="1398664"/>
                  </a:cubicBezTo>
                  <a:cubicBezTo>
                    <a:pt x="1112633" y="1817764"/>
                    <a:pt x="1195691" y="2257311"/>
                    <a:pt x="1053515" y="2654059"/>
                  </a:cubicBezTo>
                  <a:cubicBezTo>
                    <a:pt x="959788" y="2915615"/>
                    <a:pt x="776147" y="3133039"/>
                    <a:pt x="591806" y="3339922"/>
                  </a:cubicBezTo>
                  <a:cubicBezTo>
                    <a:pt x="407466" y="3546805"/>
                    <a:pt x="215568" y="3754006"/>
                    <a:pt x="99173" y="4006101"/>
                  </a:cubicBezTo>
                  <a:cubicBezTo>
                    <a:pt x="-17222" y="4258259"/>
                    <a:pt x="-46687" y="4569156"/>
                    <a:pt x="95680" y="4807344"/>
                  </a:cubicBezTo>
                  <a:lnTo>
                    <a:pt x="5822873" y="4807344"/>
                  </a:lnTo>
                  <a:lnTo>
                    <a:pt x="5814935" y="4754067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1" name="Freeform 290">
              <a:extLst>
                <a:ext uri="{FF2B5EF4-FFF2-40B4-BE49-F238E27FC236}">
                  <a16:creationId xmlns:a16="http://schemas.microsoft.com/office/drawing/2014/main" id="{95944D86-68F5-0A47-91D9-2FC20FE34648}"/>
                </a:ext>
              </a:extLst>
            </p:cNvPr>
            <p:cNvSpPr/>
            <p:nvPr/>
          </p:nvSpPr>
          <p:spPr>
            <a:xfrm>
              <a:off x="5867555" y="1642985"/>
              <a:ext cx="2857888" cy="4130874"/>
            </a:xfrm>
            <a:custGeom>
              <a:avLst/>
              <a:gdLst>
                <a:gd name="connsiteX0" fmla="*/ 2713708 w 2857888"/>
                <a:gd name="connsiteY0" fmla="*/ 1443749 h 4130874"/>
                <a:gd name="connsiteX1" fmla="*/ 2679290 w 2857888"/>
                <a:gd name="connsiteY1" fmla="*/ 1482738 h 4130874"/>
                <a:gd name="connsiteX2" fmla="*/ 2350043 w 2857888"/>
                <a:gd name="connsiteY2" fmla="*/ 2337956 h 4130874"/>
                <a:gd name="connsiteX3" fmla="*/ 2369093 w 2857888"/>
                <a:gd name="connsiteY3" fmla="*/ 2709622 h 4130874"/>
                <a:gd name="connsiteX4" fmla="*/ 2369919 w 2857888"/>
                <a:gd name="connsiteY4" fmla="*/ 3024137 h 4130874"/>
                <a:gd name="connsiteX5" fmla="*/ 1852266 w 2857888"/>
                <a:gd name="connsiteY5" fmla="*/ 4130752 h 4130874"/>
                <a:gd name="connsiteX6" fmla="*/ 1741014 w 2857888"/>
                <a:gd name="connsiteY6" fmla="*/ 3959746 h 4130874"/>
                <a:gd name="connsiteX7" fmla="*/ 1758731 w 2857888"/>
                <a:gd name="connsiteY7" fmla="*/ 3767849 h 4130874"/>
                <a:gd name="connsiteX8" fmla="*/ 1744634 w 2857888"/>
                <a:gd name="connsiteY8" fmla="*/ 2896312 h 4130874"/>
                <a:gd name="connsiteX9" fmla="*/ 1428849 w 2857888"/>
                <a:gd name="connsiteY9" fmla="*/ 2438668 h 4130874"/>
                <a:gd name="connsiteX10" fmla="*/ 1113063 w 2857888"/>
                <a:gd name="connsiteY10" fmla="*/ 2896312 h 4130874"/>
                <a:gd name="connsiteX11" fmla="*/ 1099029 w 2857888"/>
                <a:gd name="connsiteY11" fmla="*/ 3767849 h 4130874"/>
                <a:gd name="connsiteX12" fmla="*/ 1116810 w 2857888"/>
                <a:gd name="connsiteY12" fmla="*/ 3958222 h 4130874"/>
                <a:gd name="connsiteX13" fmla="*/ 1005494 w 2857888"/>
                <a:gd name="connsiteY13" fmla="*/ 4130752 h 4130874"/>
                <a:gd name="connsiteX14" fmla="*/ 488604 w 2857888"/>
                <a:gd name="connsiteY14" fmla="*/ 2709558 h 4130874"/>
                <a:gd name="connsiteX15" fmla="*/ 178534 w 2857888"/>
                <a:gd name="connsiteY15" fmla="*/ 1482675 h 4130874"/>
                <a:gd name="connsiteX16" fmla="*/ 146910 w 2857888"/>
                <a:gd name="connsiteY16" fmla="*/ 1446988 h 4130874"/>
                <a:gd name="connsiteX17" fmla="*/ 23466 w 2857888"/>
                <a:gd name="connsiteY17" fmla="*/ 754711 h 4130874"/>
                <a:gd name="connsiteX18" fmla="*/ 510004 w 2857888"/>
                <a:gd name="connsiteY18" fmla="*/ 77 h 4130874"/>
                <a:gd name="connsiteX19" fmla="*/ 1150464 w 2857888"/>
                <a:gd name="connsiteY19" fmla="*/ 375108 h 4130874"/>
                <a:gd name="connsiteX20" fmla="*/ 1428849 w 2857888"/>
                <a:gd name="connsiteY20" fmla="*/ 444831 h 4130874"/>
                <a:gd name="connsiteX21" fmla="*/ 2347757 w 2857888"/>
                <a:gd name="connsiteY21" fmla="*/ 77 h 4130874"/>
                <a:gd name="connsiteX22" fmla="*/ 2713708 w 2857888"/>
                <a:gd name="connsiteY22" fmla="*/ 1443749 h 4130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857888" h="4130874">
                  <a:moveTo>
                    <a:pt x="2713708" y="1443749"/>
                  </a:moveTo>
                  <a:cubicBezTo>
                    <a:pt x="2702913" y="1457084"/>
                    <a:pt x="2691483" y="1470165"/>
                    <a:pt x="2679290" y="1482738"/>
                  </a:cubicBezTo>
                  <a:cubicBezTo>
                    <a:pt x="2432466" y="1739024"/>
                    <a:pt x="2362489" y="2080400"/>
                    <a:pt x="2350043" y="2337956"/>
                  </a:cubicBezTo>
                  <a:cubicBezTo>
                    <a:pt x="2339565" y="2552968"/>
                    <a:pt x="2369093" y="2709622"/>
                    <a:pt x="2369093" y="2709622"/>
                  </a:cubicBezTo>
                  <a:cubicBezTo>
                    <a:pt x="2369093" y="2709622"/>
                    <a:pt x="2376269" y="2841130"/>
                    <a:pt x="2369919" y="3024137"/>
                  </a:cubicBezTo>
                  <a:cubicBezTo>
                    <a:pt x="2355060" y="3445968"/>
                    <a:pt x="2267684" y="4141483"/>
                    <a:pt x="1852266" y="4130752"/>
                  </a:cubicBezTo>
                  <a:cubicBezTo>
                    <a:pt x="1852266" y="4130752"/>
                    <a:pt x="1752572" y="4124656"/>
                    <a:pt x="1741014" y="3959746"/>
                  </a:cubicBezTo>
                  <a:cubicBezTo>
                    <a:pt x="1737586" y="3910978"/>
                    <a:pt x="1741840" y="3848304"/>
                    <a:pt x="1758731" y="3767849"/>
                  </a:cubicBezTo>
                  <a:cubicBezTo>
                    <a:pt x="1798926" y="3576016"/>
                    <a:pt x="1805530" y="3199715"/>
                    <a:pt x="1744634" y="2896312"/>
                  </a:cubicBezTo>
                  <a:cubicBezTo>
                    <a:pt x="1693580" y="2641804"/>
                    <a:pt x="1595028" y="2438668"/>
                    <a:pt x="1428849" y="2438668"/>
                  </a:cubicBezTo>
                  <a:cubicBezTo>
                    <a:pt x="1262669" y="2438668"/>
                    <a:pt x="1164117" y="2641804"/>
                    <a:pt x="1113063" y="2896312"/>
                  </a:cubicBezTo>
                  <a:cubicBezTo>
                    <a:pt x="1052230" y="3199651"/>
                    <a:pt x="1058834" y="3576016"/>
                    <a:pt x="1099029" y="3767849"/>
                  </a:cubicBezTo>
                  <a:cubicBezTo>
                    <a:pt x="1115730" y="3847478"/>
                    <a:pt x="1120048" y="3909708"/>
                    <a:pt x="1116810" y="3958222"/>
                  </a:cubicBezTo>
                  <a:cubicBezTo>
                    <a:pt x="1105761" y="4124593"/>
                    <a:pt x="1005494" y="4130752"/>
                    <a:pt x="1005494" y="4130752"/>
                  </a:cubicBezTo>
                  <a:cubicBezTo>
                    <a:pt x="409864" y="4146119"/>
                    <a:pt x="488604" y="2709558"/>
                    <a:pt x="488604" y="2709558"/>
                  </a:cubicBezTo>
                  <a:cubicBezTo>
                    <a:pt x="488604" y="2709558"/>
                    <a:pt x="631416" y="1952956"/>
                    <a:pt x="178534" y="1482675"/>
                  </a:cubicBezTo>
                  <a:cubicBezTo>
                    <a:pt x="167421" y="1471118"/>
                    <a:pt x="156880" y="1459180"/>
                    <a:pt x="146910" y="1446988"/>
                  </a:cubicBezTo>
                  <a:cubicBezTo>
                    <a:pt x="-5426" y="1260615"/>
                    <a:pt x="-24857" y="1001916"/>
                    <a:pt x="23466" y="754711"/>
                  </a:cubicBezTo>
                  <a:cubicBezTo>
                    <a:pt x="100810" y="359614"/>
                    <a:pt x="351508" y="-6083"/>
                    <a:pt x="510004" y="77"/>
                  </a:cubicBezTo>
                  <a:cubicBezTo>
                    <a:pt x="700376" y="7443"/>
                    <a:pt x="917102" y="251029"/>
                    <a:pt x="1150464" y="375108"/>
                  </a:cubicBezTo>
                  <a:cubicBezTo>
                    <a:pt x="1240952" y="423304"/>
                    <a:pt x="1333979" y="453403"/>
                    <a:pt x="1428849" y="444831"/>
                  </a:cubicBezTo>
                  <a:cubicBezTo>
                    <a:pt x="1768510" y="475501"/>
                    <a:pt x="2083597" y="10300"/>
                    <a:pt x="2347757" y="77"/>
                  </a:cubicBezTo>
                  <a:cubicBezTo>
                    <a:pt x="2604932" y="-9766"/>
                    <a:pt x="3104487" y="958292"/>
                    <a:pt x="2713708" y="144374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2" name="Freeform 291">
              <a:extLst>
                <a:ext uri="{FF2B5EF4-FFF2-40B4-BE49-F238E27FC236}">
                  <a16:creationId xmlns:a16="http://schemas.microsoft.com/office/drawing/2014/main" id="{1A5A5818-FB39-1147-A6A1-D62C9D6337D4}"/>
                </a:ext>
              </a:extLst>
            </p:cNvPr>
            <p:cNvSpPr/>
            <p:nvPr/>
          </p:nvSpPr>
          <p:spPr>
            <a:xfrm>
              <a:off x="5891021" y="1642985"/>
              <a:ext cx="1127061" cy="867582"/>
            </a:xfrm>
            <a:custGeom>
              <a:avLst/>
              <a:gdLst>
                <a:gd name="connsiteX0" fmla="*/ 1127062 w 1127061"/>
                <a:gd name="connsiteY0" fmla="*/ 375171 h 867582"/>
                <a:gd name="connsiteX1" fmla="*/ 924878 w 1127061"/>
                <a:gd name="connsiteY1" fmla="*/ 552336 h 867582"/>
                <a:gd name="connsiteX2" fmla="*/ 733425 w 1127061"/>
                <a:gd name="connsiteY2" fmla="*/ 558686 h 867582"/>
                <a:gd name="connsiteX3" fmla="*/ 548259 w 1127061"/>
                <a:gd name="connsiteY3" fmla="*/ 597421 h 867582"/>
                <a:gd name="connsiteX4" fmla="*/ 383413 w 1127061"/>
                <a:gd name="connsiteY4" fmla="*/ 797954 h 867582"/>
                <a:gd name="connsiteX5" fmla="*/ 118809 w 1127061"/>
                <a:gd name="connsiteY5" fmla="*/ 851231 h 867582"/>
                <a:gd name="connsiteX6" fmla="*/ 0 w 1127061"/>
                <a:gd name="connsiteY6" fmla="*/ 754711 h 867582"/>
                <a:gd name="connsiteX7" fmla="*/ 486537 w 1127061"/>
                <a:gd name="connsiteY7" fmla="*/ 77 h 867582"/>
                <a:gd name="connsiteX8" fmla="*/ 1127062 w 1127061"/>
                <a:gd name="connsiteY8" fmla="*/ 375171 h 867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7061" h="867582">
                  <a:moveTo>
                    <a:pt x="1127062" y="375171"/>
                  </a:moveTo>
                  <a:cubicBezTo>
                    <a:pt x="1088834" y="460642"/>
                    <a:pt x="1015492" y="530429"/>
                    <a:pt x="924878" y="552336"/>
                  </a:cubicBezTo>
                  <a:cubicBezTo>
                    <a:pt x="862585" y="567386"/>
                    <a:pt x="797497" y="560274"/>
                    <a:pt x="733425" y="558686"/>
                  </a:cubicBezTo>
                  <a:cubicBezTo>
                    <a:pt x="669417" y="557035"/>
                    <a:pt x="601726" y="562052"/>
                    <a:pt x="548259" y="597421"/>
                  </a:cubicBezTo>
                  <a:cubicBezTo>
                    <a:pt x="475679" y="645364"/>
                    <a:pt x="445897" y="737375"/>
                    <a:pt x="383413" y="797954"/>
                  </a:cubicBezTo>
                  <a:cubicBezTo>
                    <a:pt x="315214" y="864185"/>
                    <a:pt x="207328" y="885902"/>
                    <a:pt x="118809" y="851231"/>
                  </a:cubicBezTo>
                  <a:cubicBezTo>
                    <a:pt x="74422" y="833832"/>
                    <a:pt x="29528" y="798335"/>
                    <a:pt x="0" y="754711"/>
                  </a:cubicBezTo>
                  <a:cubicBezTo>
                    <a:pt x="77343" y="359614"/>
                    <a:pt x="328041" y="-6083"/>
                    <a:pt x="486537" y="77"/>
                  </a:cubicBezTo>
                  <a:cubicBezTo>
                    <a:pt x="676973" y="7570"/>
                    <a:pt x="893699" y="251156"/>
                    <a:pt x="1127062" y="375171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293" name="Graphic 199">
              <a:extLst>
                <a:ext uri="{FF2B5EF4-FFF2-40B4-BE49-F238E27FC236}">
                  <a16:creationId xmlns:a16="http://schemas.microsoft.com/office/drawing/2014/main" id="{F3C7004E-CC1A-0F42-B861-27582847832F}"/>
                </a:ext>
              </a:extLst>
            </p:cNvPr>
            <p:cNvGrpSpPr/>
            <p:nvPr/>
          </p:nvGrpSpPr>
          <p:grpSpPr>
            <a:xfrm>
              <a:off x="7584820" y="2189543"/>
              <a:ext cx="462216" cy="462279"/>
              <a:chOff x="7584820" y="2189543"/>
              <a:chExt cx="462216" cy="462279"/>
            </a:xfrm>
          </p:grpSpPr>
          <p:sp>
            <p:nvSpPr>
              <p:cNvPr id="351" name="Freeform 350">
                <a:extLst>
                  <a:ext uri="{FF2B5EF4-FFF2-40B4-BE49-F238E27FC236}">
                    <a16:creationId xmlns:a16="http://schemas.microsoft.com/office/drawing/2014/main" id="{340B8D12-ED1F-A648-8CC0-89EDA69E8FCD}"/>
                  </a:ext>
                </a:extLst>
              </p:cNvPr>
              <p:cNvSpPr/>
              <p:nvPr/>
            </p:nvSpPr>
            <p:spPr>
              <a:xfrm>
                <a:off x="7706550" y="2189543"/>
                <a:ext cx="218757" cy="132270"/>
              </a:xfrm>
              <a:custGeom>
                <a:avLst/>
                <a:gdLst>
                  <a:gd name="connsiteX0" fmla="*/ 218757 w 218757"/>
                  <a:gd name="connsiteY0" fmla="*/ 21018 h 132270"/>
                  <a:gd name="connsiteX1" fmla="*/ 218757 w 218757"/>
                  <a:gd name="connsiteY1" fmla="*/ 132271 h 132270"/>
                  <a:gd name="connsiteX2" fmla="*/ 0 w 218757"/>
                  <a:gd name="connsiteY2" fmla="*/ 132271 h 132270"/>
                  <a:gd name="connsiteX3" fmla="*/ 0 w 218757"/>
                  <a:gd name="connsiteY3" fmla="*/ 21018 h 132270"/>
                  <a:gd name="connsiteX4" fmla="*/ 21018 w 218757"/>
                  <a:gd name="connsiteY4" fmla="*/ 0 h 132270"/>
                  <a:gd name="connsiteX5" fmla="*/ 197739 w 218757"/>
                  <a:gd name="connsiteY5" fmla="*/ 0 h 132270"/>
                  <a:gd name="connsiteX6" fmla="*/ 218757 w 218757"/>
                  <a:gd name="connsiteY6" fmla="*/ 21018 h 132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8757" h="132270">
                    <a:moveTo>
                      <a:pt x="218757" y="21018"/>
                    </a:moveTo>
                    <a:lnTo>
                      <a:pt x="218757" y="132271"/>
                    </a:lnTo>
                    <a:lnTo>
                      <a:pt x="0" y="132271"/>
                    </a:lnTo>
                    <a:lnTo>
                      <a:pt x="0" y="21018"/>
                    </a:lnTo>
                    <a:cubicBezTo>
                      <a:pt x="0" y="9398"/>
                      <a:pt x="9398" y="0"/>
                      <a:pt x="21018" y="0"/>
                    </a:cubicBezTo>
                    <a:lnTo>
                      <a:pt x="197739" y="0"/>
                    </a:lnTo>
                    <a:cubicBezTo>
                      <a:pt x="209359" y="64"/>
                      <a:pt x="218757" y="9461"/>
                      <a:pt x="218757" y="21018"/>
                    </a:cubicBez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52" name="Freeform 351">
                <a:extLst>
                  <a:ext uri="{FF2B5EF4-FFF2-40B4-BE49-F238E27FC236}">
                    <a16:creationId xmlns:a16="http://schemas.microsoft.com/office/drawing/2014/main" id="{A5272ED0-20A0-1A40-B67A-585989B5040D}"/>
                  </a:ext>
                </a:extLst>
              </p:cNvPr>
              <p:cNvSpPr/>
              <p:nvPr/>
            </p:nvSpPr>
            <p:spPr>
              <a:xfrm>
                <a:off x="7706486" y="2519552"/>
                <a:ext cx="218820" cy="132270"/>
              </a:xfrm>
              <a:custGeom>
                <a:avLst/>
                <a:gdLst>
                  <a:gd name="connsiteX0" fmla="*/ 64 w 218820"/>
                  <a:gd name="connsiteY0" fmla="*/ 0 h 132270"/>
                  <a:gd name="connsiteX1" fmla="*/ 218821 w 218820"/>
                  <a:gd name="connsiteY1" fmla="*/ 0 h 132270"/>
                  <a:gd name="connsiteX2" fmla="*/ 218821 w 218820"/>
                  <a:gd name="connsiteY2" fmla="*/ 113220 h 132270"/>
                  <a:gd name="connsiteX3" fmla="*/ 199771 w 218820"/>
                  <a:gd name="connsiteY3" fmla="*/ 132270 h 132270"/>
                  <a:gd name="connsiteX4" fmla="*/ 19050 w 218820"/>
                  <a:gd name="connsiteY4" fmla="*/ 132270 h 132270"/>
                  <a:gd name="connsiteX5" fmla="*/ 0 w 218820"/>
                  <a:gd name="connsiteY5" fmla="*/ 113220 h 132270"/>
                  <a:gd name="connsiteX6" fmla="*/ 0 w 218820"/>
                  <a:gd name="connsiteY6" fmla="*/ 0 h 132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8820" h="132270">
                    <a:moveTo>
                      <a:pt x="64" y="0"/>
                    </a:moveTo>
                    <a:lnTo>
                      <a:pt x="218821" y="0"/>
                    </a:lnTo>
                    <a:lnTo>
                      <a:pt x="218821" y="113220"/>
                    </a:lnTo>
                    <a:cubicBezTo>
                      <a:pt x="218821" y="123698"/>
                      <a:pt x="210312" y="132270"/>
                      <a:pt x="199771" y="132270"/>
                    </a:cubicBezTo>
                    <a:lnTo>
                      <a:pt x="19050" y="132270"/>
                    </a:lnTo>
                    <a:cubicBezTo>
                      <a:pt x="8572" y="132270"/>
                      <a:pt x="0" y="123761"/>
                      <a:pt x="0" y="11322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53" name="Freeform 352">
                <a:extLst>
                  <a:ext uri="{FF2B5EF4-FFF2-40B4-BE49-F238E27FC236}">
                    <a16:creationId xmlns:a16="http://schemas.microsoft.com/office/drawing/2014/main" id="{2B3EBEDE-0AFA-3248-BCA6-FDBC04F9886C}"/>
                  </a:ext>
                </a:extLst>
              </p:cNvPr>
              <p:cNvSpPr/>
              <p:nvPr/>
            </p:nvSpPr>
            <p:spPr>
              <a:xfrm>
                <a:off x="7584820" y="2321877"/>
                <a:ext cx="462216" cy="197675"/>
              </a:xfrm>
              <a:custGeom>
                <a:avLst/>
                <a:gdLst>
                  <a:gd name="connsiteX0" fmla="*/ 462217 w 462216"/>
                  <a:gd name="connsiteY0" fmla="*/ 26543 h 197675"/>
                  <a:gd name="connsiteX1" fmla="*/ 462217 w 462216"/>
                  <a:gd name="connsiteY1" fmla="*/ 171133 h 197675"/>
                  <a:gd name="connsiteX2" fmla="*/ 435673 w 462216"/>
                  <a:gd name="connsiteY2" fmla="*/ 197676 h 197675"/>
                  <a:gd name="connsiteX3" fmla="*/ 26543 w 462216"/>
                  <a:gd name="connsiteY3" fmla="*/ 197676 h 197675"/>
                  <a:gd name="connsiteX4" fmla="*/ 0 w 462216"/>
                  <a:gd name="connsiteY4" fmla="*/ 171133 h 197675"/>
                  <a:gd name="connsiteX5" fmla="*/ 0 w 462216"/>
                  <a:gd name="connsiteY5" fmla="*/ 26543 h 197675"/>
                  <a:gd name="connsiteX6" fmla="*/ 26543 w 462216"/>
                  <a:gd name="connsiteY6" fmla="*/ 0 h 197675"/>
                  <a:gd name="connsiteX7" fmla="*/ 435673 w 462216"/>
                  <a:gd name="connsiteY7" fmla="*/ 0 h 197675"/>
                  <a:gd name="connsiteX8" fmla="*/ 462217 w 462216"/>
                  <a:gd name="connsiteY8" fmla="*/ 26543 h 19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2216" h="197675">
                    <a:moveTo>
                      <a:pt x="462217" y="26543"/>
                    </a:moveTo>
                    <a:lnTo>
                      <a:pt x="462217" y="171133"/>
                    </a:lnTo>
                    <a:cubicBezTo>
                      <a:pt x="462217" y="185801"/>
                      <a:pt x="450342" y="197676"/>
                      <a:pt x="435673" y="197676"/>
                    </a:cubicBezTo>
                    <a:lnTo>
                      <a:pt x="26543" y="197676"/>
                    </a:lnTo>
                    <a:cubicBezTo>
                      <a:pt x="11874" y="197676"/>
                      <a:pt x="0" y="185801"/>
                      <a:pt x="0" y="171133"/>
                    </a:cubicBezTo>
                    <a:lnTo>
                      <a:pt x="0" y="26543"/>
                    </a:lnTo>
                    <a:cubicBezTo>
                      <a:pt x="0" y="11874"/>
                      <a:pt x="11874" y="0"/>
                      <a:pt x="26543" y="0"/>
                    </a:cubicBezTo>
                    <a:lnTo>
                      <a:pt x="435673" y="0"/>
                    </a:lnTo>
                    <a:cubicBezTo>
                      <a:pt x="450342" y="0"/>
                      <a:pt x="462217" y="11874"/>
                      <a:pt x="462217" y="26543"/>
                    </a:cubicBezTo>
                    <a:close/>
                  </a:path>
                </a:pathLst>
              </a:custGeom>
              <a:solidFill>
                <a:srgbClr val="F8B09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54" name="Freeform 353">
                <a:extLst>
                  <a:ext uri="{FF2B5EF4-FFF2-40B4-BE49-F238E27FC236}">
                    <a16:creationId xmlns:a16="http://schemas.microsoft.com/office/drawing/2014/main" id="{EBDB8515-AC4C-1B47-9E1E-77B452B01542}"/>
                  </a:ext>
                </a:extLst>
              </p:cNvPr>
              <p:cNvSpPr/>
              <p:nvPr/>
            </p:nvSpPr>
            <p:spPr>
              <a:xfrm>
                <a:off x="7685595" y="2341879"/>
                <a:ext cx="260667" cy="157734"/>
              </a:xfrm>
              <a:custGeom>
                <a:avLst/>
                <a:gdLst>
                  <a:gd name="connsiteX0" fmla="*/ 0 w 260667"/>
                  <a:gd name="connsiteY0" fmla="*/ 131572 h 157734"/>
                  <a:gd name="connsiteX1" fmla="*/ 0 w 260667"/>
                  <a:gd name="connsiteY1" fmla="*/ 26162 h 157734"/>
                  <a:gd name="connsiteX2" fmla="*/ 26162 w 260667"/>
                  <a:gd name="connsiteY2" fmla="*/ 0 h 157734"/>
                  <a:gd name="connsiteX3" fmla="*/ 234506 w 260667"/>
                  <a:gd name="connsiteY3" fmla="*/ 0 h 157734"/>
                  <a:gd name="connsiteX4" fmla="*/ 260668 w 260667"/>
                  <a:gd name="connsiteY4" fmla="*/ 26162 h 157734"/>
                  <a:gd name="connsiteX5" fmla="*/ 260668 w 260667"/>
                  <a:gd name="connsiteY5" fmla="*/ 131572 h 157734"/>
                  <a:gd name="connsiteX6" fmla="*/ 234506 w 260667"/>
                  <a:gd name="connsiteY6" fmla="*/ 157734 h 157734"/>
                  <a:gd name="connsiteX7" fmla="*/ 26162 w 260667"/>
                  <a:gd name="connsiteY7" fmla="*/ 157734 h 157734"/>
                  <a:gd name="connsiteX8" fmla="*/ 0 w 260667"/>
                  <a:gd name="connsiteY8" fmla="*/ 131572 h 157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0667" h="157734">
                    <a:moveTo>
                      <a:pt x="0" y="131572"/>
                    </a:moveTo>
                    <a:lnTo>
                      <a:pt x="0" y="26162"/>
                    </a:lnTo>
                    <a:cubicBezTo>
                      <a:pt x="0" y="11748"/>
                      <a:pt x="11685" y="0"/>
                      <a:pt x="26162" y="0"/>
                    </a:cubicBezTo>
                    <a:lnTo>
                      <a:pt x="234506" y="0"/>
                    </a:lnTo>
                    <a:cubicBezTo>
                      <a:pt x="248920" y="0"/>
                      <a:pt x="260668" y="11684"/>
                      <a:pt x="260668" y="26162"/>
                    </a:cubicBezTo>
                    <a:lnTo>
                      <a:pt x="260668" y="131572"/>
                    </a:lnTo>
                    <a:cubicBezTo>
                      <a:pt x="260668" y="145987"/>
                      <a:pt x="248984" y="157734"/>
                      <a:pt x="234506" y="157734"/>
                    </a:cubicBezTo>
                    <a:lnTo>
                      <a:pt x="26162" y="157734"/>
                    </a:lnTo>
                    <a:cubicBezTo>
                      <a:pt x="11748" y="157671"/>
                      <a:pt x="0" y="145987"/>
                      <a:pt x="0" y="131572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294" name="Graphic 199">
              <a:extLst>
                <a:ext uri="{FF2B5EF4-FFF2-40B4-BE49-F238E27FC236}">
                  <a16:creationId xmlns:a16="http://schemas.microsoft.com/office/drawing/2014/main" id="{9DF95D2A-7C31-C94F-ACD9-5E8E4A6DAE6B}"/>
                </a:ext>
              </a:extLst>
            </p:cNvPr>
            <p:cNvGrpSpPr/>
            <p:nvPr/>
          </p:nvGrpSpPr>
          <p:grpSpPr>
            <a:xfrm>
              <a:off x="6525672" y="3244675"/>
              <a:ext cx="337136" cy="337089"/>
              <a:chOff x="6525672" y="3244675"/>
              <a:chExt cx="337136" cy="337089"/>
            </a:xfrm>
          </p:grpSpPr>
          <p:sp>
            <p:nvSpPr>
              <p:cNvPr id="347" name="Freeform 346">
                <a:extLst>
                  <a:ext uri="{FF2B5EF4-FFF2-40B4-BE49-F238E27FC236}">
                    <a16:creationId xmlns:a16="http://schemas.microsoft.com/office/drawing/2014/main" id="{6DE4B26C-C3B9-E244-AD4C-2553B2C69435}"/>
                  </a:ext>
                </a:extLst>
              </p:cNvPr>
              <p:cNvSpPr/>
              <p:nvPr/>
            </p:nvSpPr>
            <p:spPr>
              <a:xfrm>
                <a:off x="6525672" y="3244675"/>
                <a:ext cx="173704" cy="173656"/>
              </a:xfrm>
              <a:custGeom>
                <a:avLst/>
                <a:gdLst>
                  <a:gd name="connsiteX0" fmla="*/ 116681 w 173704"/>
                  <a:gd name="connsiteY0" fmla="*/ 4429 h 173656"/>
                  <a:gd name="connsiteX1" fmla="*/ 173704 w 173704"/>
                  <a:gd name="connsiteY1" fmla="*/ 61515 h 173656"/>
                  <a:gd name="connsiteX2" fmla="*/ 61563 w 173704"/>
                  <a:gd name="connsiteY2" fmla="*/ 173657 h 173656"/>
                  <a:gd name="connsiteX3" fmla="*/ 4476 w 173704"/>
                  <a:gd name="connsiteY3" fmla="*/ 116570 h 173656"/>
                  <a:gd name="connsiteX4" fmla="*/ 4476 w 173704"/>
                  <a:gd name="connsiteY4" fmla="*/ 95044 h 173656"/>
                  <a:gd name="connsiteX5" fmla="*/ 95091 w 173704"/>
                  <a:gd name="connsiteY5" fmla="*/ 4429 h 173656"/>
                  <a:gd name="connsiteX6" fmla="*/ 116681 w 173704"/>
                  <a:gd name="connsiteY6" fmla="*/ 4429 h 173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704" h="173656">
                    <a:moveTo>
                      <a:pt x="116681" y="4429"/>
                    </a:moveTo>
                    <a:lnTo>
                      <a:pt x="173704" y="61515"/>
                    </a:lnTo>
                    <a:lnTo>
                      <a:pt x="61563" y="173657"/>
                    </a:lnTo>
                    <a:lnTo>
                      <a:pt x="4476" y="116570"/>
                    </a:lnTo>
                    <a:cubicBezTo>
                      <a:pt x="-1492" y="110601"/>
                      <a:pt x="-1492" y="101013"/>
                      <a:pt x="4476" y="95044"/>
                    </a:cubicBezTo>
                    <a:lnTo>
                      <a:pt x="95091" y="4429"/>
                    </a:lnTo>
                    <a:cubicBezTo>
                      <a:pt x="101060" y="-1476"/>
                      <a:pt x="110712" y="-1476"/>
                      <a:pt x="116681" y="4429"/>
                    </a:cubicBez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48" name="Freeform 347">
                <a:extLst>
                  <a:ext uri="{FF2B5EF4-FFF2-40B4-BE49-F238E27FC236}">
                    <a16:creationId xmlns:a16="http://schemas.microsoft.com/office/drawing/2014/main" id="{5B65801B-5F72-6B45-BB5B-E7F976392075}"/>
                  </a:ext>
                </a:extLst>
              </p:cNvPr>
              <p:cNvSpPr/>
              <p:nvPr/>
            </p:nvSpPr>
            <p:spPr>
              <a:xfrm>
                <a:off x="6688581" y="3407536"/>
                <a:ext cx="174228" cy="174228"/>
              </a:xfrm>
              <a:custGeom>
                <a:avLst/>
                <a:gdLst>
                  <a:gd name="connsiteX0" fmla="*/ 0 w 174228"/>
                  <a:gd name="connsiteY0" fmla="*/ 112141 h 174228"/>
                  <a:gd name="connsiteX1" fmla="*/ 112141 w 174228"/>
                  <a:gd name="connsiteY1" fmla="*/ 0 h 174228"/>
                  <a:gd name="connsiteX2" fmla="*/ 170180 w 174228"/>
                  <a:gd name="connsiteY2" fmla="*/ 58039 h 174228"/>
                  <a:gd name="connsiteX3" fmla="*/ 170180 w 174228"/>
                  <a:gd name="connsiteY3" fmla="*/ 77534 h 174228"/>
                  <a:gd name="connsiteX4" fmla="*/ 77534 w 174228"/>
                  <a:gd name="connsiteY4" fmla="*/ 170180 h 174228"/>
                  <a:gd name="connsiteX5" fmla="*/ 58039 w 174228"/>
                  <a:gd name="connsiteY5" fmla="*/ 170180 h 174228"/>
                  <a:gd name="connsiteX6" fmla="*/ 0 w 174228"/>
                  <a:gd name="connsiteY6" fmla="*/ 112141 h 174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228" h="174228">
                    <a:moveTo>
                      <a:pt x="0" y="112141"/>
                    </a:moveTo>
                    <a:lnTo>
                      <a:pt x="112141" y="0"/>
                    </a:lnTo>
                    <a:lnTo>
                      <a:pt x="170180" y="58039"/>
                    </a:lnTo>
                    <a:cubicBezTo>
                      <a:pt x="175578" y="63436"/>
                      <a:pt x="175578" y="72136"/>
                      <a:pt x="170180" y="77534"/>
                    </a:cubicBezTo>
                    <a:lnTo>
                      <a:pt x="77534" y="170180"/>
                    </a:lnTo>
                    <a:cubicBezTo>
                      <a:pt x="72137" y="175578"/>
                      <a:pt x="63437" y="175578"/>
                      <a:pt x="58039" y="170180"/>
                    </a:cubicBezTo>
                    <a:lnTo>
                      <a:pt x="0" y="112141"/>
                    </a:ln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49" name="Freeform 348">
                <a:extLst>
                  <a:ext uri="{FF2B5EF4-FFF2-40B4-BE49-F238E27FC236}">
                    <a16:creationId xmlns:a16="http://schemas.microsoft.com/office/drawing/2014/main" id="{9B9E61DC-1CF7-FE4D-9DB3-A73CA08E3729}"/>
                  </a:ext>
                </a:extLst>
              </p:cNvPr>
              <p:cNvSpPr/>
              <p:nvPr/>
            </p:nvSpPr>
            <p:spPr>
              <a:xfrm>
                <a:off x="6532848" y="3251739"/>
                <a:ext cx="322325" cy="322326"/>
              </a:xfrm>
              <a:custGeom>
                <a:avLst/>
                <a:gdLst>
                  <a:gd name="connsiteX0" fmla="*/ 242602 w 322325"/>
                  <a:gd name="connsiteY0" fmla="*/ 5620 h 322326"/>
                  <a:gd name="connsiteX1" fmla="*/ 316706 w 322325"/>
                  <a:gd name="connsiteY1" fmla="*/ 79724 h 322326"/>
                  <a:gd name="connsiteX2" fmla="*/ 316706 w 322325"/>
                  <a:gd name="connsiteY2" fmla="*/ 106966 h 322326"/>
                  <a:gd name="connsiteX3" fmla="*/ 106966 w 322325"/>
                  <a:gd name="connsiteY3" fmla="*/ 316706 h 322326"/>
                  <a:gd name="connsiteX4" fmla="*/ 79724 w 322325"/>
                  <a:gd name="connsiteY4" fmla="*/ 316706 h 322326"/>
                  <a:gd name="connsiteX5" fmla="*/ 5620 w 322325"/>
                  <a:gd name="connsiteY5" fmla="*/ 242602 h 322326"/>
                  <a:gd name="connsiteX6" fmla="*/ 5620 w 322325"/>
                  <a:gd name="connsiteY6" fmla="*/ 215360 h 322326"/>
                  <a:gd name="connsiteX7" fmla="*/ 215360 w 322325"/>
                  <a:gd name="connsiteY7" fmla="*/ 5620 h 322326"/>
                  <a:gd name="connsiteX8" fmla="*/ 242602 w 322325"/>
                  <a:gd name="connsiteY8" fmla="*/ 5620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2325" h="322326">
                    <a:moveTo>
                      <a:pt x="242602" y="5620"/>
                    </a:moveTo>
                    <a:lnTo>
                      <a:pt x="316706" y="79724"/>
                    </a:lnTo>
                    <a:cubicBezTo>
                      <a:pt x="324199" y="87217"/>
                      <a:pt x="324199" y="99473"/>
                      <a:pt x="316706" y="106966"/>
                    </a:cubicBezTo>
                    <a:lnTo>
                      <a:pt x="106966" y="316706"/>
                    </a:lnTo>
                    <a:cubicBezTo>
                      <a:pt x="99472" y="324199"/>
                      <a:pt x="87217" y="324199"/>
                      <a:pt x="79724" y="316706"/>
                    </a:cubicBezTo>
                    <a:lnTo>
                      <a:pt x="5620" y="242602"/>
                    </a:lnTo>
                    <a:cubicBezTo>
                      <a:pt x="-1873" y="235109"/>
                      <a:pt x="-1873" y="222853"/>
                      <a:pt x="5620" y="215360"/>
                    </a:cubicBezTo>
                    <a:lnTo>
                      <a:pt x="215360" y="5620"/>
                    </a:lnTo>
                    <a:cubicBezTo>
                      <a:pt x="222853" y="-1873"/>
                      <a:pt x="235046" y="-1873"/>
                      <a:pt x="242602" y="5620"/>
                    </a:cubicBezTo>
                    <a:close/>
                  </a:path>
                </a:pathLst>
              </a:custGeom>
              <a:solidFill>
                <a:srgbClr val="F8B09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50" name="Freeform 349">
                <a:extLst>
                  <a:ext uri="{FF2B5EF4-FFF2-40B4-BE49-F238E27FC236}">
                    <a16:creationId xmlns:a16="http://schemas.microsoft.com/office/drawing/2014/main" id="{C9E9CA02-FBBF-5F47-99CE-6F6E000F6A1F}"/>
                  </a:ext>
                </a:extLst>
              </p:cNvPr>
              <p:cNvSpPr/>
              <p:nvPr/>
            </p:nvSpPr>
            <p:spPr>
              <a:xfrm>
                <a:off x="6594617" y="3313573"/>
                <a:ext cx="198786" cy="198786"/>
              </a:xfrm>
              <a:custGeom>
                <a:avLst/>
                <a:gdLst>
                  <a:gd name="connsiteX0" fmla="*/ 59611 w 198786"/>
                  <a:gd name="connsiteY0" fmla="*/ 193214 h 198786"/>
                  <a:gd name="connsiteX1" fmla="*/ 5572 w 198786"/>
                  <a:gd name="connsiteY1" fmla="*/ 139176 h 198786"/>
                  <a:gd name="connsiteX2" fmla="*/ 5572 w 198786"/>
                  <a:gd name="connsiteY2" fmla="*/ 112379 h 198786"/>
                  <a:gd name="connsiteX3" fmla="*/ 112379 w 198786"/>
                  <a:gd name="connsiteY3" fmla="*/ 5572 h 198786"/>
                  <a:gd name="connsiteX4" fmla="*/ 139176 w 198786"/>
                  <a:gd name="connsiteY4" fmla="*/ 5572 h 198786"/>
                  <a:gd name="connsiteX5" fmla="*/ 193214 w 198786"/>
                  <a:gd name="connsiteY5" fmla="*/ 59611 h 198786"/>
                  <a:gd name="connsiteX6" fmla="*/ 193214 w 198786"/>
                  <a:gd name="connsiteY6" fmla="*/ 86407 h 198786"/>
                  <a:gd name="connsiteX7" fmla="*/ 86408 w 198786"/>
                  <a:gd name="connsiteY7" fmla="*/ 193214 h 198786"/>
                  <a:gd name="connsiteX8" fmla="*/ 59611 w 198786"/>
                  <a:gd name="connsiteY8" fmla="*/ 193214 h 198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786" h="198786">
                    <a:moveTo>
                      <a:pt x="59611" y="193214"/>
                    </a:moveTo>
                    <a:lnTo>
                      <a:pt x="5572" y="139176"/>
                    </a:lnTo>
                    <a:cubicBezTo>
                      <a:pt x="-1857" y="131747"/>
                      <a:pt x="-1857" y="119745"/>
                      <a:pt x="5572" y="112379"/>
                    </a:cubicBezTo>
                    <a:lnTo>
                      <a:pt x="112379" y="5572"/>
                    </a:lnTo>
                    <a:cubicBezTo>
                      <a:pt x="119809" y="-1857"/>
                      <a:pt x="131810" y="-1857"/>
                      <a:pt x="139176" y="5572"/>
                    </a:cubicBezTo>
                    <a:lnTo>
                      <a:pt x="193214" y="59611"/>
                    </a:lnTo>
                    <a:cubicBezTo>
                      <a:pt x="200644" y="67040"/>
                      <a:pt x="200644" y="79042"/>
                      <a:pt x="193214" y="86407"/>
                    </a:cubicBezTo>
                    <a:lnTo>
                      <a:pt x="86408" y="193214"/>
                    </a:lnTo>
                    <a:cubicBezTo>
                      <a:pt x="79041" y="200644"/>
                      <a:pt x="66976" y="200644"/>
                      <a:pt x="59611" y="1932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95" name="Freeform 294">
              <a:extLst>
                <a:ext uri="{FF2B5EF4-FFF2-40B4-BE49-F238E27FC236}">
                  <a16:creationId xmlns:a16="http://schemas.microsoft.com/office/drawing/2014/main" id="{DACB96C9-57B2-BF49-9BCB-DC73BD7C82CE}"/>
                </a:ext>
              </a:extLst>
            </p:cNvPr>
            <p:cNvSpPr/>
            <p:nvPr/>
          </p:nvSpPr>
          <p:spPr>
            <a:xfrm>
              <a:off x="6014592" y="3090036"/>
              <a:ext cx="969899" cy="2683886"/>
            </a:xfrm>
            <a:custGeom>
              <a:avLst/>
              <a:gdLst>
                <a:gd name="connsiteX0" fmla="*/ 969899 w 969899"/>
                <a:gd name="connsiteY0" fmla="*/ 2511235 h 2683886"/>
                <a:gd name="connsiteX1" fmla="*/ 858584 w 969899"/>
                <a:gd name="connsiteY1" fmla="*/ 2683764 h 2683886"/>
                <a:gd name="connsiteX2" fmla="*/ 341694 w 969899"/>
                <a:gd name="connsiteY2" fmla="*/ 1262571 h 2683886"/>
                <a:gd name="connsiteX3" fmla="*/ 31623 w 969899"/>
                <a:gd name="connsiteY3" fmla="*/ 35687 h 2683886"/>
                <a:gd name="connsiteX4" fmla="*/ 0 w 969899"/>
                <a:gd name="connsiteY4" fmla="*/ 0 h 2683886"/>
                <a:gd name="connsiteX5" fmla="*/ 362077 w 969899"/>
                <a:gd name="connsiteY5" fmla="*/ 494411 h 2683886"/>
                <a:gd name="connsiteX6" fmla="*/ 430594 w 969899"/>
                <a:gd name="connsiteY6" fmla="*/ 1463294 h 2683886"/>
                <a:gd name="connsiteX7" fmla="*/ 613283 w 969899"/>
                <a:gd name="connsiteY7" fmla="*/ 2407222 h 2683886"/>
                <a:gd name="connsiteX8" fmla="*/ 798830 w 969899"/>
                <a:gd name="connsiteY8" fmla="*/ 2556764 h 2683886"/>
                <a:gd name="connsiteX9" fmla="*/ 969899 w 969899"/>
                <a:gd name="connsiteY9" fmla="*/ 2511235 h 2683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9899" h="2683886">
                  <a:moveTo>
                    <a:pt x="969899" y="2511235"/>
                  </a:moveTo>
                  <a:cubicBezTo>
                    <a:pt x="958850" y="2677605"/>
                    <a:pt x="858584" y="2683764"/>
                    <a:pt x="858584" y="2683764"/>
                  </a:cubicBezTo>
                  <a:cubicBezTo>
                    <a:pt x="262954" y="2699131"/>
                    <a:pt x="341694" y="1262571"/>
                    <a:pt x="341694" y="1262571"/>
                  </a:cubicBezTo>
                  <a:cubicBezTo>
                    <a:pt x="341694" y="1262571"/>
                    <a:pt x="484505" y="505968"/>
                    <a:pt x="31623" y="35687"/>
                  </a:cubicBezTo>
                  <a:cubicBezTo>
                    <a:pt x="20510" y="24130"/>
                    <a:pt x="9970" y="12192"/>
                    <a:pt x="0" y="0"/>
                  </a:cubicBezTo>
                  <a:cubicBezTo>
                    <a:pt x="163513" y="126810"/>
                    <a:pt x="291465" y="299784"/>
                    <a:pt x="362077" y="494411"/>
                  </a:cubicBezTo>
                  <a:cubicBezTo>
                    <a:pt x="473266" y="800862"/>
                    <a:pt x="442849" y="1137476"/>
                    <a:pt x="430594" y="1463294"/>
                  </a:cubicBezTo>
                  <a:cubicBezTo>
                    <a:pt x="418338" y="1789113"/>
                    <a:pt x="431927" y="2136267"/>
                    <a:pt x="613283" y="2407222"/>
                  </a:cubicBezTo>
                  <a:cubicBezTo>
                    <a:pt x="658559" y="2474913"/>
                    <a:pt x="719201" y="2539619"/>
                    <a:pt x="798830" y="2556764"/>
                  </a:cubicBezTo>
                  <a:cubicBezTo>
                    <a:pt x="858711" y="2569591"/>
                    <a:pt x="924179" y="2551875"/>
                    <a:pt x="969899" y="251123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6" name="Freeform 295">
              <a:extLst>
                <a:ext uri="{FF2B5EF4-FFF2-40B4-BE49-F238E27FC236}">
                  <a16:creationId xmlns:a16="http://schemas.microsoft.com/office/drawing/2014/main" id="{77038A99-4A31-D041-8F33-FCA61C35DE0B}"/>
                </a:ext>
              </a:extLst>
            </p:cNvPr>
            <p:cNvSpPr/>
            <p:nvPr/>
          </p:nvSpPr>
          <p:spPr>
            <a:xfrm>
              <a:off x="7608633" y="3086607"/>
              <a:ext cx="972566" cy="2687252"/>
            </a:xfrm>
            <a:custGeom>
              <a:avLst/>
              <a:gdLst>
                <a:gd name="connsiteX0" fmla="*/ 609029 w 972566"/>
                <a:gd name="connsiteY0" fmla="*/ 894334 h 2687252"/>
                <a:gd name="connsiteX1" fmla="*/ 628079 w 972566"/>
                <a:gd name="connsiteY1" fmla="*/ 1266000 h 2687252"/>
                <a:gd name="connsiteX2" fmla="*/ 628904 w 972566"/>
                <a:gd name="connsiteY2" fmla="*/ 1580515 h 2687252"/>
                <a:gd name="connsiteX3" fmla="*/ 111252 w 972566"/>
                <a:gd name="connsiteY3" fmla="*/ 2687130 h 2687252"/>
                <a:gd name="connsiteX4" fmla="*/ 0 w 972566"/>
                <a:gd name="connsiteY4" fmla="*/ 2516124 h 2687252"/>
                <a:gd name="connsiteX5" fmla="*/ 169355 w 972566"/>
                <a:gd name="connsiteY5" fmla="*/ 2560066 h 2687252"/>
                <a:gd name="connsiteX6" fmla="*/ 354902 w 972566"/>
                <a:gd name="connsiteY6" fmla="*/ 2410524 h 2687252"/>
                <a:gd name="connsiteX7" fmla="*/ 537528 w 972566"/>
                <a:gd name="connsiteY7" fmla="*/ 1466596 h 2687252"/>
                <a:gd name="connsiteX8" fmla="*/ 606108 w 972566"/>
                <a:gd name="connsiteY8" fmla="*/ 497713 h 2687252"/>
                <a:gd name="connsiteX9" fmla="*/ 972566 w 972566"/>
                <a:gd name="connsiteY9" fmla="*/ 0 h 2687252"/>
                <a:gd name="connsiteX10" fmla="*/ 938149 w 972566"/>
                <a:gd name="connsiteY10" fmla="*/ 38989 h 2687252"/>
                <a:gd name="connsiteX11" fmla="*/ 609029 w 972566"/>
                <a:gd name="connsiteY11" fmla="*/ 894334 h 2687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72566" h="2687252">
                  <a:moveTo>
                    <a:pt x="609029" y="894334"/>
                  </a:moveTo>
                  <a:cubicBezTo>
                    <a:pt x="598551" y="1109345"/>
                    <a:pt x="628079" y="1266000"/>
                    <a:pt x="628079" y="1266000"/>
                  </a:cubicBezTo>
                  <a:cubicBezTo>
                    <a:pt x="628079" y="1266000"/>
                    <a:pt x="635254" y="1397508"/>
                    <a:pt x="628904" y="1580515"/>
                  </a:cubicBezTo>
                  <a:cubicBezTo>
                    <a:pt x="614045" y="2002345"/>
                    <a:pt x="526669" y="2697861"/>
                    <a:pt x="111252" y="2687130"/>
                  </a:cubicBezTo>
                  <a:cubicBezTo>
                    <a:pt x="111252" y="2687130"/>
                    <a:pt x="11557" y="2681034"/>
                    <a:pt x="0" y="2516124"/>
                  </a:cubicBezTo>
                  <a:cubicBezTo>
                    <a:pt x="45593" y="2555685"/>
                    <a:pt x="110236" y="2572766"/>
                    <a:pt x="169355" y="2560066"/>
                  </a:cubicBezTo>
                  <a:cubicBezTo>
                    <a:pt x="248984" y="2542921"/>
                    <a:pt x="309626" y="2478278"/>
                    <a:pt x="354902" y="2410524"/>
                  </a:cubicBezTo>
                  <a:cubicBezTo>
                    <a:pt x="536258" y="2139569"/>
                    <a:pt x="549784" y="1792478"/>
                    <a:pt x="537528" y="1466596"/>
                  </a:cubicBezTo>
                  <a:cubicBezTo>
                    <a:pt x="525273" y="1140841"/>
                    <a:pt x="494856" y="804164"/>
                    <a:pt x="606108" y="497713"/>
                  </a:cubicBezTo>
                  <a:cubicBezTo>
                    <a:pt x="677355" y="301308"/>
                    <a:pt x="806959" y="127064"/>
                    <a:pt x="972566" y="0"/>
                  </a:cubicBezTo>
                  <a:cubicBezTo>
                    <a:pt x="961772" y="13335"/>
                    <a:pt x="950341" y="26416"/>
                    <a:pt x="938149" y="38989"/>
                  </a:cubicBezTo>
                  <a:cubicBezTo>
                    <a:pt x="691452" y="295402"/>
                    <a:pt x="621475" y="636778"/>
                    <a:pt x="609029" y="89433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7" name="Freeform 296">
              <a:extLst>
                <a:ext uri="{FF2B5EF4-FFF2-40B4-BE49-F238E27FC236}">
                  <a16:creationId xmlns:a16="http://schemas.microsoft.com/office/drawing/2014/main" id="{A2F5D870-0396-1D41-97BA-4FDD947F3F9F}"/>
                </a:ext>
              </a:extLst>
            </p:cNvPr>
            <p:cNvSpPr/>
            <p:nvPr/>
          </p:nvSpPr>
          <p:spPr>
            <a:xfrm>
              <a:off x="6980310" y="3980243"/>
              <a:ext cx="632039" cy="559117"/>
            </a:xfrm>
            <a:custGeom>
              <a:avLst/>
              <a:gdLst>
                <a:gd name="connsiteX0" fmla="*/ 632006 w 632039"/>
                <a:gd name="connsiteY0" fmla="*/ 559117 h 559117"/>
                <a:gd name="connsiteX1" fmla="*/ 632006 w 632039"/>
                <a:gd name="connsiteY1" fmla="*/ 559117 h 559117"/>
                <a:gd name="connsiteX2" fmla="*/ 316221 w 632039"/>
                <a:gd name="connsiteY2" fmla="*/ 101473 h 559117"/>
                <a:gd name="connsiteX3" fmla="*/ 435 w 632039"/>
                <a:gd name="connsiteY3" fmla="*/ 559117 h 559117"/>
                <a:gd name="connsiteX4" fmla="*/ 308664 w 632039"/>
                <a:gd name="connsiteY4" fmla="*/ 0 h 559117"/>
                <a:gd name="connsiteX5" fmla="*/ 632006 w 632039"/>
                <a:gd name="connsiteY5" fmla="*/ 559117 h 559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32039" h="559117">
                  <a:moveTo>
                    <a:pt x="632006" y="559117"/>
                  </a:moveTo>
                  <a:lnTo>
                    <a:pt x="632006" y="559117"/>
                  </a:lnTo>
                  <a:cubicBezTo>
                    <a:pt x="580952" y="304610"/>
                    <a:pt x="482337" y="101473"/>
                    <a:pt x="316221" y="101473"/>
                  </a:cubicBezTo>
                  <a:cubicBezTo>
                    <a:pt x="150041" y="101473"/>
                    <a:pt x="51489" y="304610"/>
                    <a:pt x="435" y="559117"/>
                  </a:cubicBezTo>
                  <a:cubicBezTo>
                    <a:pt x="435" y="559117"/>
                    <a:pt x="-24774" y="0"/>
                    <a:pt x="308664" y="0"/>
                  </a:cubicBezTo>
                  <a:cubicBezTo>
                    <a:pt x="642103" y="0"/>
                    <a:pt x="632006" y="559117"/>
                    <a:pt x="632006" y="5591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8" name="Freeform 297">
              <a:extLst>
                <a:ext uri="{FF2B5EF4-FFF2-40B4-BE49-F238E27FC236}">
                  <a16:creationId xmlns:a16="http://schemas.microsoft.com/office/drawing/2014/main" id="{769AF1F4-7080-1944-A66D-E1BEF12B7884}"/>
                </a:ext>
              </a:extLst>
            </p:cNvPr>
            <p:cNvSpPr/>
            <p:nvPr/>
          </p:nvSpPr>
          <p:spPr>
            <a:xfrm>
              <a:off x="8283915" y="2970783"/>
              <a:ext cx="109069" cy="209654"/>
            </a:xfrm>
            <a:custGeom>
              <a:avLst/>
              <a:gdLst>
                <a:gd name="connsiteX0" fmla="*/ 109070 w 109069"/>
                <a:gd name="connsiteY0" fmla="*/ 203962 h 209654"/>
                <a:gd name="connsiteX1" fmla="*/ 71605 w 109069"/>
                <a:gd name="connsiteY1" fmla="*/ 209169 h 209654"/>
                <a:gd name="connsiteX2" fmla="*/ 15153 w 109069"/>
                <a:gd name="connsiteY2" fmla="*/ 166561 h 209654"/>
                <a:gd name="connsiteX3" fmla="*/ 485 w 109069"/>
                <a:gd name="connsiteY3" fmla="*/ 61658 h 209654"/>
                <a:gd name="connsiteX4" fmla="*/ 43093 w 109069"/>
                <a:gd name="connsiteY4" fmla="*/ 5207 h 209654"/>
                <a:gd name="connsiteX5" fmla="*/ 80558 w 109069"/>
                <a:gd name="connsiteY5" fmla="*/ 0 h 209654"/>
                <a:gd name="connsiteX6" fmla="*/ 109070 w 109069"/>
                <a:gd name="connsiteY6" fmla="*/ 203962 h 209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069" h="209654">
                  <a:moveTo>
                    <a:pt x="109070" y="203962"/>
                  </a:moveTo>
                  <a:lnTo>
                    <a:pt x="71605" y="209169"/>
                  </a:lnTo>
                  <a:cubicBezTo>
                    <a:pt x="44237" y="212979"/>
                    <a:pt x="19027" y="193929"/>
                    <a:pt x="15153" y="166561"/>
                  </a:cubicBezTo>
                  <a:lnTo>
                    <a:pt x="485" y="61658"/>
                  </a:lnTo>
                  <a:cubicBezTo>
                    <a:pt x="-3325" y="34290"/>
                    <a:pt x="15725" y="9080"/>
                    <a:pt x="43093" y="5207"/>
                  </a:cubicBezTo>
                  <a:lnTo>
                    <a:pt x="80558" y="0"/>
                  </a:lnTo>
                  <a:lnTo>
                    <a:pt x="109070" y="203962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9" name="Freeform 298">
              <a:extLst>
                <a:ext uri="{FF2B5EF4-FFF2-40B4-BE49-F238E27FC236}">
                  <a16:creationId xmlns:a16="http://schemas.microsoft.com/office/drawing/2014/main" id="{3F4F6504-7775-7A4F-B15A-E47673AD50ED}"/>
                </a:ext>
              </a:extLst>
            </p:cNvPr>
            <p:cNvSpPr/>
            <p:nvPr/>
          </p:nvSpPr>
          <p:spPr>
            <a:xfrm>
              <a:off x="8357734" y="2856039"/>
              <a:ext cx="198572" cy="404058"/>
            </a:xfrm>
            <a:custGeom>
              <a:avLst/>
              <a:gdLst>
                <a:gd name="connsiteX0" fmla="*/ 198572 w 198572"/>
                <a:gd name="connsiteY0" fmla="*/ 268478 h 404058"/>
                <a:gd name="connsiteX1" fmla="*/ 198572 w 198572"/>
                <a:gd name="connsiteY1" fmla="*/ 268478 h 404058"/>
                <a:gd name="connsiteX2" fmla="*/ 198572 w 198572"/>
                <a:gd name="connsiteY2" fmla="*/ 268478 h 404058"/>
                <a:gd name="connsiteX3" fmla="*/ 187270 w 198572"/>
                <a:gd name="connsiteY3" fmla="*/ 277305 h 404058"/>
                <a:gd name="connsiteX4" fmla="*/ 168791 w 198572"/>
                <a:gd name="connsiteY4" fmla="*/ 323342 h 404058"/>
                <a:gd name="connsiteX5" fmla="*/ 172728 w 198572"/>
                <a:gd name="connsiteY5" fmla="*/ 385953 h 404058"/>
                <a:gd name="connsiteX6" fmla="*/ 151456 w 198572"/>
                <a:gd name="connsiteY6" fmla="*/ 377825 h 404058"/>
                <a:gd name="connsiteX7" fmla="*/ 143709 w 198572"/>
                <a:gd name="connsiteY7" fmla="*/ 392621 h 404058"/>
                <a:gd name="connsiteX8" fmla="*/ 144407 w 198572"/>
                <a:gd name="connsiteY8" fmla="*/ 396621 h 404058"/>
                <a:gd name="connsiteX9" fmla="*/ 94369 w 198572"/>
                <a:gd name="connsiteY9" fmla="*/ 403606 h 404058"/>
                <a:gd name="connsiteX10" fmla="*/ 41601 w 198572"/>
                <a:gd name="connsiteY10" fmla="*/ 363728 h 404058"/>
                <a:gd name="connsiteX11" fmla="*/ 453 w 198572"/>
                <a:gd name="connsiteY11" fmla="*/ 69596 h 404058"/>
                <a:gd name="connsiteX12" fmla="*/ 40331 w 198572"/>
                <a:gd name="connsiteY12" fmla="*/ 16828 h 404058"/>
                <a:gd name="connsiteX13" fmla="*/ 161108 w 198572"/>
                <a:gd name="connsiteY13" fmla="*/ 0 h 404058"/>
                <a:gd name="connsiteX14" fmla="*/ 198572 w 198572"/>
                <a:gd name="connsiteY14" fmla="*/ 268478 h 404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8572" h="404058">
                  <a:moveTo>
                    <a:pt x="198572" y="268478"/>
                  </a:moveTo>
                  <a:lnTo>
                    <a:pt x="198572" y="268478"/>
                  </a:lnTo>
                  <a:lnTo>
                    <a:pt x="198572" y="268478"/>
                  </a:lnTo>
                  <a:cubicBezTo>
                    <a:pt x="194382" y="270891"/>
                    <a:pt x="190571" y="273876"/>
                    <a:pt x="187270" y="277305"/>
                  </a:cubicBezTo>
                  <a:cubicBezTo>
                    <a:pt x="175649" y="289560"/>
                    <a:pt x="170125" y="306578"/>
                    <a:pt x="168791" y="323342"/>
                  </a:cubicBezTo>
                  <a:cubicBezTo>
                    <a:pt x="167458" y="340170"/>
                    <a:pt x="170252" y="369253"/>
                    <a:pt x="172728" y="385953"/>
                  </a:cubicBezTo>
                  <a:cubicBezTo>
                    <a:pt x="166759" y="380556"/>
                    <a:pt x="158821" y="374777"/>
                    <a:pt x="151456" y="377825"/>
                  </a:cubicBezTo>
                  <a:cubicBezTo>
                    <a:pt x="145931" y="380111"/>
                    <a:pt x="143328" y="386652"/>
                    <a:pt x="143709" y="392621"/>
                  </a:cubicBezTo>
                  <a:cubicBezTo>
                    <a:pt x="143835" y="394018"/>
                    <a:pt x="144026" y="395351"/>
                    <a:pt x="144407" y="396621"/>
                  </a:cubicBezTo>
                  <a:lnTo>
                    <a:pt x="94369" y="403606"/>
                  </a:lnTo>
                  <a:cubicBezTo>
                    <a:pt x="68842" y="407162"/>
                    <a:pt x="45221" y="389382"/>
                    <a:pt x="41601" y="363728"/>
                  </a:cubicBezTo>
                  <a:lnTo>
                    <a:pt x="453" y="69596"/>
                  </a:lnTo>
                  <a:cubicBezTo>
                    <a:pt x="-3104" y="44069"/>
                    <a:pt x="14677" y="20447"/>
                    <a:pt x="40331" y="16828"/>
                  </a:cubicBezTo>
                  <a:lnTo>
                    <a:pt x="161108" y="0"/>
                  </a:lnTo>
                  <a:lnTo>
                    <a:pt x="198572" y="268478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0" name="Freeform 299">
              <a:extLst>
                <a:ext uri="{FF2B5EF4-FFF2-40B4-BE49-F238E27FC236}">
                  <a16:creationId xmlns:a16="http://schemas.microsoft.com/office/drawing/2014/main" id="{BE3E6799-DD08-5A4C-9AAB-92EC404F1C67}"/>
                </a:ext>
              </a:extLst>
            </p:cNvPr>
            <p:cNvSpPr/>
            <p:nvPr/>
          </p:nvSpPr>
          <p:spPr>
            <a:xfrm>
              <a:off x="8518097" y="2614697"/>
              <a:ext cx="1131840" cy="703431"/>
            </a:xfrm>
            <a:custGeom>
              <a:avLst/>
              <a:gdLst>
                <a:gd name="connsiteX0" fmla="*/ 1066846 w 1131840"/>
                <a:gd name="connsiteY0" fmla="*/ 589513 h 703431"/>
                <a:gd name="connsiteX1" fmla="*/ 1037891 w 1131840"/>
                <a:gd name="connsiteY1" fmla="*/ 597768 h 703431"/>
                <a:gd name="connsiteX2" fmla="*/ 676321 w 1131840"/>
                <a:gd name="connsiteY2" fmla="*/ 648314 h 703431"/>
                <a:gd name="connsiteX3" fmla="*/ 494522 w 1131840"/>
                <a:gd name="connsiteY3" fmla="*/ 673777 h 703431"/>
                <a:gd name="connsiteX4" fmla="*/ 282177 w 1131840"/>
                <a:gd name="connsiteY4" fmla="*/ 703432 h 703431"/>
                <a:gd name="connsiteX5" fmla="*/ 107234 w 1131840"/>
                <a:gd name="connsiteY5" fmla="*/ 537125 h 703431"/>
                <a:gd name="connsiteX6" fmla="*/ 73009 w 1131840"/>
                <a:gd name="connsiteY6" fmla="*/ 505566 h 703431"/>
                <a:gd name="connsiteX7" fmla="*/ 38210 w 1131840"/>
                <a:gd name="connsiteY7" fmla="*/ 509884 h 703431"/>
                <a:gd name="connsiteX8" fmla="*/ 38210 w 1131840"/>
                <a:gd name="connsiteY8" fmla="*/ 509947 h 703431"/>
                <a:gd name="connsiteX9" fmla="*/ 38146 w 1131840"/>
                <a:gd name="connsiteY9" fmla="*/ 509947 h 703431"/>
                <a:gd name="connsiteX10" fmla="*/ 1063 w 1131840"/>
                <a:gd name="connsiteY10" fmla="*/ 244454 h 703431"/>
                <a:gd name="connsiteX11" fmla="*/ 682 w 1131840"/>
                <a:gd name="connsiteY11" fmla="*/ 241406 h 703431"/>
                <a:gd name="connsiteX12" fmla="*/ 93963 w 1131840"/>
                <a:gd name="connsiteY12" fmla="*/ 121327 h 703431"/>
                <a:gd name="connsiteX13" fmla="*/ 696197 w 1131840"/>
                <a:gd name="connsiteY13" fmla="*/ 37126 h 703431"/>
                <a:gd name="connsiteX14" fmla="*/ 867203 w 1131840"/>
                <a:gd name="connsiteY14" fmla="*/ 13250 h 703431"/>
                <a:gd name="connsiteX15" fmla="*/ 954452 w 1131840"/>
                <a:gd name="connsiteY15" fmla="*/ 1058 h 703431"/>
                <a:gd name="connsiteX16" fmla="*/ 1054084 w 1131840"/>
                <a:gd name="connsiteY16" fmla="*/ 40174 h 703431"/>
                <a:gd name="connsiteX17" fmla="*/ 1077578 w 1131840"/>
                <a:gd name="connsiteY17" fmla="*/ 94022 h 703431"/>
                <a:gd name="connsiteX18" fmla="*/ 1130791 w 1131840"/>
                <a:gd name="connsiteY18" fmla="*/ 474705 h 703431"/>
                <a:gd name="connsiteX19" fmla="*/ 1066846 w 1131840"/>
                <a:gd name="connsiteY19" fmla="*/ 589513 h 703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31840" h="703431">
                  <a:moveTo>
                    <a:pt x="1066846" y="589513"/>
                  </a:moveTo>
                  <a:cubicBezTo>
                    <a:pt x="1057830" y="593513"/>
                    <a:pt x="1048114" y="596371"/>
                    <a:pt x="1037891" y="597768"/>
                  </a:cubicBezTo>
                  <a:lnTo>
                    <a:pt x="676321" y="648314"/>
                  </a:lnTo>
                  <a:lnTo>
                    <a:pt x="494522" y="673777"/>
                  </a:lnTo>
                  <a:lnTo>
                    <a:pt x="282177" y="703432"/>
                  </a:lnTo>
                  <a:cubicBezTo>
                    <a:pt x="214804" y="658664"/>
                    <a:pt x="155304" y="602086"/>
                    <a:pt x="107234" y="537125"/>
                  </a:cubicBezTo>
                  <a:cubicBezTo>
                    <a:pt x="97837" y="524489"/>
                    <a:pt x="87931" y="510709"/>
                    <a:pt x="73009" y="505566"/>
                  </a:cubicBezTo>
                  <a:cubicBezTo>
                    <a:pt x="61515" y="501629"/>
                    <a:pt x="48815" y="503851"/>
                    <a:pt x="38210" y="509884"/>
                  </a:cubicBezTo>
                  <a:lnTo>
                    <a:pt x="38210" y="509947"/>
                  </a:lnTo>
                  <a:lnTo>
                    <a:pt x="38146" y="509947"/>
                  </a:lnTo>
                  <a:lnTo>
                    <a:pt x="1063" y="244454"/>
                  </a:lnTo>
                  <a:cubicBezTo>
                    <a:pt x="872" y="243438"/>
                    <a:pt x="809" y="242422"/>
                    <a:pt x="682" y="241406"/>
                  </a:cubicBezTo>
                  <a:cubicBezTo>
                    <a:pt x="-5859" y="182922"/>
                    <a:pt x="35353" y="129519"/>
                    <a:pt x="93963" y="121327"/>
                  </a:cubicBezTo>
                  <a:lnTo>
                    <a:pt x="696197" y="37126"/>
                  </a:lnTo>
                  <a:lnTo>
                    <a:pt x="867203" y="13250"/>
                  </a:lnTo>
                  <a:lnTo>
                    <a:pt x="954452" y="1058"/>
                  </a:lnTo>
                  <a:cubicBezTo>
                    <a:pt x="993568" y="-4403"/>
                    <a:pt x="1030779" y="11663"/>
                    <a:pt x="1054084" y="40174"/>
                  </a:cubicBezTo>
                  <a:cubicBezTo>
                    <a:pt x="1066275" y="55097"/>
                    <a:pt x="1074721" y="73512"/>
                    <a:pt x="1077578" y="94022"/>
                  </a:cubicBezTo>
                  <a:lnTo>
                    <a:pt x="1130791" y="474705"/>
                  </a:lnTo>
                  <a:cubicBezTo>
                    <a:pt x="1137649" y="524108"/>
                    <a:pt x="1110281" y="570336"/>
                    <a:pt x="1066846" y="589513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301" name="Graphic 199">
              <a:extLst>
                <a:ext uri="{FF2B5EF4-FFF2-40B4-BE49-F238E27FC236}">
                  <a16:creationId xmlns:a16="http://schemas.microsoft.com/office/drawing/2014/main" id="{F10268BE-B242-7E4D-ABEB-F5607F365B82}"/>
                </a:ext>
              </a:extLst>
            </p:cNvPr>
            <p:cNvGrpSpPr/>
            <p:nvPr/>
          </p:nvGrpSpPr>
          <p:grpSpPr>
            <a:xfrm>
              <a:off x="9169076" y="2904675"/>
              <a:ext cx="364438" cy="184853"/>
              <a:chOff x="9169076" y="2904675"/>
              <a:chExt cx="364438" cy="184853"/>
            </a:xfrm>
            <a:solidFill>
              <a:srgbClr val="1F5A86"/>
            </a:solidFill>
          </p:grpSpPr>
          <p:sp>
            <p:nvSpPr>
              <p:cNvPr id="344" name="Freeform 343">
                <a:extLst>
                  <a:ext uri="{FF2B5EF4-FFF2-40B4-BE49-F238E27FC236}">
                    <a16:creationId xmlns:a16="http://schemas.microsoft.com/office/drawing/2014/main" id="{D56E581D-74D9-2142-96F1-3E220BF42CC0}"/>
                  </a:ext>
                </a:extLst>
              </p:cNvPr>
              <p:cNvSpPr/>
              <p:nvPr/>
            </p:nvSpPr>
            <p:spPr>
              <a:xfrm>
                <a:off x="9169076" y="2904675"/>
                <a:ext cx="343243" cy="61663"/>
              </a:xfrm>
              <a:custGeom>
                <a:avLst/>
                <a:gdLst>
                  <a:gd name="connsiteX0" fmla="*/ 343160 w 343243"/>
                  <a:gd name="connsiteY0" fmla="*/ 6863 h 61663"/>
                  <a:gd name="connsiteX1" fmla="*/ 334206 w 343243"/>
                  <a:gd name="connsiteY1" fmla="*/ 69 h 61663"/>
                  <a:gd name="connsiteX2" fmla="*/ 6864 w 343243"/>
                  <a:gd name="connsiteY2" fmla="*/ 45852 h 61663"/>
                  <a:gd name="connsiteX3" fmla="*/ 69 w 343243"/>
                  <a:gd name="connsiteY3" fmla="*/ 54806 h 61663"/>
                  <a:gd name="connsiteX4" fmla="*/ 7943 w 343243"/>
                  <a:gd name="connsiteY4" fmla="*/ 61664 h 61663"/>
                  <a:gd name="connsiteX5" fmla="*/ 9086 w 343243"/>
                  <a:gd name="connsiteY5" fmla="*/ 61600 h 61663"/>
                  <a:gd name="connsiteX6" fmla="*/ 336429 w 343243"/>
                  <a:gd name="connsiteY6" fmla="*/ 15817 h 61663"/>
                  <a:gd name="connsiteX7" fmla="*/ 343160 w 343243"/>
                  <a:gd name="connsiteY7" fmla="*/ 6863 h 61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43" h="61663">
                    <a:moveTo>
                      <a:pt x="343160" y="6863"/>
                    </a:moveTo>
                    <a:cubicBezTo>
                      <a:pt x="342525" y="2545"/>
                      <a:pt x="338461" y="-503"/>
                      <a:pt x="334206" y="69"/>
                    </a:cubicBezTo>
                    <a:lnTo>
                      <a:pt x="6864" y="45852"/>
                    </a:lnTo>
                    <a:cubicBezTo>
                      <a:pt x="2545" y="46487"/>
                      <a:pt x="-502" y="50488"/>
                      <a:pt x="69" y="54806"/>
                    </a:cubicBezTo>
                    <a:cubicBezTo>
                      <a:pt x="641" y="58806"/>
                      <a:pt x="4006" y="61664"/>
                      <a:pt x="7943" y="61664"/>
                    </a:cubicBezTo>
                    <a:cubicBezTo>
                      <a:pt x="8324" y="61664"/>
                      <a:pt x="8705" y="61664"/>
                      <a:pt x="9086" y="61600"/>
                    </a:cubicBezTo>
                    <a:lnTo>
                      <a:pt x="336429" y="15817"/>
                    </a:lnTo>
                    <a:cubicBezTo>
                      <a:pt x="340747" y="15245"/>
                      <a:pt x="343794" y="11181"/>
                      <a:pt x="343160" y="686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45" name="Freeform 344">
                <a:extLst>
                  <a:ext uri="{FF2B5EF4-FFF2-40B4-BE49-F238E27FC236}">
                    <a16:creationId xmlns:a16="http://schemas.microsoft.com/office/drawing/2014/main" id="{2E8EC3BE-B2F5-B240-864E-1D9F8D1C0746}"/>
                  </a:ext>
                </a:extLst>
              </p:cNvPr>
              <p:cNvSpPr/>
              <p:nvPr/>
            </p:nvSpPr>
            <p:spPr>
              <a:xfrm>
                <a:off x="9179681" y="2966255"/>
                <a:ext cx="343229" cy="61678"/>
              </a:xfrm>
              <a:custGeom>
                <a:avLst/>
                <a:gdLst>
                  <a:gd name="connsiteX0" fmla="*/ 343160 w 343229"/>
                  <a:gd name="connsiteY0" fmla="*/ 6878 h 61678"/>
                  <a:gd name="connsiteX1" fmla="*/ 334206 w 343229"/>
                  <a:gd name="connsiteY1" fmla="*/ 84 h 61678"/>
                  <a:gd name="connsiteX2" fmla="*/ 6863 w 343229"/>
                  <a:gd name="connsiteY2" fmla="*/ 45867 h 61678"/>
                  <a:gd name="connsiteX3" fmla="*/ 69 w 343229"/>
                  <a:gd name="connsiteY3" fmla="*/ 54821 h 61678"/>
                  <a:gd name="connsiteX4" fmla="*/ 7943 w 343229"/>
                  <a:gd name="connsiteY4" fmla="*/ 61679 h 61678"/>
                  <a:gd name="connsiteX5" fmla="*/ 9086 w 343229"/>
                  <a:gd name="connsiteY5" fmla="*/ 61615 h 61678"/>
                  <a:gd name="connsiteX6" fmla="*/ 336428 w 343229"/>
                  <a:gd name="connsiteY6" fmla="*/ 15832 h 61678"/>
                  <a:gd name="connsiteX7" fmla="*/ 343160 w 343229"/>
                  <a:gd name="connsiteY7" fmla="*/ 6878 h 61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29" h="61678">
                    <a:moveTo>
                      <a:pt x="343160" y="6878"/>
                    </a:moveTo>
                    <a:cubicBezTo>
                      <a:pt x="342525" y="2497"/>
                      <a:pt x="338524" y="-551"/>
                      <a:pt x="334206" y="84"/>
                    </a:cubicBezTo>
                    <a:lnTo>
                      <a:pt x="6863" y="45867"/>
                    </a:lnTo>
                    <a:cubicBezTo>
                      <a:pt x="2545" y="46502"/>
                      <a:pt x="-502" y="50503"/>
                      <a:pt x="69" y="54821"/>
                    </a:cubicBezTo>
                    <a:cubicBezTo>
                      <a:pt x="640" y="58821"/>
                      <a:pt x="4006" y="61679"/>
                      <a:pt x="7943" y="61679"/>
                    </a:cubicBezTo>
                    <a:cubicBezTo>
                      <a:pt x="8324" y="61679"/>
                      <a:pt x="8705" y="61679"/>
                      <a:pt x="9086" y="61615"/>
                    </a:cubicBezTo>
                    <a:lnTo>
                      <a:pt x="336428" y="15832"/>
                    </a:lnTo>
                    <a:cubicBezTo>
                      <a:pt x="340747" y="15260"/>
                      <a:pt x="343731" y="11260"/>
                      <a:pt x="343160" y="6878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46" name="Freeform 345">
                <a:extLst>
                  <a:ext uri="{FF2B5EF4-FFF2-40B4-BE49-F238E27FC236}">
                    <a16:creationId xmlns:a16="http://schemas.microsoft.com/office/drawing/2014/main" id="{711D1950-FF50-6A4A-9AFE-79DCA15625F8}"/>
                  </a:ext>
                </a:extLst>
              </p:cNvPr>
              <p:cNvSpPr/>
              <p:nvPr/>
            </p:nvSpPr>
            <p:spPr>
              <a:xfrm>
                <a:off x="9190286" y="3027865"/>
                <a:ext cx="343229" cy="61663"/>
              </a:xfrm>
              <a:custGeom>
                <a:avLst/>
                <a:gdLst>
                  <a:gd name="connsiteX0" fmla="*/ 343159 w 343229"/>
                  <a:gd name="connsiteY0" fmla="*/ 6863 h 61663"/>
                  <a:gd name="connsiteX1" fmla="*/ 334206 w 343229"/>
                  <a:gd name="connsiteY1" fmla="*/ 69 h 61663"/>
                  <a:gd name="connsiteX2" fmla="*/ 6863 w 343229"/>
                  <a:gd name="connsiteY2" fmla="*/ 45852 h 61663"/>
                  <a:gd name="connsiteX3" fmla="*/ 69 w 343229"/>
                  <a:gd name="connsiteY3" fmla="*/ 54806 h 61663"/>
                  <a:gd name="connsiteX4" fmla="*/ 7943 w 343229"/>
                  <a:gd name="connsiteY4" fmla="*/ 61664 h 61663"/>
                  <a:gd name="connsiteX5" fmla="*/ 9086 w 343229"/>
                  <a:gd name="connsiteY5" fmla="*/ 61600 h 61663"/>
                  <a:gd name="connsiteX6" fmla="*/ 336428 w 343229"/>
                  <a:gd name="connsiteY6" fmla="*/ 15817 h 61663"/>
                  <a:gd name="connsiteX7" fmla="*/ 343159 w 343229"/>
                  <a:gd name="connsiteY7" fmla="*/ 6863 h 61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29" h="61663">
                    <a:moveTo>
                      <a:pt x="343159" y="6863"/>
                    </a:moveTo>
                    <a:cubicBezTo>
                      <a:pt x="342524" y="2545"/>
                      <a:pt x="338524" y="-503"/>
                      <a:pt x="334206" y="69"/>
                    </a:cubicBezTo>
                    <a:lnTo>
                      <a:pt x="6863" y="45852"/>
                    </a:lnTo>
                    <a:cubicBezTo>
                      <a:pt x="2545" y="46487"/>
                      <a:pt x="-503" y="50488"/>
                      <a:pt x="69" y="54806"/>
                    </a:cubicBezTo>
                    <a:cubicBezTo>
                      <a:pt x="640" y="58806"/>
                      <a:pt x="4006" y="61664"/>
                      <a:pt x="7943" y="61664"/>
                    </a:cubicBezTo>
                    <a:cubicBezTo>
                      <a:pt x="8324" y="61664"/>
                      <a:pt x="8705" y="61664"/>
                      <a:pt x="9086" y="61600"/>
                    </a:cubicBezTo>
                    <a:lnTo>
                      <a:pt x="336428" y="15817"/>
                    </a:lnTo>
                    <a:cubicBezTo>
                      <a:pt x="340746" y="15245"/>
                      <a:pt x="343731" y="11245"/>
                      <a:pt x="343159" y="686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302" name="Freeform 301">
              <a:extLst>
                <a:ext uri="{FF2B5EF4-FFF2-40B4-BE49-F238E27FC236}">
                  <a16:creationId xmlns:a16="http://schemas.microsoft.com/office/drawing/2014/main" id="{53D58AC7-E4C7-AE4D-AB4F-3CE6CFB4586B}"/>
                </a:ext>
              </a:extLst>
            </p:cNvPr>
            <p:cNvSpPr/>
            <p:nvPr/>
          </p:nvSpPr>
          <p:spPr>
            <a:xfrm>
              <a:off x="8501396" y="3118333"/>
              <a:ext cx="300910" cy="276828"/>
            </a:xfrm>
            <a:custGeom>
              <a:avLst/>
              <a:gdLst>
                <a:gd name="connsiteX0" fmla="*/ 300910 w 300910"/>
                <a:gd name="connsiteY0" fmla="*/ 201192 h 276828"/>
                <a:gd name="connsiteX1" fmla="*/ 244078 w 300910"/>
                <a:gd name="connsiteY1" fmla="*/ 259930 h 276828"/>
                <a:gd name="connsiteX2" fmla="*/ 239125 w 300910"/>
                <a:gd name="connsiteY2" fmla="*/ 262089 h 276828"/>
                <a:gd name="connsiteX3" fmla="*/ 106473 w 300910"/>
                <a:gd name="connsiteY3" fmla="*/ 265010 h 276828"/>
                <a:gd name="connsiteX4" fmla="*/ 46784 w 300910"/>
                <a:gd name="connsiteY4" fmla="*/ 214591 h 276828"/>
                <a:gd name="connsiteX5" fmla="*/ 6080 w 300910"/>
                <a:gd name="connsiteY5" fmla="*/ 147090 h 276828"/>
                <a:gd name="connsiteX6" fmla="*/ 746 w 300910"/>
                <a:gd name="connsiteY6" fmla="*/ 134454 h 276828"/>
                <a:gd name="connsiteX7" fmla="*/ 48 w 300910"/>
                <a:gd name="connsiteY7" fmla="*/ 130453 h 276828"/>
                <a:gd name="connsiteX8" fmla="*/ 7795 w 300910"/>
                <a:gd name="connsiteY8" fmla="*/ 115658 h 276828"/>
                <a:gd name="connsiteX9" fmla="*/ 29067 w 300910"/>
                <a:gd name="connsiteY9" fmla="*/ 123786 h 276828"/>
                <a:gd name="connsiteX10" fmla="*/ 25130 w 300910"/>
                <a:gd name="connsiteY10" fmla="*/ 61175 h 276828"/>
                <a:gd name="connsiteX11" fmla="*/ 43609 w 300910"/>
                <a:gd name="connsiteY11" fmla="*/ 15137 h 276828"/>
                <a:gd name="connsiteX12" fmla="*/ 54848 w 300910"/>
                <a:gd name="connsiteY12" fmla="*/ 6311 h 276828"/>
                <a:gd name="connsiteX13" fmla="*/ 54911 w 300910"/>
                <a:gd name="connsiteY13" fmla="*/ 6311 h 276828"/>
                <a:gd name="connsiteX14" fmla="*/ 54911 w 300910"/>
                <a:gd name="connsiteY14" fmla="*/ 6247 h 276828"/>
                <a:gd name="connsiteX15" fmla="*/ 89710 w 300910"/>
                <a:gd name="connsiteY15" fmla="*/ 1929 h 276828"/>
                <a:gd name="connsiteX16" fmla="*/ 123936 w 300910"/>
                <a:gd name="connsiteY16" fmla="*/ 33489 h 276828"/>
                <a:gd name="connsiteX17" fmla="*/ 298878 w 300910"/>
                <a:gd name="connsiteY17" fmla="*/ 199795 h 276828"/>
                <a:gd name="connsiteX18" fmla="*/ 300910 w 300910"/>
                <a:gd name="connsiteY18" fmla="*/ 201192 h 276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0910" h="276828">
                  <a:moveTo>
                    <a:pt x="300910" y="201192"/>
                  </a:moveTo>
                  <a:cubicBezTo>
                    <a:pt x="299704" y="231736"/>
                    <a:pt x="258492" y="253262"/>
                    <a:pt x="244078" y="259930"/>
                  </a:cubicBezTo>
                  <a:cubicBezTo>
                    <a:pt x="240966" y="261390"/>
                    <a:pt x="239125" y="262089"/>
                    <a:pt x="239125" y="262089"/>
                  </a:cubicBezTo>
                  <a:cubicBezTo>
                    <a:pt x="196644" y="278027"/>
                    <a:pt x="147748" y="283933"/>
                    <a:pt x="106473" y="265010"/>
                  </a:cubicBezTo>
                  <a:cubicBezTo>
                    <a:pt x="82534" y="254024"/>
                    <a:pt x="62722" y="235482"/>
                    <a:pt x="46784" y="214591"/>
                  </a:cubicBezTo>
                  <a:cubicBezTo>
                    <a:pt x="30845" y="193636"/>
                    <a:pt x="18462" y="170331"/>
                    <a:pt x="6080" y="147090"/>
                  </a:cubicBezTo>
                  <a:cubicBezTo>
                    <a:pt x="3985" y="143090"/>
                    <a:pt x="1762" y="138899"/>
                    <a:pt x="746" y="134454"/>
                  </a:cubicBezTo>
                  <a:cubicBezTo>
                    <a:pt x="365" y="133120"/>
                    <a:pt x="174" y="131787"/>
                    <a:pt x="48" y="130453"/>
                  </a:cubicBezTo>
                  <a:cubicBezTo>
                    <a:pt x="-397" y="124548"/>
                    <a:pt x="2270" y="117944"/>
                    <a:pt x="7795" y="115658"/>
                  </a:cubicBezTo>
                  <a:cubicBezTo>
                    <a:pt x="15224" y="112610"/>
                    <a:pt x="23098" y="118388"/>
                    <a:pt x="29067" y="123786"/>
                  </a:cubicBezTo>
                  <a:cubicBezTo>
                    <a:pt x="26590" y="107085"/>
                    <a:pt x="23797" y="78066"/>
                    <a:pt x="25130" y="61175"/>
                  </a:cubicBezTo>
                  <a:cubicBezTo>
                    <a:pt x="26463" y="44347"/>
                    <a:pt x="31988" y="27393"/>
                    <a:pt x="43609" y="15137"/>
                  </a:cubicBezTo>
                  <a:cubicBezTo>
                    <a:pt x="46910" y="11708"/>
                    <a:pt x="50721" y="8724"/>
                    <a:pt x="54848" y="6311"/>
                  </a:cubicBezTo>
                  <a:lnTo>
                    <a:pt x="54911" y="6311"/>
                  </a:lnTo>
                  <a:lnTo>
                    <a:pt x="54911" y="6247"/>
                  </a:lnTo>
                  <a:cubicBezTo>
                    <a:pt x="65516" y="278"/>
                    <a:pt x="78216" y="-1944"/>
                    <a:pt x="89710" y="1929"/>
                  </a:cubicBezTo>
                  <a:cubicBezTo>
                    <a:pt x="104632" y="7009"/>
                    <a:pt x="114538" y="20789"/>
                    <a:pt x="123936" y="33489"/>
                  </a:cubicBezTo>
                  <a:cubicBezTo>
                    <a:pt x="172006" y="98513"/>
                    <a:pt x="231505" y="155028"/>
                    <a:pt x="298878" y="199795"/>
                  </a:cubicBezTo>
                  <a:cubicBezTo>
                    <a:pt x="299577" y="200240"/>
                    <a:pt x="300212" y="200684"/>
                    <a:pt x="300910" y="201192"/>
                  </a:cubicBezTo>
                  <a:close/>
                </a:path>
              </a:pathLst>
            </a:custGeom>
            <a:solidFill>
              <a:schemeClr val="bg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3" name="Freeform 302">
              <a:extLst>
                <a:ext uri="{FF2B5EF4-FFF2-40B4-BE49-F238E27FC236}">
                  <a16:creationId xmlns:a16="http://schemas.microsoft.com/office/drawing/2014/main" id="{B514680D-505B-8347-9D59-02A4C1580212}"/>
                </a:ext>
              </a:extLst>
            </p:cNvPr>
            <p:cNvSpPr/>
            <p:nvPr/>
          </p:nvSpPr>
          <p:spPr>
            <a:xfrm>
              <a:off x="8745473" y="3288474"/>
              <a:ext cx="267081" cy="92226"/>
            </a:xfrm>
            <a:custGeom>
              <a:avLst/>
              <a:gdLst>
                <a:gd name="connsiteX0" fmla="*/ 267081 w 267081"/>
                <a:gd name="connsiteY0" fmla="*/ 0 h 92226"/>
                <a:gd name="connsiteX1" fmla="*/ 75120 w 267081"/>
                <a:gd name="connsiteY1" fmla="*/ 91249 h 92226"/>
                <a:gd name="connsiteX2" fmla="*/ 75057 w 267081"/>
                <a:gd name="connsiteY2" fmla="*/ 91249 h 92226"/>
                <a:gd name="connsiteX3" fmla="*/ 0 w 267081"/>
                <a:gd name="connsiteY3" fmla="*/ 89789 h 92226"/>
                <a:gd name="connsiteX4" fmla="*/ 56832 w 267081"/>
                <a:gd name="connsiteY4" fmla="*/ 31052 h 92226"/>
                <a:gd name="connsiteX5" fmla="*/ 54737 w 267081"/>
                <a:gd name="connsiteY5" fmla="*/ 29654 h 92226"/>
                <a:gd name="connsiteX6" fmla="*/ 118364 w 267081"/>
                <a:gd name="connsiteY6" fmla="*/ 20765 h 92226"/>
                <a:gd name="connsiteX7" fmla="*/ 267081 w 267081"/>
                <a:gd name="connsiteY7" fmla="*/ 0 h 92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7081" h="92226">
                  <a:moveTo>
                    <a:pt x="267081" y="0"/>
                  </a:moveTo>
                  <a:cubicBezTo>
                    <a:pt x="221488" y="68135"/>
                    <a:pt x="136906" y="87185"/>
                    <a:pt x="75120" y="91249"/>
                  </a:cubicBezTo>
                  <a:lnTo>
                    <a:pt x="75057" y="91249"/>
                  </a:lnTo>
                  <a:cubicBezTo>
                    <a:pt x="32004" y="94107"/>
                    <a:pt x="0" y="89789"/>
                    <a:pt x="0" y="89789"/>
                  </a:cubicBezTo>
                  <a:cubicBezTo>
                    <a:pt x="14478" y="83185"/>
                    <a:pt x="55626" y="61659"/>
                    <a:pt x="56832" y="31052"/>
                  </a:cubicBezTo>
                  <a:cubicBezTo>
                    <a:pt x="56134" y="30543"/>
                    <a:pt x="55435" y="30163"/>
                    <a:pt x="54737" y="29654"/>
                  </a:cubicBezTo>
                  <a:lnTo>
                    <a:pt x="118364" y="20765"/>
                  </a:lnTo>
                  <a:lnTo>
                    <a:pt x="267081" y="0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4" name="Freeform 303">
              <a:extLst>
                <a:ext uri="{FF2B5EF4-FFF2-40B4-BE49-F238E27FC236}">
                  <a16:creationId xmlns:a16="http://schemas.microsoft.com/office/drawing/2014/main" id="{A0B2A321-BEB2-8F48-85C8-7CA89525F568}"/>
                </a:ext>
              </a:extLst>
            </p:cNvPr>
            <p:cNvSpPr/>
            <p:nvPr/>
          </p:nvSpPr>
          <p:spPr>
            <a:xfrm>
              <a:off x="9086383" y="3287531"/>
              <a:ext cx="255803" cy="344202"/>
            </a:xfrm>
            <a:custGeom>
              <a:avLst/>
              <a:gdLst>
                <a:gd name="connsiteX0" fmla="*/ 232115 w 255803"/>
                <a:gd name="connsiteY0" fmla="*/ 344097 h 344202"/>
                <a:gd name="connsiteX1" fmla="*/ 215605 w 255803"/>
                <a:gd name="connsiteY1" fmla="*/ 344161 h 344202"/>
                <a:gd name="connsiteX2" fmla="*/ 142136 w 255803"/>
                <a:gd name="connsiteY2" fmla="*/ 335906 h 344202"/>
                <a:gd name="connsiteX3" fmla="*/ 83588 w 255803"/>
                <a:gd name="connsiteY3" fmla="*/ 311458 h 344202"/>
                <a:gd name="connsiteX4" fmla="*/ 23581 w 255803"/>
                <a:gd name="connsiteY4" fmla="*/ 246752 h 344202"/>
                <a:gd name="connsiteX5" fmla="*/ 22 w 255803"/>
                <a:gd name="connsiteY5" fmla="*/ 142167 h 344202"/>
                <a:gd name="connsiteX6" fmla="*/ 10944 w 255803"/>
                <a:gd name="connsiteY6" fmla="*/ 104258 h 344202"/>
                <a:gd name="connsiteX7" fmla="*/ 61808 w 255803"/>
                <a:gd name="connsiteY7" fmla="*/ 72444 h 344202"/>
                <a:gd name="connsiteX8" fmla="*/ 80159 w 255803"/>
                <a:gd name="connsiteY8" fmla="*/ 17009 h 344202"/>
                <a:gd name="connsiteX9" fmla="*/ 89367 w 255803"/>
                <a:gd name="connsiteY9" fmla="*/ 2022 h 344202"/>
                <a:gd name="connsiteX10" fmla="*/ 113750 w 255803"/>
                <a:gd name="connsiteY10" fmla="*/ 7420 h 344202"/>
                <a:gd name="connsiteX11" fmla="*/ 123593 w 255803"/>
                <a:gd name="connsiteY11" fmla="*/ 17199 h 344202"/>
                <a:gd name="connsiteX12" fmla="*/ 123593 w 255803"/>
                <a:gd name="connsiteY12" fmla="*/ 17263 h 344202"/>
                <a:gd name="connsiteX13" fmla="*/ 134007 w 255803"/>
                <a:gd name="connsiteY13" fmla="*/ 24819 h 344202"/>
                <a:gd name="connsiteX14" fmla="*/ 172806 w 255803"/>
                <a:gd name="connsiteY14" fmla="*/ 152009 h 344202"/>
                <a:gd name="connsiteX15" fmla="*/ 246402 w 255803"/>
                <a:gd name="connsiteY15" fmla="*/ 163059 h 344202"/>
                <a:gd name="connsiteX16" fmla="*/ 232115 w 255803"/>
                <a:gd name="connsiteY16" fmla="*/ 344097 h 344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5803" h="344202">
                  <a:moveTo>
                    <a:pt x="232115" y="344097"/>
                  </a:moveTo>
                  <a:cubicBezTo>
                    <a:pt x="226590" y="344224"/>
                    <a:pt x="221066" y="344224"/>
                    <a:pt x="215605" y="344161"/>
                  </a:cubicBezTo>
                  <a:cubicBezTo>
                    <a:pt x="190776" y="343907"/>
                    <a:pt x="166201" y="341747"/>
                    <a:pt x="142136" y="335906"/>
                  </a:cubicBezTo>
                  <a:cubicBezTo>
                    <a:pt x="121498" y="330889"/>
                    <a:pt x="101495" y="322634"/>
                    <a:pt x="83588" y="311458"/>
                  </a:cubicBezTo>
                  <a:cubicBezTo>
                    <a:pt x="58124" y="295583"/>
                    <a:pt x="36916" y="273866"/>
                    <a:pt x="23581" y="246752"/>
                  </a:cubicBezTo>
                  <a:cubicBezTo>
                    <a:pt x="7642" y="214430"/>
                    <a:pt x="-486" y="178235"/>
                    <a:pt x="22" y="142167"/>
                  </a:cubicBezTo>
                  <a:cubicBezTo>
                    <a:pt x="212" y="128769"/>
                    <a:pt x="2054" y="114354"/>
                    <a:pt x="10944" y="104258"/>
                  </a:cubicBezTo>
                  <a:cubicBezTo>
                    <a:pt x="23581" y="89970"/>
                    <a:pt x="55838" y="90541"/>
                    <a:pt x="61808" y="72444"/>
                  </a:cubicBezTo>
                  <a:cubicBezTo>
                    <a:pt x="67967" y="53965"/>
                    <a:pt x="74063" y="35487"/>
                    <a:pt x="80159" y="17009"/>
                  </a:cubicBezTo>
                  <a:cubicBezTo>
                    <a:pt x="82064" y="11357"/>
                    <a:pt x="84286" y="5134"/>
                    <a:pt x="89367" y="2022"/>
                  </a:cubicBezTo>
                  <a:cubicBezTo>
                    <a:pt x="96923" y="-2676"/>
                    <a:pt x="107083" y="1515"/>
                    <a:pt x="113750" y="7420"/>
                  </a:cubicBezTo>
                  <a:cubicBezTo>
                    <a:pt x="117180" y="10468"/>
                    <a:pt x="120291" y="13960"/>
                    <a:pt x="123593" y="17199"/>
                  </a:cubicBezTo>
                  <a:lnTo>
                    <a:pt x="123593" y="17263"/>
                  </a:lnTo>
                  <a:cubicBezTo>
                    <a:pt x="126705" y="20310"/>
                    <a:pt x="130070" y="23041"/>
                    <a:pt x="134007" y="24819"/>
                  </a:cubicBezTo>
                  <a:cubicBezTo>
                    <a:pt x="141818" y="68507"/>
                    <a:pt x="154454" y="111560"/>
                    <a:pt x="172806" y="152009"/>
                  </a:cubicBezTo>
                  <a:cubicBezTo>
                    <a:pt x="197951" y="156391"/>
                    <a:pt x="221256" y="158677"/>
                    <a:pt x="246402" y="163059"/>
                  </a:cubicBezTo>
                  <a:cubicBezTo>
                    <a:pt x="262912" y="221796"/>
                    <a:pt x="257387" y="288662"/>
                    <a:pt x="232115" y="344097"/>
                  </a:cubicBezTo>
                  <a:close/>
                </a:path>
              </a:pathLst>
            </a:custGeom>
            <a:solidFill>
              <a:schemeClr val="bg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5" name="Freeform 304">
              <a:extLst>
                <a:ext uri="{FF2B5EF4-FFF2-40B4-BE49-F238E27FC236}">
                  <a16:creationId xmlns:a16="http://schemas.microsoft.com/office/drawing/2014/main" id="{3D557960-1B2F-984D-9DC6-B2FF3CC9BA80}"/>
                </a:ext>
              </a:extLst>
            </p:cNvPr>
            <p:cNvSpPr/>
            <p:nvPr/>
          </p:nvSpPr>
          <p:spPr>
            <a:xfrm>
              <a:off x="9361931" y="2504846"/>
              <a:ext cx="783491" cy="1189202"/>
            </a:xfrm>
            <a:custGeom>
              <a:avLst/>
              <a:gdLst>
                <a:gd name="connsiteX0" fmla="*/ 751460 w 783491"/>
                <a:gd name="connsiteY0" fmla="*/ 626593 h 1189202"/>
                <a:gd name="connsiteX1" fmla="*/ 740411 w 783491"/>
                <a:gd name="connsiteY1" fmla="*/ 657517 h 1189202"/>
                <a:gd name="connsiteX2" fmla="*/ 366776 w 783491"/>
                <a:gd name="connsiteY2" fmla="*/ 1063790 h 1189202"/>
                <a:gd name="connsiteX3" fmla="*/ 66104 w 783491"/>
                <a:gd name="connsiteY3" fmla="*/ 1189203 h 1189202"/>
                <a:gd name="connsiteX4" fmla="*/ 49086 w 783491"/>
                <a:gd name="connsiteY4" fmla="*/ 1122845 h 1189202"/>
                <a:gd name="connsiteX5" fmla="*/ 4763 w 783491"/>
                <a:gd name="connsiteY5" fmla="*/ 949998 h 1189202"/>
                <a:gd name="connsiteX6" fmla="*/ 0 w 783491"/>
                <a:gd name="connsiteY6" fmla="*/ 931393 h 1189202"/>
                <a:gd name="connsiteX7" fmla="*/ 288417 w 783491"/>
                <a:gd name="connsiteY7" fmla="*/ 820077 h 1189202"/>
                <a:gd name="connsiteX8" fmla="*/ 391732 w 783491"/>
                <a:gd name="connsiteY8" fmla="*/ 719811 h 1189202"/>
                <a:gd name="connsiteX9" fmla="*/ 370205 w 783491"/>
                <a:gd name="connsiteY9" fmla="*/ 249530 h 1189202"/>
                <a:gd name="connsiteX10" fmla="*/ 377317 w 783491"/>
                <a:gd name="connsiteY10" fmla="*/ 43663 h 1189202"/>
                <a:gd name="connsiteX11" fmla="*/ 464630 w 783491"/>
                <a:gd name="connsiteY11" fmla="*/ 38 h 1189202"/>
                <a:gd name="connsiteX12" fmla="*/ 576073 w 783491"/>
                <a:gd name="connsiteY12" fmla="*/ 43663 h 1189202"/>
                <a:gd name="connsiteX13" fmla="*/ 751460 w 783491"/>
                <a:gd name="connsiteY13" fmla="*/ 626593 h 1189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3491" h="1189202">
                  <a:moveTo>
                    <a:pt x="751460" y="626593"/>
                  </a:moveTo>
                  <a:cubicBezTo>
                    <a:pt x="748094" y="636753"/>
                    <a:pt x="744411" y="647103"/>
                    <a:pt x="740411" y="657517"/>
                  </a:cubicBezTo>
                  <a:cubicBezTo>
                    <a:pt x="665925" y="851383"/>
                    <a:pt x="509905" y="981050"/>
                    <a:pt x="366776" y="1063790"/>
                  </a:cubicBezTo>
                  <a:cubicBezTo>
                    <a:pt x="208662" y="1155167"/>
                    <a:pt x="66104" y="1189203"/>
                    <a:pt x="66104" y="1189203"/>
                  </a:cubicBezTo>
                  <a:lnTo>
                    <a:pt x="49086" y="1122845"/>
                  </a:lnTo>
                  <a:lnTo>
                    <a:pt x="4763" y="949998"/>
                  </a:lnTo>
                  <a:lnTo>
                    <a:pt x="0" y="931393"/>
                  </a:lnTo>
                  <a:cubicBezTo>
                    <a:pt x="0" y="931393"/>
                    <a:pt x="140272" y="933869"/>
                    <a:pt x="288417" y="820077"/>
                  </a:cubicBezTo>
                  <a:cubicBezTo>
                    <a:pt x="322962" y="793534"/>
                    <a:pt x="358013" y="760578"/>
                    <a:pt x="391732" y="719811"/>
                  </a:cubicBezTo>
                  <a:cubicBezTo>
                    <a:pt x="570040" y="504546"/>
                    <a:pt x="370205" y="249530"/>
                    <a:pt x="370205" y="249530"/>
                  </a:cubicBezTo>
                  <a:cubicBezTo>
                    <a:pt x="370205" y="249530"/>
                    <a:pt x="304102" y="141897"/>
                    <a:pt x="377317" y="43663"/>
                  </a:cubicBezTo>
                  <a:cubicBezTo>
                    <a:pt x="402654" y="9754"/>
                    <a:pt x="434149" y="-724"/>
                    <a:pt x="464630" y="38"/>
                  </a:cubicBezTo>
                  <a:cubicBezTo>
                    <a:pt x="522288" y="1562"/>
                    <a:pt x="576073" y="43663"/>
                    <a:pt x="576073" y="43663"/>
                  </a:cubicBezTo>
                  <a:cubicBezTo>
                    <a:pt x="576073" y="43663"/>
                    <a:pt x="880936" y="239179"/>
                    <a:pt x="751460" y="62659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6" name="Freeform 305">
              <a:extLst>
                <a:ext uri="{FF2B5EF4-FFF2-40B4-BE49-F238E27FC236}">
                  <a16:creationId xmlns:a16="http://schemas.microsoft.com/office/drawing/2014/main" id="{35E5C5B2-55E8-054D-B95E-C1AAD6543FD8}"/>
                </a:ext>
              </a:extLst>
            </p:cNvPr>
            <p:cNvSpPr/>
            <p:nvPr/>
          </p:nvSpPr>
          <p:spPr>
            <a:xfrm>
              <a:off x="9318497" y="3450590"/>
              <a:ext cx="92456" cy="181038"/>
            </a:xfrm>
            <a:custGeom>
              <a:avLst/>
              <a:gdLst>
                <a:gd name="connsiteX0" fmla="*/ 0 w 92456"/>
                <a:gd name="connsiteY0" fmla="*/ 181038 h 181038"/>
                <a:gd name="connsiteX1" fmla="*/ 14224 w 92456"/>
                <a:gd name="connsiteY1" fmla="*/ 0 h 181038"/>
                <a:gd name="connsiteX2" fmla="*/ 48133 w 92456"/>
                <a:gd name="connsiteY2" fmla="*/ 4318 h 181038"/>
                <a:gd name="connsiteX3" fmla="*/ 92456 w 92456"/>
                <a:gd name="connsiteY3" fmla="*/ 177165 h 181038"/>
                <a:gd name="connsiteX4" fmla="*/ 0 w 92456"/>
                <a:gd name="connsiteY4" fmla="*/ 181038 h 181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456" h="181038">
                  <a:moveTo>
                    <a:pt x="0" y="181038"/>
                  </a:moveTo>
                  <a:cubicBezTo>
                    <a:pt x="25273" y="125603"/>
                    <a:pt x="30797" y="58738"/>
                    <a:pt x="14224" y="0"/>
                  </a:cubicBezTo>
                  <a:lnTo>
                    <a:pt x="48133" y="4318"/>
                  </a:lnTo>
                  <a:lnTo>
                    <a:pt x="92456" y="177165"/>
                  </a:lnTo>
                  <a:lnTo>
                    <a:pt x="0" y="181038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7" name="Freeform 306">
              <a:extLst>
                <a:ext uri="{FF2B5EF4-FFF2-40B4-BE49-F238E27FC236}">
                  <a16:creationId xmlns:a16="http://schemas.microsoft.com/office/drawing/2014/main" id="{382F37C9-AEAE-7E40-A88F-93F516A3A520}"/>
                </a:ext>
              </a:extLst>
            </p:cNvPr>
            <p:cNvSpPr/>
            <p:nvPr/>
          </p:nvSpPr>
          <p:spPr>
            <a:xfrm>
              <a:off x="9514903" y="2366200"/>
              <a:ext cx="224790" cy="241807"/>
            </a:xfrm>
            <a:custGeom>
              <a:avLst/>
              <a:gdLst>
                <a:gd name="connsiteX0" fmla="*/ 224790 w 224790"/>
                <a:gd name="connsiteY0" fmla="*/ 102997 h 241807"/>
                <a:gd name="connsiteX1" fmla="*/ 62293 w 224790"/>
                <a:gd name="connsiteY1" fmla="*/ 241808 h 241807"/>
                <a:gd name="connsiteX2" fmla="*/ 0 w 224790"/>
                <a:gd name="connsiteY2" fmla="*/ 153035 h 241807"/>
                <a:gd name="connsiteX3" fmla="*/ 118999 w 224790"/>
                <a:gd name="connsiteY3" fmla="*/ 61214 h 241807"/>
                <a:gd name="connsiteX4" fmla="*/ 140653 w 224790"/>
                <a:gd name="connsiteY4" fmla="*/ 0 h 241807"/>
                <a:gd name="connsiteX5" fmla="*/ 224790 w 224790"/>
                <a:gd name="connsiteY5" fmla="*/ 102997 h 241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790" h="241807">
                  <a:moveTo>
                    <a:pt x="224790" y="102997"/>
                  </a:moveTo>
                  <a:cubicBezTo>
                    <a:pt x="224790" y="102997"/>
                    <a:pt x="189802" y="204978"/>
                    <a:pt x="62293" y="241808"/>
                  </a:cubicBezTo>
                  <a:cubicBezTo>
                    <a:pt x="62293" y="241808"/>
                    <a:pt x="33083" y="177610"/>
                    <a:pt x="0" y="153035"/>
                  </a:cubicBezTo>
                  <a:cubicBezTo>
                    <a:pt x="0" y="153035"/>
                    <a:pt x="79502" y="119888"/>
                    <a:pt x="118999" y="61214"/>
                  </a:cubicBezTo>
                  <a:cubicBezTo>
                    <a:pt x="131190" y="43117"/>
                    <a:pt x="139573" y="22670"/>
                    <a:pt x="140653" y="0"/>
                  </a:cubicBezTo>
                  <a:cubicBezTo>
                    <a:pt x="140779" y="64"/>
                    <a:pt x="185103" y="3873"/>
                    <a:pt x="224790" y="10299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8" name="Freeform 307">
              <a:extLst>
                <a:ext uri="{FF2B5EF4-FFF2-40B4-BE49-F238E27FC236}">
                  <a16:creationId xmlns:a16="http://schemas.microsoft.com/office/drawing/2014/main" id="{9A9E0E3A-4223-C948-B515-8A3B27C4376D}"/>
                </a:ext>
              </a:extLst>
            </p:cNvPr>
            <p:cNvSpPr/>
            <p:nvPr/>
          </p:nvSpPr>
          <p:spPr>
            <a:xfrm>
              <a:off x="9194355" y="3204210"/>
              <a:ext cx="455929" cy="250698"/>
            </a:xfrm>
            <a:custGeom>
              <a:avLst/>
              <a:gdLst>
                <a:gd name="connsiteX0" fmla="*/ 167513 w 455929"/>
                <a:gd name="connsiteY0" fmla="*/ 232093 h 250698"/>
                <a:gd name="connsiteX1" fmla="*/ 172276 w 455929"/>
                <a:gd name="connsiteY1" fmla="*/ 250698 h 250698"/>
                <a:gd name="connsiteX2" fmla="*/ 138366 w 455929"/>
                <a:gd name="connsiteY2" fmla="*/ 246380 h 250698"/>
                <a:gd name="connsiteX3" fmla="*/ 64770 w 455929"/>
                <a:gd name="connsiteY3" fmla="*/ 235331 h 250698"/>
                <a:gd name="connsiteX4" fmla="*/ 25971 w 455929"/>
                <a:gd name="connsiteY4" fmla="*/ 108140 h 250698"/>
                <a:gd name="connsiteX5" fmla="*/ 15557 w 455929"/>
                <a:gd name="connsiteY5" fmla="*/ 100584 h 250698"/>
                <a:gd name="connsiteX6" fmla="*/ 15557 w 455929"/>
                <a:gd name="connsiteY6" fmla="*/ 100520 h 250698"/>
                <a:gd name="connsiteX7" fmla="*/ 0 w 455929"/>
                <a:gd name="connsiteY7" fmla="*/ 58801 h 250698"/>
                <a:gd name="connsiteX8" fmla="*/ 361569 w 455929"/>
                <a:gd name="connsiteY8" fmla="*/ 8255 h 250698"/>
                <a:gd name="connsiteX9" fmla="*/ 390525 w 455929"/>
                <a:gd name="connsiteY9" fmla="*/ 0 h 250698"/>
                <a:gd name="connsiteX10" fmla="*/ 455930 w 455929"/>
                <a:gd name="connsiteY10" fmla="*/ 120777 h 250698"/>
                <a:gd name="connsiteX11" fmla="*/ 167513 w 455929"/>
                <a:gd name="connsiteY11" fmla="*/ 232093 h 250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55929" h="250698">
                  <a:moveTo>
                    <a:pt x="167513" y="232093"/>
                  </a:moveTo>
                  <a:lnTo>
                    <a:pt x="172276" y="250698"/>
                  </a:lnTo>
                  <a:lnTo>
                    <a:pt x="138366" y="246380"/>
                  </a:lnTo>
                  <a:cubicBezTo>
                    <a:pt x="113220" y="241999"/>
                    <a:pt x="89915" y="239712"/>
                    <a:pt x="64770" y="235331"/>
                  </a:cubicBezTo>
                  <a:cubicBezTo>
                    <a:pt x="46418" y="194881"/>
                    <a:pt x="33782" y="151892"/>
                    <a:pt x="25971" y="108140"/>
                  </a:cubicBezTo>
                  <a:cubicBezTo>
                    <a:pt x="21971" y="106362"/>
                    <a:pt x="18669" y="103568"/>
                    <a:pt x="15557" y="100584"/>
                  </a:cubicBezTo>
                  <a:lnTo>
                    <a:pt x="15557" y="100520"/>
                  </a:lnTo>
                  <a:cubicBezTo>
                    <a:pt x="6159" y="74422"/>
                    <a:pt x="0" y="58801"/>
                    <a:pt x="0" y="58801"/>
                  </a:cubicBezTo>
                  <a:lnTo>
                    <a:pt x="361569" y="8255"/>
                  </a:lnTo>
                  <a:cubicBezTo>
                    <a:pt x="371792" y="6795"/>
                    <a:pt x="381571" y="4001"/>
                    <a:pt x="390525" y="0"/>
                  </a:cubicBezTo>
                  <a:cubicBezTo>
                    <a:pt x="415925" y="38227"/>
                    <a:pt x="437578" y="79375"/>
                    <a:pt x="455930" y="120777"/>
                  </a:cubicBezTo>
                  <a:cubicBezTo>
                    <a:pt x="307784" y="234569"/>
                    <a:pt x="167513" y="232093"/>
                    <a:pt x="167513" y="23209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9" name="Freeform 308">
              <a:extLst>
                <a:ext uri="{FF2B5EF4-FFF2-40B4-BE49-F238E27FC236}">
                  <a16:creationId xmlns:a16="http://schemas.microsoft.com/office/drawing/2014/main" id="{9A009EE9-2ABC-0E42-9133-A9C8BA3F6875}"/>
                </a:ext>
              </a:extLst>
            </p:cNvPr>
            <p:cNvSpPr/>
            <p:nvPr/>
          </p:nvSpPr>
          <p:spPr>
            <a:xfrm>
              <a:off x="9571839" y="2469260"/>
              <a:ext cx="255851" cy="855726"/>
            </a:xfrm>
            <a:custGeom>
              <a:avLst/>
              <a:gdLst>
                <a:gd name="connsiteX0" fmla="*/ 181824 w 255851"/>
                <a:gd name="connsiteY0" fmla="*/ 755460 h 855726"/>
                <a:gd name="connsiteX1" fmla="*/ 78509 w 255851"/>
                <a:gd name="connsiteY1" fmla="*/ 855726 h 855726"/>
                <a:gd name="connsiteX2" fmla="*/ 13104 w 255851"/>
                <a:gd name="connsiteY2" fmla="*/ 734949 h 855726"/>
                <a:gd name="connsiteX3" fmla="*/ 76985 w 255851"/>
                <a:gd name="connsiteY3" fmla="*/ 620141 h 855726"/>
                <a:gd name="connsiteX4" fmla="*/ 23772 w 255851"/>
                <a:gd name="connsiteY4" fmla="*/ 239459 h 855726"/>
                <a:gd name="connsiteX5" fmla="*/ 277 w 255851"/>
                <a:gd name="connsiteY5" fmla="*/ 185611 h 855726"/>
                <a:gd name="connsiteX6" fmla="*/ 5357 w 255851"/>
                <a:gd name="connsiteY6" fmla="*/ 138811 h 855726"/>
                <a:gd name="connsiteX7" fmla="*/ 167854 w 255851"/>
                <a:gd name="connsiteY7" fmla="*/ 0 h 855726"/>
                <a:gd name="connsiteX8" fmla="*/ 254722 w 255851"/>
                <a:gd name="connsiteY8" fmla="*/ 35687 h 855726"/>
                <a:gd name="connsiteX9" fmla="*/ 167409 w 255851"/>
                <a:gd name="connsiteY9" fmla="*/ 79312 h 855726"/>
                <a:gd name="connsiteX10" fmla="*/ 160297 w 255851"/>
                <a:gd name="connsiteY10" fmla="*/ 285179 h 855726"/>
                <a:gd name="connsiteX11" fmla="*/ 181824 w 255851"/>
                <a:gd name="connsiteY11" fmla="*/ 755460 h 855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5851" h="855726">
                  <a:moveTo>
                    <a:pt x="181824" y="755460"/>
                  </a:moveTo>
                  <a:cubicBezTo>
                    <a:pt x="148041" y="796227"/>
                    <a:pt x="113053" y="829183"/>
                    <a:pt x="78509" y="855726"/>
                  </a:cubicBezTo>
                  <a:cubicBezTo>
                    <a:pt x="60157" y="814324"/>
                    <a:pt x="38504" y="773240"/>
                    <a:pt x="13104" y="734949"/>
                  </a:cubicBezTo>
                  <a:cubicBezTo>
                    <a:pt x="56538" y="715836"/>
                    <a:pt x="83906" y="669544"/>
                    <a:pt x="76985" y="620141"/>
                  </a:cubicBezTo>
                  <a:lnTo>
                    <a:pt x="23772" y="239459"/>
                  </a:lnTo>
                  <a:cubicBezTo>
                    <a:pt x="20915" y="218948"/>
                    <a:pt x="12469" y="200533"/>
                    <a:pt x="277" y="185611"/>
                  </a:cubicBezTo>
                  <a:cubicBezTo>
                    <a:pt x="-1437" y="145098"/>
                    <a:pt x="5357" y="138811"/>
                    <a:pt x="5357" y="138811"/>
                  </a:cubicBezTo>
                  <a:cubicBezTo>
                    <a:pt x="132865" y="101981"/>
                    <a:pt x="167854" y="0"/>
                    <a:pt x="167854" y="0"/>
                  </a:cubicBezTo>
                  <a:cubicBezTo>
                    <a:pt x="167854" y="0"/>
                    <a:pt x="207478" y="9144"/>
                    <a:pt x="254722" y="35687"/>
                  </a:cubicBezTo>
                  <a:cubicBezTo>
                    <a:pt x="224241" y="34862"/>
                    <a:pt x="192746" y="45403"/>
                    <a:pt x="167409" y="79312"/>
                  </a:cubicBezTo>
                  <a:cubicBezTo>
                    <a:pt x="94193" y="177546"/>
                    <a:pt x="160297" y="285179"/>
                    <a:pt x="160297" y="285179"/>
                  </a:cubicBezTo>
                  <a:cubicBezTo>
                    <a:pt x="160297" y="285179"/>
                    <a:pt x="360131" y="540131"/>
                    <a:pt x="181824" y="75546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0" name="Freeform 309">
              <a:extLst>
                <a:ext uri="{FF2B5EF4-FFF2-40B4-BE49-F238E27FC236}">
                  <a16:creationId xmlns:a16="http://schemas.microsoft.com/office/drawing/2014/main" id="{D3BBDF31-125F-2341-AA9D-6C1543410F92}"/>
                </a:ext>
              </a:extLst>
            </p:cNvPr>
            <p:cNvSpPr/>
            <p:nvPr/>
          </p:nvSpPr>
          <p:spPr>
            <a:xfrm>
              <a:off x="8989821" y="2227516"/>
              <a:ext cx="1016" cy="2857"/>
            </a:xfrm>
            <a:custGeom>
              <a:avLst/>
              <a:gdLst>
                <a:gd name="connsiteX0" fmla="*/ 1016 w 1016"/>
                <a:gd name="connsiteY0" fmla="*/ 2857 h 2857"/>
                <a:gd name="connsiteX1" fmla="*/ 0 w 1016"/>
                <a:gd name="connsiteY1" fmla="*/ 0 h 2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16" h="2857">
                  <a:moveTo>
                    <a:pt x="1016" y="2857"/>
                  </a:moveTo>
                  <a:cubicBezTo>
                    <a:pt x="318" y="1016"/>
                    <a:pt x="0" y="0"/>
                    <a:pt x="0" y="0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1" name="Freeform 310">
              <a:extLst>
                <a:ext uri="{FF2B5EF4-FFF2-40B4-BE49-F238E27FC236}">
                  <a16:creationId xmlns:a16="http://schemas.microsoft.com/office/drawing/2014/main" id="{05E4BFD9-42C8-8E44-8C30-18372AF3823D}"/>
                </a:ext>
              </a:extLst>
            </p:cNvPr>
            <p:cNvSpPr/>
            <p:nvPr/>
          </p:nvSpPr>
          <p:spPr>
            <a:xfrm>
              <a:off x="9214231" y="2543936"/>
              <a:ext cx="171005" cy="107886"/>
            </a:xfrm>
            <a:custGeom>
              <a:avLst/>
              <a:gdLst>
                <a:gd name="connsiteX0" fmla="*/ 171005 w 171005"/>
                <a:gd name="connsiteY0" fmla="*/ 84011 h 107886"/>
                <a:gd name="connsiteX1" fmla="*/ 0 w 171005"/>
                <a:gd name="connsiteY1" fmla="*/ 107886 h 107886"/>
                <a:gd name="connsiteX2" fmla="*/ 137033 w 171005"/>
                <a:gd name="connsiteY2" fmla="*/ 0 h 107886"/>
                <a:gd name="connsiteX3" fmla="*/ 171005 w 171005"/>
                <a:gd name="connsiteY3" fmla="*/ 84011 h 107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005" h="107886">
                  <a:moveTo>
                    <a:pt x="171005" y="84011"/>
                  </a:moveTo>
                  <a:lnTo>
                    <a:pt x="0" y="107886"/>
                  </a:lnTo>
                  <a:cubicBezTo>
                    <a:pt x="28003" y="65786"/>
                    <a:pt x="137033" y="0"/>
                    <a:pt x="137033" y="0"/>
                  </a:cubicBezTo>
                  <a:lnTo>
                    <a:pt x="171005" y="8401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2" name="Freeform 311">
              <a:extLst>
                <a:ext uri="{FF2B5EF4-FFF2-40B4-BE49-F238E27FC236}">
                  <a16:creationId xmlns:a16="http://schemas.microsoft.com/office/drawing/2014/main" id="{07846E85-92E1-2A42-B427-FE47865AE5E9}"/>
                </a:ext>
              </a:extLst>
            </p:cNvPr>
            <p:cNvSpPr/>
            <p:nvPr/>
          </p:nvSpPr>
          <p:spPr>
            <a:xfrm>
              <a:off x="9016301" y="2288920"/>
              <a:ext cx="91884" cy="155765"/>
            </a:xfrm>
            <a:custGeom>
              <a:avLst/>
              <a:gdLst>
                <a:gd name="connsiteX0" fmla="*/ 91884 w 91884"/>
                <a:gd name="connsiteY0" fmla="*/ 128080 h 155765"/>
                <a:gd name="connsiteX1" fmla="*/ 30226 w 91884"/>
                <a:gd name="connsiteY1" fmla="*/ 155766 h 155765"/>
                <a:gd name="connsiteX2" fmla="*/ 0 w 91884"/>
                <a:gd name="connsiteY2" fmla="*/ 0 h 155765"/>
                <a:gd name="connsiteX3" fmla="*/ 91884 w 91884"/>
                <a:gd name="connsiteY3" fmla="*/ 128080 h 155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884" h="155765">
                  <a:moveTo>
                    <a:pt x="91884" y="128080"/>
                  </a:moveTo>
                  <a:lnTo>
                    <a:pt x="30226" y="155766"/>
                  </a:lnTo>
                  <a:lnTo>
                    <a:pt x="0" y="0"/>
                  </a:lnTo>
                  <a:cubicBezTo>
                    <a:pt x="19304" y="38418"/>
                    <a:pt x="49530" y="88011"/>
                    <a:pt x="91884" y="128080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3" name="Freeform 312">
              <a:extLst>
                <a:ext uri="{FF2B5EF4-FFF2-40B4-BE49-F238E27FC236}">
                  <a16:creationId xmlns:a16="http://schemas.microsoft.com/office/drawing/2014/main" id="{B5EFBD6F-1F41-FC4E-A993-FA5BB8A74F77}"/>
                </a:ext>
              </a:extLst>
            </p:cNvPr>
            <p:cNvSpPr/>
            <p:nvPr/>
          </p:nvSpPr>
          <p:spPr>
            <a:xfrm>
              <a:off x="8789995" y="1664840"/>
              <a:ext cx="780325" cy="612142"/>
            </a:xfrm>
            <a:custGeom>
              <a:avLst/>
              <a:gdLst>
                <a:gd name="connsiteX0" fmla="*/ 745672 w 780325"/>
                <a:gd name="connsiteY0" fmla="*/ 612142 h 612142"/>
                <a:gd name="connsiteX1" fmla="*/ 714367 w 780325"/>
                <a:gd name="connsiteY1" fmla="*/ 583440 h 612142"/>
                <a:gd name="connsiteX2" fmla="*/ 698492 w 780325"/>
                <a:gd name="connsiteY2" fmla="*/ 409704 h 612142"/>
                <a:gd name="connsiteX3" fmla="*/ 624832 w 780325"/>
                <a:gd name="connsiteY3" fmla="*/ 477713 h 612142"/>
                <a:gd name="connsiteX4" fmla="*/ 350956 w 780325"/>
                <a:gd name="connsiteY4" fmla="*/ 449392 h 612142"/>
                <a:gd name="connsiteX5" fmla="*/ 260278 w 780325"/>
                <a:gd name="connsiteY5" fmla="*/ 485841 h 612142"/>
                <a:gd name="connsiteX6" fmla="*/ 200842 w 780325"/>
                <a:gd name="connsiteY6" fmla="*/ 565597 h 612142"/>
                <a:gd name="connsiteX7" fmla="*/ 31742 w 780325"/>
                <a:gd name="connsiteY7" fmla="*/ 534355 h 612142"/>
                <a:gd name="connsiteX8" fmla="*/ 105401 w 780325"/>
                <a:gd name="connsiteY8" fmla="*/ 349252 h 612142"/>
                <a:gd name="connsiteX9" fmla="*/ 218749 w 780325"/>
                <a:gd name="connsiteY9" fmla="*/ 52707 h 612142"/>
                <a:gd name="connsiteX10" fmla="*/ 550663 w 780325"/>
                <a:gd name="connsiteY10" fmla="*/ 86743 h 612142"/>
                <a:gd name="connsiteX11" fmla="*/ 756975 w 780325"/>
                <a:gd name="connsiteY11" fmla="*/ 156593 h 612142"/>
                <a:gd name="connsiteX12" fmla="*/ 745672 w 780325"/>
                <a:gd name="connsiteY12" fmla="*/ 612142 h 61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80325" h="612142">
                  <a:moveTo>
                    <a:pt x="745672" y="612142"/>
                  </a:moveTo>
                  <a:lnTo>
                    <a:pt x="714367" y="583440"/>
                  </a:lnTo>
                  <a:cubicBezTo>
                    <a:pt x="714367" y="583440"/>
                    <a:pt x="787201" y="443677"/>
                    <a:pt x="698492" y="409704"/>
                  </a:cubicBezTo>
                  <a:cubicBezTo>
                    <a:pt x="609719" y="375668"/>
                    <a:pt x="624832" y="477713"/>
                    <a:pt x="624832" y="477713"/>
                  </a:cubicBezTo>
                  <a:cubicBezTo>
                    <a:pt x="624832" y="477713"/>
                    <a:pt x="460494" y="551373"/>
                    <a:pt x="350956" y="449392"/>
                  </a:cubicBezTo>
                  <a:cubicBezTo>
                    <a:pt x="350956" y="449392"/>
                    <a:pt x="332033" y="490222"/>
                    <a:pt x="260278" y="485841"/>
                  </a:cubicBezTo>
                  <a:cubicBezTo>
                    <a:pt x="260278" y="485841"/>
                    <a:pt x="243959" y="538609"/>
                    <a:pt x="200842" y="565597"/>
                  </a:cubicBezTo>
                  <a:cubicBezTo>
                    <a:pt x="164964" y="588076"/>
                    <a:pt x="110672" y="592648"/>
                    <a:pt x="31742" y="534355"/>
                  </a:cubicBezTo>
                  <a:cubicBezTo>
                    <a:pt x="31742" y="534355"/>
                    <a:pt x="-75954" y="424817"/>
                    <a:pt x="105401" y="349252"/>
                  </a:cubicBezTo>
                  <a:cubicBezTo>
                    <a:pt x="105401" y="349252"/>
                    <a:pt x="20375" y="188724"/>
                    <a:pt x="218749" y="52707"/>
                  </a:cubicBezTo>
                  <a:cubicBezTo>
                    <a:pt x="417060" y="-83246"/>
                    <a:pt x="550663" y="86743"/>
                    <a:pt x="550663" y="86743"/>
                  </a:cubicBezTo>
                  <a:cubicBezTo>
                    <a:pt x="550663" y="86743"/>
                    <a:pt x="698428" y="-5840"/>
                    <a:pt x="756975" y="156593"/>
                  </a:cubicBezTo>
                  <a:cubicBezTo>
                    <a:pt x="813236" y="312549"/>
                    <a:pt x="750816" y="590235"/>
                    <a:pt x="745672" y="612142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4" name="Freeform 313">
              <a:extLst>
                <a:ext uri="{FF2B5EF4-FFF2-40B4-BE49-F238E27FC236}">
                  <a16:creationId xmlns:a16="http://schemas.microsoft.com/office/drawing/2014/main" id="{CFA7E16C-C649-6D4D-9813-DAC5F647E107}"/>
                </a:ext>
              </a:extLst>
            </p:cNvPr>
            <p:cNvSpPr/>
            <p:nvPr/>
          </p:nvSpPr>
          <p:spPr>
            <a:xfrm>
              <a:off x="8990774" y="2067595"/>
              <a:ext cx="643191" cy="587339"/>
            </a:xfrm>
            <a:custGeom>
              <a:avLst/>
              <a:gdLst>
                <a:gd name="connsiteX0" fmla="*/ 643192 w 643191"/>
                <a:gd name="connsiteY0" fmla="*/ 359883 h 587339"/>
                <a:gd name="connsiteX1" fmla="*/ 643192 w 643191"/>
                <a:gd name="connsiteY1" fmla="*/ 359883 h 587339"/>
                <a:gd name="connsiteX2" fmla="*/ 621729 w 643191"/>
                <a:gd name="connsiteY2" fmla="*/ 327434 h 587339"/>
                <a:gd name="connsiteX3" fmla="*/ 602679 w 643191"/>
                <a:gd name="connsiteY3" fmla="*/ 298669 h 587339"/>
                <a:gd name="connsiteX4" fmla="*/ 571182 w 643191"/>
                <a:gd name="connsiteY4" fmla="*/ 251044 h 587339"/>
                <a:gd name="connsiteX5" fmla="*/ 544513 w 643191"/>
                <a:gd name="connsiteY5" fmla="*/ 210785 h 587339"/>
                <a:gd name="connsiteX6" fmla="*/ 544830 w 643191"/>
                <a:gd name="connsiteY6" fmla="*/ 209388 h 587339"/>
                <a:gd name="connsiteX7" fmla="*/ 513524 w 643191"/>
                <a:gd name="connsiteY7" fmla="*/ 180686 h 587339"/>
                <a:gd name="connsiteX8" fmla="*/ 497649 w 643191"/>
                <a:gd name="connsiteY8" fmla="*/ 6950 h 587339"/>
                <a:gd name="connsiteX9" fmla="*/ 423990 w 643191"/>
                <a:gd name="connsiteY9" fmla="*/ 74958 h 587339"/>
                <a:gd name="connsiteX10" fmla="*/ 150114 w 643191"/>
                <a:gd name="connsiteY10" fmla="*/ 46637 h 587339"/>
                <a:gd name="connsiteX11" fmla="*/ 59436 w 643191"/>
                <a:gd name="connsiteY11" fmla="*/ 83086 h 587339"/>
                <a:gd name="connsiteX12" fmla="*/ 0 w 643191"/>
                <a:gd name="connsiteY12" fmla="*/ 162842 h 587339"/>
                <a:gd name="connsiteX13" fmla="*/ 25400 w 643191"/>
                <a:gd name="connsiteY13" fmla="*/ 221389 h 587339"/>
                <a:gd name="connsiteX14" fmla="*/ 117348 w 643191"/>
                <a:gd name="connsiteY14" fmla="*/ 349469 h 587339"/>
                <a:gd name="connsiteX15" fmla="*/ 140716 w 643191"/>
                <a:gd name="connsiteY15" fmla="*/ 369598 h 587339"/>
                <a:gd name="connsiteX16" fmla="*/ 140780 w 643191"/>
                <a:gd name="connsiteY16" fmla="*/ 369535 h 587339"/>
                <a:gd name="connsiteX17" fmla="*/ 291973 w 643191"/>
                <a:gd name="connsiteY17" fmla="*/ 205260 h 587339"/>
                <a:gd name="connsiteX18" fmla="*/ 433451 w 643191"/>
                <a:gd name="connsiteY18" fmla="*/ 333721 h 587339"/>
                <a:gd name="connsiteX19" fmla="*/ 373952 w 643191"/>
                <a:gd name="connsiteY19" fmla="*/ 401729 h 587339"/>
                <a:gd name="connsiteX20" fmla="*/ 335597 w 643191"/>
                <a:gd name="connsiteY20" fmla="*/ 414112 h 587339"/>
                <a:gd name="connsiteX21" fmla="*/ 335344 w 643191"/>
                <a:gd name="connsiteY21" fmla="*/ 414175 h 587339"/>
                <a:gd name="connsiteX22" fmla="*/ 344742 w 643191"/>
                <a:gd name="connsiteY22" fmla="*/ 437353 h 587339"/>
                <a:gd name="connsiteX23" fmla="*/ 360553 w 643191"/>
                <a:gd name="connsiteY23" fmla="*/ 476405 h 587339"/>
                <a:gd name="connsiteX24" fmla="*/ 394526 w 643191"/>
                <a:gd name="connsiteY24" fmla="*/ 560416 h 587339"/>
                <a:gd name="connsiteX25" fmla="*/ 481774 w 643191"/>
                <a:gd name="connsiteY25" fmla="*/ 548224 h 587339"/>
                <a:gd name="connsiteX26" fmla="*/ 581406 w 643191"/>
                <a:gd name="connsiteY26" fmla="*/ 587340 h 587339"/>
                <a:gd name="connsiteX27" fmla="*/ 586486 w 643191"/>
                <a:gd name="connsiteY27" fmla="*/ 540540 h 587339"/>
                <a:gd name="connsiteX28" fmla="*/ 524193 w 643191"/>
                <a:gd name="connsiteY28" fmla="*/ 451767 h 587339"/>
                <a:gd name="connsiteX29" fmla="*/ 643192 w 643191"/>
                <a:gd name="connsiteY29" fmla="*/ 359883 h 587339"/>
                <a:gd name="connsiteX30" fmla="*/ 156718 w 643191"/>
                <a:gd name="connsiteY30" fmla="*/ 231676 h 587339"/>
                <a:gd name="connsiteX31" fmla="*/ 138303 w 643191"/>
                <a:gd name="connsiteY31" fmla="*/ 228374 h 587339"/>
                <a:gd name="connsiteX32" fmla="*/ 117666 w 643191"/>
                <a:gd name="connsiteY32" fmla="*/ 199037 h 587339"/>
                <a:gd name="connsiteX33" fmla="*/ 120904 w 643191"/>
                <a:gd name="connsiteY33" fmla="*/ 180622 h 587339"/>
                <a:gd name="connsiteX34" fmla="*/ 128460 w 643191"/>
                <a:gd name="connsiteY34" fmla="*/ 178209 h 587339"/>
                <a:gd name="connsiteX35" fmla="*/ 139319 w 643191"/>
                <a:gd name="connsiteY35" fmla="*/ 183797 h 587339"/>
                <a:gd name="connsiteX36" fmla="*/ 159893 w 643191"/>
                <a:gd name="connsiteY36" fmla="*/ 213198 h 587339"/>
                <a:gd name="connsiteX37" fmla="*/ 156718 w 643191"/>
                <a:gd name="connsiteY37" fmla="*/ 231676 h 587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43191" h="587339">
                  <a:moveTo>
                    <a:pt x="643192" y="359883"/>
                  </a:moveTo>
                  <a:lnTo>
                    <a:pt x="643192" y="359883"/>
                  </a:lnTo>
                  <a:lnTo>
                    <a:pt x="621729" y="327434"/>
                  </a:lnTo>
                  <a:lnTo>
                    <a:pt x="602679" y="298669"/>
                  </a:lnTo>
                  <a:lnTo>
                    <a:pt x="571182" y="251044"/>
                  </a:lnTo>
                  <a:lnTo>
                    <a:pt x="544513" y="210785"/>
                  </a:lnTo>
                  <a:cubicBezTo>
                    <a:pt x="544513" y="210785"/>
                    <a:pt x="544640" y="210277"/>
                    <a:pt x="544830" y="209388"/>
                  </a:cubicBezTo>
                  <a:lnTo>
                    <a:pt x="513524" y="180686"/>
                  </a:lnTo>
                  <a:cubicBezTo>
                    <a:pt x="513524" y="180686"/>
                    <a:pt x="586359" y="40922"/>
                    <a:pt x="497649" y="6950"/>
                  </a:cubicBezTo>
                  <a:cubicBezTo>
                    <a:pt x="408877" y="-27086"/>
                    <a:pt x="423990" y="74958"/>
                    <a:pt x="423990" y="74958"/>
                  </a:cubicBezTo>
                  <a:cubicBezTo>
                    <a:pt x="423990" y="74958"/>
                    <a:pt x="259652" y="148618"/>
                    <a:pt x="150114" y="46637"/>
                  </a:cubicBezTo>
                  <a:cubicBezTo>
                    <a:pt x="150114" y="46637"/>
                    <a:pt x="131191" y="87468"/>
                    <a:pt x="59436" y="83086"/>
                  </a:cubicBezTo>
                  <a:cubicBezTo>
                    <a:pt x="59436" y="83086"/>
                    <a:pt x="43117" y="135855"/>
                    <a:pt x="0" y="162842"/>
                  </a:cubicBezTo>
                  <a:cubicBezTo>
                    <a:pt x="2731" y="170526"/>
                    <a:pt x="11049" y="192814"/>
                    <a:pt x="25400" y="221389"/>
                  </a:cubicBezTo>
                  <a:cubicBezTo>
                    <a:pt x="44768" y="259807"/>
                    <a:pt x="74994" y="309400"/>
                    <a:pt x="117348" y="349469"/>
                  </a:cubicBezTo>
                  <a:cubicBezTo>
                    <a:pt x="124778" y="356517"/>
                    <a:pt x="132588" y="363248"/>
                    <a:pt x="140716" y="369598"/>
                  </a:cubicBezTo>
                  <a:lnTo>
                    <a:pt x="140780" y="369535"/>
                  </a:lnTo>
                  <a:cubicBezTo>
                    <a:pt x="140780" y="369535"/>
                    <a:pt x="265684" y="286477"/>
                    <a:pt x="291973" y="205260"/>
                  </a:cubicBezTo>
                  <a:lnTo>
                    <a:pt x="433451" y="333721"/>
                  </a:lnTo>
                  <a:cubicBezTo>
                    <a:pt x="433451" y="333721"/>
                    <a:pt x="410401" y="383759"/>
                    <a:pt x="373952" y="401729"/>
                  </a:cubicBezTo>
                  <a:cubicBezTo>
                    <a:pt x="373952" y="401729"/>
                    <a:pt x="348297" y="411254"/>
                    <a:pt x="335597" y="414112"/>
                  </a:cubicBezTo>
                  <a:cubicBezTo>
                    <a:pt x="335470" y="414175"/>
                    <a:pt x="335344" y="414175"/>
                    <a:pt x="335344" y="414175"/>
                  </a:cubicBezTo>
                  <a:lnTo>
                    <a:pt x="344742" y="437353"/>
                  </a:lnTo>
                  <a:lnTo>
                    <a:pt x="360553" y="476405"/>
                  </a:lnTo>
                  <a:lnTo>
                    <a:pt x="394526" y="560416"/>
                  </a:lnTo>
                  <a:lnTo>
                    <a:pt x="481774" y="548224"/>
                  </a:lnTo>
                  <a:cubicBezTo>
                    <a:pt x="520891" y="542763"/>
                    <a:pt x="558102" y="558828"/>
                    <a:pt x="581406" y="587340"/>
                  </a:cubicBezTo>
                  <a:cubicBezTo>
                    <a:pt x="579692" y="546827"/>
                    <a:pt x="586486" y="540540"/>
                    <a:pt x="586486" y="540540"/>
                  </a:cubicBezTo>
                  <a:cubicBezTo>
                    <a:pt x="586486" y="540540"/>
                    <a:pt x="557276" y="476342"/>
                    <a:pt x="524193" y="451767"/>
                  </a:cubicBezTo>
                  <a:cubicBezTo>
                    <a:pt x="524193" y="451704"/>
                    <a:pt x="603694" y="418557"/>
                    <a:pt x="643192" y="359883"/>
                  </a:cubicBezTo>
                  <a:close/>
                  <a:moveTo>
                    <a:pt x="156718" y="231676"/>
                  </a:moveTo>
                  <a:cubicBezTo>
                    <a:pt x="150749" y="235867"/>
                    <a:pt x="142494" y="234407"/>
                    <a:pt x="138303" y="228374"/>
                  </a:cubicBezTo>
                  <a:lnTo>
                    <a:pt x="117666" y="199037"/>
                  </a:lnTo>
                  <a:cubicBezTo>
                    <a:pt x="113474" y="193068"/>
                    <a:pt x="114935" y="184813"/>
                    <a:pt x="120904" y="180622"/>
                  </a:cubicBezTo>
                  <a:cubicBezTo>
                    <a:pt x="123254" y="179035"/>
                    <a:pt x="125857" y="178209"/>
                    <a:pt x="128460" y="178209"/>
                  </a:cubicBezTo>
                  <a:cubicBezTo>
                    <a:pt x="132652" y="178209"/>
                    <a:pt x="136716" y="180178"/>
                    <a:pt x="139319" y="183797"/>
                  </a:cubicBezTo>
                  <a:lnTo>
                    <a:pt x="159893" y="213198"/>
                  </a:lnTo>
                  <a:cubicBezTo>
                    <a:pt x="164147" y="219230"/>
                    <a:pt x="162687" y="227485"/>
                    <a:pt x="156718" y="231676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5" name="Freeform 314">
              <a:extLst>
                <a:ext uri="{FF2B5EF4-FFF2-40B4-BE49-F238E27FC236}">
                  <a16:creationId xmlns:a16="http://schemas.microsoft.com/office/drawing/2014/main" id="{BA4C8659-6668-FF48-9B13-AD37D8B53706}"/>
                </a:ext>
              </a:extLst>
            </p:cNvPr>
            <p:cNvSpPr/>
            <p:nvPr/>
          </p:nvSpPr>
          <p:spPr>
            <a:xfrm>
              <a:off x="9131490" y="2135377"/>
              <a:ext cx="375792" cy="352396"/>
            </a:xfrm>
            <a:custGeom>
              <a:avLst/>
              <a:gdLst>
                <a:gd name="connsiteX0" fmla="*/ 375793 w 375792"/>
                <a:gd name="connsiteY0" fmla="*/ 115507 h 352396"/>
                <a:gd name="connsiteX1" fmla="*/ 372872 w 375792"/>
                <a:gd name="connsiteY1" fmla="*/ 112839 h 352396"/>
                <a:gd name="connsiteX2" fmla="*/ 289623 w 375792"/>
                <a:gd name="connsiteY2" fmla="*/ 263017 h 352396"/>
                <a:gd name="connsiteX3" fmla="*/ 156337 w 375792"/>
                <a:gd name="connsiteY3" fmla="*/ 142049 h 352396"/>
                <a:gd name="connsiteX4" fmla="*/ 283273 w 375792"/>
                <a:gd name="connsiteY4" fmla="*/ 7176 h 352396"/>
                <a:gd name="connsiteX5" fmla="*/ 282511 w 375792"/>
                <a:gd name="connsiteY5" fmla="*/ 0 h 352396"/>
                <a:gd name="connsiteX6" fmla="*/ 152400 w 375792"/>
                <a:gd name="connsiteY6" fmla="*/ 138493 h 352396"/>
                <a:gd name="connsiteX7" fmla="*/ 151257 w 375792"/>
                <a:gd name="connsiteY7" fmla="*/ 137414 h 352396"/>
                <a:gd name="connsiteX8" fmla="*/ 64 w 375792"/>
                <a:gd name="connsiteY8" fmla="*/ 301689 h 352396"/>
                <a:gd name="connsiteX9" fmla="*/ 0 w 375792"/>
                <a:gd name="connsiteY9" fmla="*/ 301752 h 352396"/>
                <a:gd name="connsiteX10" fmla="*/ 194564 w 375792"/>
                <a:gd name="connsiteY10" fmla="*/ 346329 h 352396"/>
                <a:gd name="connsiteX11" fmla="*/ 233490 w 375792"/>
                <a:gd name="connsiteY11" fmla="*/ 334708 h 352396"/>
                <a:gd name="connsiteX12" fmla="*/ 233172 w 375792"/>
                <a:gd name="connsiteY12" fmla="*/ 333883 h 352396"/>
                <a:gd name="connsiteX13" fmla="*/ 291719 w 375792"/>
                <a:gd name="connsiteY13" fmla="*/ 267843 h 352396"/>
                <a:gd name="connsiteX14" fmla="*/ 292671 w 375792"/>
                <a:gd name="connsiteY14" fmla="*/ 268351 h 352396"/>
                <a:gd name="connsiteX15" fmla="*/ 375793 w 375792"/>
                <a:gd name="connsiteY15" fmla="*/ 115507 h 352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792" h="352396">
                  <a:moveTo>
                    <a:pt x="375793" y="115507"/>
                  </a:moveTo>
                  <a:lnTo>
                    <a:pt x="372872" y="112839"/>
                  </a:lnTo>
                  <a:lnTo>
                    <a:pt x="289623" y="263017"/>
                  </a:lnTo>
                  <a:lnTo>
                    <a:pt x="156337" y="142049"/>
                  </a:lnTo>
                  <a:lnTo>
                    <a:pt x="283273" y="7176"/>
                  </a:lnTo>
                  <a:lnTo>
                    <a:pt x="282511" y="0"/>
                  </a:lnTo>
                  <a:lnTo>
                    <a:pt x="152400" y="138493"/>
                  </a:lnTo>
                  <a:lnTo>
                    <a:pt x="151257" y="137414"/>
                  </a:lnTo>
                  <a:cubicBezTo>
                    <a:pt x="124968" y="218630"/>
                    <a:pt x="64" y="301689"/>
                    <a:pt x="64" y="301689"/>
                  </a:cubicBezTo>
                  <a:lnTo>
                    <a:pt x="0" y="301752"/>
                  </a:lnTo>
                  <a:cubicBezTo>
                    <a:pt x="50228" y="340677"/>
                    <a:pt x="114617" y="364173"/>
                    <a:pt x="194564" y="346329"/>
                  </a:cubicBezTo>
                  <a:cubicBezTo>
                    <a:pt x="207201" y="343535"/>
                    <a:pt x="220090" y="339725"/>
                    <a:pt x="233490" y="334708"/>
                  </a:cubicBezTo>
                  <a:lnTo>
                    <a:pt x="233172" y="333883"/>
                  </a:lnTo>
                  <a:cubicBezTo>
                    <a:pt x="265430" y="318008"/>
                    <a:pt x="287147" y="277114"/>
                    <a:pt x="291719" y="267843"/>
                  </a:cubicBezTo>
                  <a:lnTo>
                    <a:pt x="292671" y="268351"/>
                  </a:lnTo>
                  <a:lnTo>
                    <a:pt x="375793" y="115507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6" name="Freeform 315">
              <a:extLst>
                <a:ext uri="{FF2B5EF4-FFF2-40B4-BE49-F238E27FC236}">
                  <a16:creationId xmlns:a16="http://schemas.microsoft.com/office/drawing/2014/main" id="{6FB5F4B5-19FA-2649-B7B1-42410BA692EB}"/>
                </a:ext>
              </a:extLst>
            </p:cNvPr>
            <p:cNvSpPr/>
            <p:nvPr/>
          </p:nvSpPr>
          <p:spPr>
            <a:xfrm>
              <a:off x="9106047" y="2245804"/>
              <a:ext cx="47061" cy="55856"/>
            </a:xfrm>
            <a:custGeom>
              <a:avLst/>
              <a:gdLst>
                <a:gd name="connsiteX0" fmla="*/ 41446 w 47061"/>
                <a:gd name="connsiteY0" fmla="*/ 53467 h 55856"/>
                <a:gd name="connsiteX1" fmla="*/ 23030 w 47061"/>
                <a:gd name="connsiteY1" fmla="*/ 50165 h 55856"/>
                <a:gd name="connsiteX2" fmla="*/ 2393 w 47061"/>
                <a:gd name="connsiteY2" fmla="*/ 20828 h 55856"/>
                <a:gd name="connsiteX3" fmla="*/ 5632 w 47061"/>
                <a:gd name="connsiteY3" fmla="*/ 2413 h 55856"/>
                <a:gd name="connsiteX4" fmla="*/ 13188 w 47061"/>
                <a:gd name="connsiteY4" fmla="*/ 0 h 55856"/>
                <a:gd name="connsiteX5" fmla="*/ 24047 w 47061"/>
                <a:gd name="connsiteY5" fmla="*/ 5588 h 55856"/>
                <a:gd name="connsiteX6" fmla="*/ 44621 w 47061"/>
                <a:gd name="connsiteY6" fmla="*/ 34988 h 55856"/>
                <a:gd name="connsiteX7" fmla="*/ 41446 w 47061"/>
                <a:gd name="connsiteY7" fmla="*/ 53467 h 55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061" h="55856">
                  <a:moveTo>
                    <a:pt x="41446" y="53467"/>
                  </a:moveTo>
                  <a:cubicBezTo>
                    <a:pt x="35476" y="57658"/>
                    <a:pt x="27222" y="56197"/>
                    <a:pt x="23030" y="50165"/>
                  </a:cubicBezTo>
                  <a:lnTo>
                    <a:pt x="2393" y="20828"/>
                  </a:lnTo>
                  <a:cubicBezTo>
                    <a:pt x="-1798" y="14859"/>
                    <a:pt x="-338" y="6604"/>
                    <a:pt x="5632" y="2413"/>
                  </a:cubicBezTo>
                  <a:cubicBezTo>
                    <a:pt x="7981" y="825"/>
                    <a:pt x="10584" y="0"/>
                    <a:pt x="13188" y="0"/>
                  </a:cubicBezTo>
                  <a:cubicBezTo>
                    <a:pt x="17379" y="0"/>
                    <a:pt x="21443" y="1968"/>
                    <a:pt x="24047" y="5588"/>
                  </a:cubicBezTo>
                  <a:lnTo>
                    <a:pt x="44621" y="34988"/>
                  </a:lnTo>
                  <a:cubicBezTo>
                    <a:pt x="48875" y="41021"/>
                    <a:pt x="47414" y="49276"/>
                    <a:pt x="41446" y="53467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7" name="Freeform 316">
              <a:extLst>
                <a:ext uri="{FF2B5EF4-FFF2-40B4-BE49-F238E27FC236}">
                  <a16:creationId xmlns:a16="http://schemas.microsoft.com/office/drawing/2014/main" id="{489A8E83-47F4-CF4A-A88C-0A97F47B540A}"/>
                </a:ext>
              </a:extLst>
            </p:cNvPr>
            <p:cNvSpPr/>
            <p:nvPr/>
          </p:nvSpPr>
          <p:spPr>
            <a:xfrm>
              <a:off x="9301924" y="3568700"/>
              <a:ext cx="437335" cy="239914"/>
            </a:xfrm>
            <a:custGeom>
              <a:avLst/>
              <a:gdLst>
                <a:gd name="connsiteX0" fmla="*/ 418846 w 437335"/>
                <a:gd name="connsiteY0" fmla="*/ 109791 h 239914"/>
                <a:gd name="connsiteX1" fmla="*/ 393382 w 437335"/>
                <a:gd name="connsiteY1" fmla="*/ 129413 h 239914"/>
                <a:gd name="connsiteX2" fmla="*/ 299910 w 437335"/>
                <a:gd name="connsiteY2" fmla="*/ 171641 h 239914"/>
                <a:gd name="connsiteX3" fmla="*/ 49467 w 437335"/>
                <a:gd name="connsiteY3" fmla="*/ 239078 h 239914"/>
                <a:gd name="connsiteX4" fmla="*/ 7048 w 437335"/>
                <a:gd name="connsiteY4" fmla="*/ 188659 h 239914"/>
                <a:gd name="connsiteX5" fmla="*/ 0 w 437335"/>
                <a:gd name="connsiteY5" fmla="*/ 62992 h 239914"/>
                <a:gd name="connsiteX6" fmla="*/ 16510 w 437335"/>
                <a:gd name="connsiteY6" fmla="*/ 62928 h 239914"/>
                <a:gd name="connsiteX7" fmla="*/ 109030 w 437335"/>
                <a:gd name="connsiteY7" fmla="*/ 59055 h 239914"/>
                <a:gd name="connsiteX8" fmla="*/ 126047 w 437335"/>
                <a:gd name="connsiteY8" fmla="*/ 125413 h 239914"/>
                <a:gd name="connsiteX9" fmla="*/ 426720 w 437335"/>
                <a:gd name="connsiteY9" fmla="*/ 0 h 239914"/>
                <a:gd name="connsiteX10" fmla="*/ 435991 w 437335"/>
                <a:gd name="connsiteY10" fmla="*/ 45593 h 239914"/>
                <a:gd name="connsiteX11" fmla="*/ 418846 w 437335"/>
                <a:gd name="connsiteY11" fmla="*/ 109791 h 239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37335" h="239914">
                  <a:moveTo>
                    <a:pt x="418846" y="109791"/>
                  </a:moveTo>
                  <a:cubicBezTo>
                    <a:pt x="411988" y="117856"/>
                    <a:pt x="403352" y="124587"/>
                    <a:pt x="393382" y="129413"/>
                  </a:cubicBezTo>
                  <a:cubicBezTo>
                    <a:pt x="368046" y="141478"/>
                    <a:pt x="335470" y="156591"/>
                    <a:pt x="299910" y="171641"/>
                  </a:cubicBezTo>
                  <a:cubicBezTo>
                    <a:pt x="212407" y="208788"/>
                    <a:pt x="107124" y="245999"/>
                    <a:pt x="49467" y="239078"/>
                  </a:cubicBezTo>
                  <a:cubicBezTo>
                    <a:pt x="20130" y="235648"/>
                    <a:pt x="3111" y="220726"/>
                    <a:pt x="7048" y="188659"/>
                  </a:cubicBezTo>
                  <a:cubicBezTo>
                    <a:pt x="11303" y="154241"/>
                    <a:pt x="7874" y="110363"/>
                    <a:pt x="0" y="62992"/>
                  </a:cubicBezTo>
                  <a:cubicBezTo>
                    <a:pt x="5524" y="63119"/>
                    <a:pt x="11049" y="63055"/>
                    <a:pt x="16510" y="62928"/>
                  </a:cubicBezTo>
                  <a:lnTo>
                    <a:pt x="109030" y="59055"/>
                  </a:lnTo>
                  <a:lnTo>
                    <a:pt x="126047" y="125413"/>
                  </a:lnTo>
                  <a:cubicBezTo>
                    <a:pt x="126047" y="125413"/>
                    <a:pt x="268605" y="91313"/>
                    <a:pt x="426720" y="0"/>
                  </a:cubicBezTo>
                  <a:cubicBezTo>
                    <a:pt x="430403" y="16828"/>
                    <a:pt x="433515" y="32195"/>
                    <a:pt x="435991" y="45593"/>
                  </a:cubicBezTo>
                  <a:cubicBezTo>
                    <a:pt x="440436" y="69024"/>
                    <a:pt x="433642" y="92456"/>
                    <a:pt x="418846" y="10979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8" name="Freeform 317">
              <a:extLst>
                <a:ext uri="{FF2B5EF4-FFF2-40B4-BE49-F238E27FC236}">
                  <a16:creationId xmlns:a16="http://schemas.microsoft.com/office/drawing/2014/main" id="{AEA02947-BC1A-F043-BC9D-34148CCF0298}"/>
                </a:ext>
              </a:extLst>
            </p:cNvPr>
            <p:cNvSpPr/>
            <p:nvPr/>
          </p:nvSpPr>
          <p:spPr>
            <a:xfrm>
              <a:off x="9641522" y="3131439"/>
              <a:ext cx="814070" cy="1026721"/>
            </a:xfrm>
            <a:custGeom>
              <a:avLst/>
              <a:gdLst>
                <a:gd name="connsiteX0" fmla="*/ 475997 w 814070"/>
                <a:gd name="connsiteY0" fmla="*/ 20320 h 1026721"/>
                <a:gd name="connsiteX1" fmla="*/ 96457 w 814070"/>
                <a:gd name="connsiteY1" fmla="*/ 482727 h 1026721"/>
                <a:gd name="connsiteX2" fmla="*/ 79311 w 814070"/>
                <a:gd name="connsiteY2" fmla="*/ 546989 h 1026721"/>
                <a:gd name="connsiteX3" fmla="*/ 78422 w 814070"/>
                <a:gd name="connsiteY3" fmla="*/ 633222 h 1026721"/>
                <a:gd name="connsiteX4" fmla="*/ 0 w 814070"/>
                <a:gd name="connsiteY4" fmla="*/ 1005459 h 1026721"/>
                <a:gd name="connsiteX5" fmla="*/ 451803 w 814070"/>
                <a:gd name="connsiteY5" fmla="*/ 1008888 h 1026721"/>
                <a:gd name="connsiteX6" fmla="*/ 814070 w 814070"/>
                <a:gd name="connsiteY6" fmla="*/ 814705 h 1026721"/>
                <a:gd name="connsiteX7" fmla="*/ 475997 w 814070"/>
                <a:gd name="connsiteY7" fmla="*/ 20320 h 1026721"/>
                <a:gd name="connsiteX8" fmla="*/ 508509 w 814070"/>
                <a:gd name="connsiteY8" fmla="*/ 865759 h 1026721"/>
                <a:gd name="connsiteX9" fmla="*/ 393954 w 814070"/>
                <a:gd name="connsiteY9" fmla="*/ 903732 h 1026721"/>
                <a:gd name="connsiteX10" fmla="*/ 315659 w 814070"/>
                <a:gd name="connsiteY10" fmla="*/ 889571 h 1026721"/>
                <a:gd name="connsiteX11" fmla="*/ 279781 w 814070"/>
                <a:gd name="connsiteY11" fmla="*/ 805561 h 1026721"/>
                <a:gd name="connsiteX12" fmla="*/ 261112 w 814070"/>
                <a:gd name="connsiteY12" fmla="*/ 680212 h 1026721"/>
                <a:gd name="connsiteX13" fmla="*/ 249238 w 814070"/>
                <a:gd name="connsiteY13" fmla="*/ 599377 h 1026721"/>
                <a:gd name="connsiteX14" fmla="*/ 517906 w 814070"/>
                <a:gd name="connsiteY14" fmla="*/ 529400 h 1026721"/>
                <a:gd name="connsiteX15" fmla="*/ 529146 w 814070"/>
                <a:gd name="connsiteY15" fmla="*/ 605091 h 1026721"/>
                <a:gd name="connsiteX16" fmla="*/ 547370 w 814070"/>
                <a:gd name="connsiteY16" fmla="*/ 768286 h 1026721"/>
                <a:gd name="connsiteX17" fmla="*/ 508509 w 814070"/>
                <a:gd name="connsiteY17" fmla="*/ 865759 h 1026721"/>
                <a:gd name="connsiteX18" fmla="*/ 471869 w 814070"/>
                <a:gd name="connsiteY18" fmla="*/ 0 h 1026721"/>
                <a:gd name="connsiteX19" fmla="*/ 475997 w 814070"/>
                <a:gd name="connsiteY19" fmla="*/ 20320 h 1026721"/>
                <a:gd name="connsiteX20" fmla="*/ 471869 w 814070"/>
                <a:gd name="connsiteY20" fmla="*/ 0 h 1026721"/>
                <a:gd name="connsiteX21" fmla="*/ 471869 w 814070"/>
                <a:gd name="connsiteY21" fmla="*/ 0 h 1026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14070" h="1026721">
                  <a:moveTo>
                    <a:pt x="475997" y="20320"/>
                  </a:moveTo>
                  <a:cubicBezTo>
                    <a:pt x="450533" y="274320"/>
                    <a:pt x="96457" y="482727"/>
                    <a:pt x="96457" y="482727"/>
                  </a:cubicBezTo>
                  <a:cubicBezTo>
                    <a:pt x="100838" y="506222"/>
                    <a:pt x="94044" y="529653"/>
                    <a:pt x="79311" y="546989"/>
                  </a:cubicBezTo>
                  <a:cubicBezTo>
                    <a:pt x="79375" y="549148"/>
                    <a:pt x="80010" y="583628"/>
                    <a:pt x="78422" y="633222"/>
                  </a:cubicBezTo>
                  <a:cubicBezTo>
                    <a:pt x="74803" y="746252"/>
                    <a:pt x="59754" y="937895"/>
                    <a:pt x="0" y="1005459"/>
                  </a:cubicBezTo>
                  <a:cubicBezTo>
                    <a:pt x="0" y="1005459"/>
                    <a:pt x="224155" y="1050925"/>
                    <a:pt x="451803" y="1008888"/>
                  </a:cubicBezTo>
                  <a:cubicBezTo>
                    <a:pt x="586677" y="984059"/>
                    <a:pt x="722757" y="928560"/>
                    <a:pt x="814070" y="814705"/>
                  </a:cubicBezTo>
                  <a:cubicBezTo>
                    <a:pt x="814007" y="814769"/>
                    <a:pt x="583438" y="544576"/>
                    <a:pt x="475997" y="20320"/>
                  </a:cubicBezTo>
                  <a:close/>
                  <a:moveTo>
                    <a:pt x="508509" y="865759"/>
                  </a:moveTo>
                  <a:cubicBezTo>
                    <a:pt x="484378" y="885317"/>
                    <a:pt x="424942" y="902208"/>
                    <a:pt x="393954" y="903732"/>
                  </a:cubicBezTo>
                  <a:cubicBezTo>
                    <a:pt x="366903" y="905065"/>
                    <a:pt x="337439" y="905701"/>
                    <a:pt x="315659" y="889571"/>
                  </a:cubicBezTo>
                  <a:cubicBezTo>
                    <a:pt x="290513" y="870966"/>
                    <a:pt x="284163" y="836613"/>
                    <a:pt x="279781" y="805561"/>
                  </a:cubicBezTo>
                  <a:cubicBezTo>
                    <a:pt x="274003" y="764921"/>
                    <a:pt x="267462" y="722376"/>
                    <a:pt x="261112" y="680212"/>
                  </a:cubicBezTo>
                  <a:cubicBezTo>
                    <a:pt x="256984" y="652844"/>
                    <a:pt x="252984" y="625729"/>
                    <a:pt x="249238" y="599377"/>
                  </a:cubicBezTo>
                  <a:cubicBezTo>
                    <a:pt x="343726" y="592328"/>
                    <a:pt x="441452" y="585470"/>
                    <a:pt x="517906" y="529400"/>
                  </a:cubicBezTo>
                  <a:cubicBezTo>
                    <a:pt x="521589" y="558228"/>
                    <a:pt x="525399" y="582676"/>
                    <a:pt x="529146" y="605091"/>
                  </a:cubicBezTo>
                  <a:cubicBezTo>
                    <a:pt x="538226" y="660527"/>
                    <a:pt x="546100" y="703326"/>
                    <a:pt x="547370" y="768286"/>
                  </a:cubicBezTo>
                  <a:cubicBezTo>
                    <a:pt x="548069" y="804291"/>
                    <a:pt x="536384" y="843089"/>
                    <a:pt x="508509" y="865759"/>
                  </a:cubicBezTo>
                  <a:close/>
                  <a:moveTo>
                    <a:pt x="471869" y="0"/>
                  </a:moveTo>
                  <a:lnTo>
                    <a:pt x="475997" y="20320"/>
                  </a:lnTo>
                  <a:cubicBezTo>
                    <a:pt x="474599" y="13589"/>
                    <a:pt x="473266" y="6858"/>
                    <a:pt x="471869" y="0"/>
                  </a:cubicBezTo>
                  <a:lnTo>
                    <a:pt x="471869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9" name="Freeform 318">
              <a:extLst>
                <a:ext uri="{FF2B5EF4-FFF2-40B4-BE49-F238E27FC236}">
                  <a16:creationId xmlns:a16="http://schemas.microsoft.com/office/drawing/2014/main" id="{44CDAAB1-4BF7-9145-BDEF-BA0825D94219}"/>
                </a:ext>
              </a:extLst>
            </p:cNvPr>
            <p:cNvSpPr/>
            <p:nvPr/>
          </p:nvSpPr>
          <p:spPr>
            <a:xfrm>
              <a:off x="9720770" y="3678364"/>
              <a:ext cx="6350" cy="126"/>
            </a:xfrm>
            <a:custGeom>
              <a:avLst/>
              <a:gdLst>
                <a:gd name="connsiteX0" fmla="*/ 0 w 6350"/>
                <a:gd name="connsiteY0" fmla="*/ 127 h 126"/>
                <a:gd name="connsiteX1" fmla="*/ 0 w 6350"/>
                <a:gd name="connsiteY1" fmla="*/ 0 h 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126">
                  <a:moveTo>
                    <a:pt x="0" y="127"/>
                  </a:moveTo>
                  <a:cubicBezTo>
                    <a:pt x="0" y="64"/>
                    <a:pt x="0" y="0"/>
                    <a:pt x="0" y="0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0" name="Freeform 319">
              <a:extLst>
                <a:ext uri="{FF2B5EF4-FFF2-40B4-BE49-F238E27FC236}">
                  <a16:creationId xmlns:a16="http://schemas.microsoft.com/office/drawing/2014/main" id="{D7965032-A2D6-1E4A-A2C2-61BEFEA6AD17}"/>
                </a:ext>
              </a:extLst>
            </p:cNvPr>
            <p:cNvSpPr/>
            <p:nvPr/>
          </p:nvSpPr>
          <p:spPr>
            <a:xfrm>
              <a:off x="9890759" y="3660965"/>
              <a:ext cx="279908" cy="152167"/>
            </a:xfrm>
            <a:custGeom>
              <a:avLst/>
              <a:gdLst>
                <a:gd name="connsiteX0" fmla="*/ 279909 w 279908"/>
                <a:gd name="connsiteY0" fmla="*/ 75692 h 152167"/>
                <a:gd name="connsiteX1" fmla="*/ 11874 w 279908"/>
                <a:gd name="connsiteY1" fmla="*/ 150813 h 152167"/>
                <a:gd name="connsiteX2" fmla="*/ 0 w 279908"/>
                <a:gd name="connsiteY2" fmla="*/ 69977 h 152167"/>
                <a:gd name="connsiteX3" fmla="*/ 268669 w 279908"/>
                <a:gd name="connsiteY3" fmla="*/ 0 h 152167"/>
                <a:gd name="connsiteX4" fmla="*/ 279909 w 279908"/>
                <a:gd name="connsiteY4" fmla="*/ 75692 h 152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908" h="152167">
                  <a:moveTo>
                    <a:pt x="279909" y="75692"/>
                  </a:moveTo>
                  <a:cubicBezTo>
                    <a:pt x="203391" y="131572"/>
                    <a:pt x="106235" y="158750"/>
                    <a:pt x="11874" y="150813"/>
                  </a:cubicBezTo>
                  <a:cubicBezTo>
                    <a:pt x="7747" y="123444"/>
                    <a:pt x="3746" y="96329"/>
                    <a:pt x="0" y="69977"/>
                  </a:cubicBezTo>
                  <a:cubicBezTo>
                    <a:pt x="94488" y="62928"/>
                    <a:pt x="192215" y="56070"/>
                    <a:pt x="268669" y="0"/>
                  </a:cubicBezTo>
                  <a:cubicBezTo>
                    <a:pt x="272352" y="28829"/>
                    <a:pt x="276225" y="53276"/>
                    <a:pt x="279909" y="75692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1" name="Freeform 320">
              <a:extLst>
                <a:ext uri="{FF2B5EF4-FFF2-40B4-BE49-F238E27FC236}">
                  <a16:creationId xmlns:a16="http://schemas.microsoft.com/office/drawing/2014/main" id="{86E60AEF-5D68-5540-A425-32B6EAAC344B}"/>
                </a:ext>
              </a:extLst>
            </p:cNvPr>
            <p:cNvSpPr/>
            <p:nvPr/>
          </p:nvSpPr>
          <p:spPr>
            <a:xfrm>
              <a:off x="9902634" y="3736594"/>
              <a:ext cx="286287" cy="299258"/>
            </a:xfrm>
            <a:custGeom>
              <a:avLst/>
              <a:gdLst>
                <a:gd name="connsiteX0" fmla="*/ 286259 w 286287"/>
                <a:gd name="connsiteY0" fmla="*/ 163259 h 299258"/>
                <a:gd name="connsiteX1" fmla="*/ 247397 w 286287"/>
                <a:gd name="connsiteY1" fmla="*/ 260667 h 299258"/>
                <a:gd name="connsiteX2" fmla="*/ 132842 w 286287"/>
                <a:gd name="connsiteY2" fmla="*/ 298640 h 299258"/>
                <a:gd name="connsiteX3" fmla="*/ 54547 w 286287"/>
                <a:gd name="connsiteY3" fmla="*/ 284480 h 299258"/>
                <a:gd name="connsiteX4" fmla="*/ 18669 w 286287"/>
                <a:gd name="connsiteY4" fmla="*/ 200470 h 299258"/>
                <a:gd name="connsiteX5" fmla="*/ 0 w 286287"/>
                <a:gd name="connsiteY5" fmla="*/ 75121 h 299258"/>
                <a:gd name="connsiteX6" fmla="*/ 268034 w 286287"/>
                <a:gd name="connsiteY6" fmla="*/ 0 h 299258"/>
                <a:gd name="connsiteX7" fmla="*/ 286259 w 286287"/>
                <a:gd name="connsiteY7" fmla="*/ 163259 h 299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6287" h="299258">
                  <a:moveTo>
                    <a:pt x="286259" y="163259"/>
                  </a:moveTo>
                  <a:cubicBezTo>
                    <a:pt x="286957" y="199136"/>
                    <a:pt x="275272" y="237998"/>
                    <a:pt x="247397" y="260667"/>
                  </a:cubicBezTo>
                  <a:cubicBezTo>
                    <a:pt x="223266" y="280226"/>
                    <a:pt x="163830" y="297116"/>
                    <a:pt x="132842" y="298640"/>
                  </a:cubicBezTo>
                  <a:cubicBezTo>
                    <a:pt x="105791" y="299974"/>
                    <a:pt x="76327" y="300609"/>
                    <a:pt x="54547" y="284480"/>
                  </a:cubicBezTo>
                  <a:cubicBezTo>
                    <a:pt x="29401" y="265874"/>
                    <a:pt x="23051" y="231521"/>
                    <a:pt x="18669" y="200470"/>
                  </a:cubicBezTo>
                  <a:cubicBezTo>
                    <a:pt x="12891" y="159829"/>
                    <a:pt x="6350" y="117284"/>
                    <a:pt x="0" y="75121"/>
                  </a:cubicBezTo>
                  <a:cubicBezTo>
                    <a:pt x="94361" y="83058"/>
                    <a:pt x="191516" y="55816"/>
                    <a:pt x="268034" y="0"/>
                  </a:cubicBezTo>
                  <a:cubicBezTo>
                    <a:pt x="277114" y="55435"/>
                    <a:pt x="284988" y="98298"/>
                    <a:pt x="286259" y="16325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2" name="Freeform 321">
              <a:extLst>
                <a:ext uri="{FF2B5EF4-FFF2-40B4-BE49-F238E27FC236}">
                  <a16:creationId xmlns:a16="http://schemas.microsoft.com/office/drawing/2014/main" id="{5A710E83-265B-8D4B-B0C0-6EE9982CE81E}"/>
                </a:ext>
              </a:extLst>
            </p:cNvPr>
            <p:cNvSpPr/>
            <p:nvPr/>
          </p:nvSpPr>
          <p:spPr>
            <a:xfrm>
              <a:off x="9601771" y="3678491"/>
              <a:ext cx="119167" cy="86546"/>
            </a:xfrm>
            <a:custGeom>
              <a:avLst/>
              <a:gdLst>
                <a:gd name="connsiteX0" fmla="*/ 118110 w 119167"/>
                <a:gd name="connsiteY0" fmla="*/ 86233 h 86546"/>
                <a:gd name="connsiteX1" fmla="*/ 25781 w 119167"/>
                <a:gd name="connsiteY1" fmla="*/ 71946 h 86546"/>
                <a:gd name="connsiteX2" fmla="*/ 0 w 119167"/>
                <a:gd name="connsiteY2" fmla="*/ 61849 h 86546"/>
                <a:gd name="connsiteX3" fmla="*/ 93473 w 119167"/>
                <a:gd name="connsiteY3" fmla="*/ 19622 h 86546"/>
                <a:gd name="connsiteX4" fmla="*/ 118935 w 119167"/>
                <a:gd name="connsiteY4" fmla="*/ 0 h 86546"/>
                <a:gd name="connsiteX5" fmla="*/ 118110 w 119167"/>
                <a:gd name="connsiteY5" fmla="*/ 86233 h 86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9167" h="86546">
                  <a:moveTo>
                    <a:pt x="118110" y="86233"/>
                  </a:moveTo>
                  <a:cubicBezTo>
                    <a:pt x="83122" y="88329"/>
                    <a:pt x="48451" y="79502"/>
                    <a:pt x="25781" y="71946"/>
                  </a:cubicBezTo>
                  <a:cubicBezTo>
                    <a:pt x="9906" y="66612"/>
                    <a:pt x="0" y="61849"/>
                    <a:pt x="0" y="61849"/>
                  </a:cubicBezTo>
                  <a:cubicBezTo>
                    <a:pt x="35560" y="46799"/>
                    <a:pt x="68135" y="31687"/>
                    <a:pt x="93473" y="19622"/>
                  </a:cubicBezTo>
                  <a:cubicBezTo>
                    <a:pt x="103505" y="14796"/>
                    <a:pt x="112078" y="8065"/>
                    <a:pt x="118935" y="0"/>
                  </a:cubicBezTo>
                  <a:cubicBezTo>
                    <a:pt x="119063" y="2159"/>
                    <a:pt x="119697" y="36640"/>
                    <a:pt x="118110" y="86233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3" name="Freeform 322">
              <a:extLst>
                <a:ext uri="{FF2B5EF4-FFF2-40B4-BE49-F238E27FC236}">
                  <a16:creationId xmlns:a16="http://schemas.microsoft.com/office/drawing/2014/main" id="{95448FAD-694B-4B4C-910B-4BFEAE8B9124}"/>
                </a:ext>
              </a:extLst>
            </p:cNvPr>
            <p:cNvSpPr/>
            <p:nvPr/>
          </p:nvSpPr>
          <p:spPr>
            <a:xfrm>
              <a:off x="9719881" y="3764724"/>
              <a:ext cx="63" cy="6350"/>
            </a:xfrm>
            <a:custGeom>
              <a:avLst/>
              <a:gdLst>
                <a:gd name="connsiteX0" fmla="*/ 63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3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4" name="Freeform 323">
              <a:extLst>
                <a:ext uri="{FF2B5EF4-FFF2-40B4-BE49-F238E27FC236}">
                  <a16:creationId xmlns:a16="http://schemas.microsoft.com/office/drawing/2014/main" id="{EE5E8492-B5E4-E74F-9778-6FE1407E4A6F}"/>
                </a:ext>
              </a:extLst>
            </p:cNvPr>
            <p:cNvSpPr/>
            <p:nvPr/>
          </p:nvSpPr>
          <p:spPr>
            <a:xfrm>
              <a:off x="9275596" y="3750436"/>
              <a:ext cx="817665" cy="1922081"/>
            </a:xfrm>
            <a:custGeom>
              <a:avLst/>
              <a:gdLst>
                <a:gd name="connsiteX0" fmla="*/ 615164 w 817665"/>
                <a:gd name="connsiteY0" fmla="*/ 1871091 h 1922081"/>
                <a:gd name="connsiteX1" fmla="*/ 534265 w 817665"/>
                <a:gd name="connsiteY1" fmla="*/ 1909445 h 1922081"/>
                <a:gd name="connsiteX2" fmla="*/ 507531 w 817665"/>
                <a:gd name="connsiteY2" fmla="*/ 1922082 h 1922081"/>
                <a:gd name="connsiteX3" fmla="*/ 357 w 817665"/>
                <a:gd name="connsiteY3" fmla="*/ 942022 h 1922081"/>
                <a:gd name="connsiteX4" fmla="*/ 351702 w 817665"/>
                <a:gd name="connsiteY4" fmla="*/ 2286 h 1922081"/>
                <a:gd name="connsiteX5" fmla="*/ 351956 w 817665"/>
                <a:gd name="connsiteY5" fmla="*/ 0 h 1922081"/>
                <a:gd name="connsiteX6" fmla="*/ 444285 w 817665"/>
                <a:gd name="connsiteY6" fmla="*/ 14288 h 1922081"/>
                <a:gd name="connsiteX7" fmla="*/ 365863 w 817665"/>
                <a:gd name="connsiteY7" fmla="*/ 386524 h 1922081"/>
                <a:gd name="connsiteX8" fmla="*/ 817665 w 817665"/>
                <a:gd name="connsiteY8" fmla="*/ 389954 h 1922081"/>
                <a:gd name="connsiteX9" fmla="*/ 463653 w 817665"/>
                <a:gd name="connsiteY9" fmla="*/ 962152 h 1922081"/>
                <a:gd name="connsiteX10" fmla="*/ 615164 w 817665"/>
                <a:gd name="connsiteY10" fmla="*/ 1871091 h 1922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17665" h="1922081">
                  <a:moveTo>
                    <a:pt x="615164" y="1871091"/>
                  </a:moveTo>
                  <a:lnTo>
                    <a:pt x="534265" y="1909445"/>
                  </a:lnTo>
                  <a:lnTo>
                    <a:pt x="507531" y="1922082"/>
                  </a:lnTo>
                  <a:cubicBezTo>
                    <a:pt x="133580" y="1584706"/>
                    <a:pt x="7850" y="1242314"/>
                    <a:pt x="357" y="942022"/>
                  </a:cubicBezTo>
                  <a:cubicBezTo>
                    <a:pt x="-12978" y="405003"/>
                    <a:pt x="351702" y="2286"/>
                    <a:pt x="351702" y="2286"/>
                  </a:cubicBezTo>
                  <a:lnTo>
                    <a:pt x="351956" y="0"/>
                  </a:lnTo>
                  <a:cubicBezTo>
                    <a:pt x="374562" y="7557"/>
                    <a:pt x="409297" y="16383"/>
                    <a:pt x="444285" y="14288"/>
                  </a:cubicBezTo>
                  <a:cubicBezTo>
                    <a:pt x="440666" y="127317"/>
                    <a:pt x="425616" y="318960"/>
                    <a:pt x="365863" y="386524"/>
                  </a:cubicBezTo>
                  <a:cubicBezTo>
                    <a:pt x="365863" y="386524"/>
                    <a:pt x="590018" y="431991"/>
                    <a:pt x="817665" y="389954"/>
                  </a:cubicBezTo>
                  <a:cubicBezTo>
                    <a:pt x="760833" y="533210"/>
                    <a:pt x="705842" y="613220"/>
                    <a:pt x="463653" y="962152"/>
                  </a:cubicBezTo>
                  <a:cubicBezTo>
                    <a:pt x="221464" y="1311148"/>
                    <a:pt x="615164" y="1871091"/>
                    <a:pt x="615164" y="1871091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5" name="Freeform 324">
              <a:extLst>
                <a:ext uri="{FF2B5EF4-FFF2-40B4-BE49-F238E27FC236}">
                  <a16:creationId xmlns:a16="http://schemas.microsoft.com/office/drawing/2014/main" id="{E599E2D6-C9A9-F44E-84C3-A13902CBA48E}"/>
                </a:ext>
              </a:extLst>
            </p:cNvPr>
            <p:cNvSpPr/>
            <p:nvPr/>
          </p:nvSpPr>
          <p:spPr>
            <a:xfrm>
              <a:off x="8809121" y="3740340"/>
              <a:ext cx="818494" cy="1858454"/>
            </a:xfrm>
            <a:custGeom>
              <a:avLst/>
              <a:gdLst>
                <a:gd name="connsiteX0" fmla="*/ 818177 w 818494"/>
                <a:gd name="connsiteY0" fmla="*/ 12319 h 1858454"/>
                <a:gd name="connsiteX1" fmla="*/ 466832 w 818494"/>
                <a:gd name="connsiteY1" fmla="*/ 952055 h 1858454"/>
                <a:gd name="connsiteX2" fmla="*/ 195813 w 818494"/>
                <a:gd name="connsiteY2" fmla="*/ 1858454 h 1858454"/>
                <a:gd name="connsiteX3" fmla="*/ 64241 w 818494"/>
                <a:gd name="connsiteY3" fmla="*/ 1858454 h 1858454"/>
                <a:gd name="connsiteX4" fmla="*/ 400284 w 818494"/>
                <a:gd name="connsiteY4" fmla="*/ 202692 h 1858454"/>
                <a:gd name="connsiteX5" fmla="*/ 542143 w 818494"/>
                <a:gd name="connsiteY5" fmla="*/ 68263 h 1858454"/>
                <a:gd name="connsiteX6" fmla="*/ 542270 w 818494"/>
                <a:gd name="connsiteY6" fmla="*/ 67437 h 1858454"/>
                <a:gd name="connsiteX7" fmla="*/ 792713 w 818494"/>
                <a:gd name="connsiteY7" fmla="*/ 0 h 1858454"/>
                <a:gd name="connsiteX8" fmla="*/ 818495 w 818494"/>
                <a:gd name="connsiteY8" fmla="*/ 10096 h 1858454"/>
                <a:gd name="connsiteX9" fmla="*/ 818177 w 818494"/>
                <a:gd name="connsiteY9" fmla="*/ 12319 h 1858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8494" h="1858454">
                  <a:moveTo>
                    <a:pt x="818177" y="12319"/>
                  </a:moveTo>
                  <a:cubicBezTo>
                    <a:pt x="818177" y="12319"/>
                    <a:pt x="453433" y="415099"/>
                    <a:pt x="466832" y="952055"/>
                  </a:cubicBezTo>
                  <a:cubicBezTo>
                    <a:pt x="250550" y="1229868"/>
                    <a:pt x="195813" y="1858454"/>
                    <a:pt x="195813" y="1858454"/>
                  </a:cubicBezTo>
                  <a:lnTo>
                    <a:pt x="64241" y="1858454"/>
                  </a:lnTo>
                  <a:cubicBezTo>
                    <a:pt x="-141372" y="967740"/>
                    <a:pt x="194416" y="433388"/>
                    <a:pt x="400284" y="202692"/>
                  </a:cubicBezTo>
                  <a:cubicBezTo>
                    <a:pt x="481246" y="111950"/>
                    <a:pt x="542143" y="68263"/>
                    <a:pt x="542143" y="68263"/>
                  </a:cubicBezTo>
                  <a:lnTo>
                    <a:pt x="542270" y="67437"/>
                  </a:lnTo>
                  <a:cubicBezTo>
                    <a:pt x="599927" y="74295"/>
                    <a:pt x="705210" y="37147"/>
                    <a:pt x="792713" y="0"/>
                  </a:cubicBezTo>
                  <a:cubicBezTo>
                    <a:pt x="792713" y="0"/>
                    <a:pt x="802620" y="4699"/>
                    <a:pt x="818495" y="10096"/>
                  </a:cubicBezTo>
                  <a:lnTo>
                    <a:pt x="818177" y="1231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6" name="Freeform 325">
              <a:extLst>
                <a:ext uri="{FF2B5EF4-FFF2-40B4-BE49-F238E27FC236}">
                  <a16:creationId xmlns:a16="http://schemas.microsoft.com/office/drawing/2014/main" id="{850B6375-4966-AD4D-A495-31DF3E7142EA}"/>
                </a:ext>
              </a:extLst>
            </p:cNvPr>
            <p:cNvSpPr/>
            <p:nvPr/>
          </p:nvSpPr>
          <p:spPr>
            <a:xfrm>
              <a:off x="9275953" y="4692396"/>
              <a:ext cx="63" cy="63"/>
            </a:xfrm>
            <a:custGeom>
              <a:avLst/>
              <a:gdLst>
                <a:gd name="connsiteX0" fmla="*/ 64 w 63"/>
                <a:gd name="connsiteY0" fmla="*/ 0 h 63"/>
                <a:gd name="connsiteX1" fmla="*/ 0 w 63"/>
                <a:gd name="connsiteY1" fmla="*/ 63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">
                  <a:moveTo>
                    <a:pt x="64" y="0"/>
                  </a:moveTo>
                  <a:lnTo>
                    <a:pt x="0" y="63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7" name="Freeform 326">
              <a:extLst>
                <a:ext uri="{FF2B5EF4-FFF2-40B4-BE49-F238E27FC236}">
                  <a16:creationId xmlns:a16="http://schemas.microsoft.com/office/drawing/2014/main" id="{5A04984C-7643-1148-9140-802710AA684B}"/>
                </a:ext>
              </a:extLst>
            </p:cNvPr>
            <p:cNvSpPr/>
            <p:nvPr/>
          </p:nvSpPr>
          <p:spPr>
            <a:xfrm>
              <a:off x="8921877" y="5598858"/>
              <a:ext cx="83057" cy="91334"/>
            </a:xfrm>
            <a:custGeom>
              <a:avLst/>
              <a:gdLst>
                <a:gd name="connsiteX0" fmla="*/ 83058 w 83057"/>
                <a:gd name="connsiteY0" fmla="*/ 0 h 91334"/>
                <a:gd name="connsiteX1" fmla="*/ 83058 w 83057"/>
                <a:gd name="connsiteY1" fmla="*/ 73723 h 91334"/>
                <a:gd name="connsiteX2" fmla="*/ 7556 w 83057"/>
                <a:gd name="connsiteY2" fmla="*/ 73723 h 91334"/>
                <a:gd name="connsiteX3" fmla="*/ 5588 w 83057"/>
                <a:gd name="connsiteY3" fmla="*/ 54673 h 91334"/>
                <a:gd name="connsiteX4" fmla="*/ 0 w 83057"/>
                <a:gd name="connsiteY4" fmla="*/ 63 h 91334"/>
                <a:gd name="connsiteX5" fmla="*/ 83058 w 83057"/>
                <a:gd name="connsiteY5" fmla="*/ 63 h 91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057" h="91334">
                  <a:moveTo>
                    <a:pt x="83058" y="0"/>
                  </a:moveTo>
                  <a:lnTo>
                    <a:pt x="83058" y="73723"/>
                  </a:lnTo>
                  <a:cubicBezTo>
                    <a:pt x="83058" y="73723"/>
                    <a:pt x="39624" y="113347"/>
                    <a:pt x="7556" y="73723"/>
                  </a:cubicBezTo>
                  <a:lnTo>
                    <a:pt x="5588" y="54673"/>
                  </a:lnTo>
                  <a:lnTo>
                    <a:pt x="0" y="63"/>
                  </a:lnTo>
                  <a:lnTo>
                    <a:pt x="83058" y="63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8" name="Freeform 327">
              <a:extLst>
                <a:ext uri="{FF2B5EF4-FFF2-40B4-BE49-F238E27FC236}">
                  <a16:creationId xmlns:a16="http://schemas.microsoft.com/office/drawing/2014/main" id="{A5986754-3F01-0242-A2FE-EEF5F463CE0B}"/>
                </a:ext>
              </a:extLst>
            </p:cNvPr>
            <p:cNvSpPr/>
            <p:nvPr/>
          </p:nvSpPr>
          <p:spPr>
            <a:xfrm>
              <a:off x="8623490" y="5653404"/>
              <a:ext cx="427460" cy="166433"/>
            </a:xfrm>
            <a:custGeom>
              <a:avLst/>
              <a:gdLst>
                <a:gd name="connsiteX0" fmla="*/ 426847 w 427460"/>
                <a:gd name="connsiteY0" fmla="*/ 166434 h 166433"/>
                <a:gd name="connsiteX1" fmla="*/ 319151 w 427460"/>
                <a:gd name="connsiteY1" fmla="*/ 166434 h 166433"/>
                <a:gd name="connsiteX2" fmla="*/ 298386 w 427460"/>
                <a:gd name="connsiteY2" fmla="*/ 126746 h 166433"/>
                <a:gd name="connsiteX3" fmla="*/ 273876 w 427460"/>
                <a:gd name="connsiteY3" fmla="*/ 166434 h 166433"/>
                <a:gd name="connsiteX4" fmla="*/ 0 w 427460"/>
                <a:gd name="connsiteY4" fmla="*/ 166434 h 166433"/>
                <a:gd name="connsiteX5" fmla="*/ 0 w 427460"/>
                <a:gd name="connsiteY5" fmla="*/ 120460 h 166433"/>
                <a:gd name="connsiteX6" fmla="*/ 304038 w 427460"/>
                <a:gd name="connsiteY6" fmla="*/ 0 h 166433"/>
                <a:gd name="connsiteX7" fmla="*/ 306006 w 427460"/>
                <a:gd name="connsiteY7" fmla="*/ 19050 h 166433"/>
                <a:gd name="connsiteX8" fmla="*/ 381508 w 427460"/>
                <a:gd name="connsiteY8" fmla="*/ 19050 h 166433"/>
                <a:gd name="connsiteX9" fmla="*/ 426847 w 427460"/>
                <a:gd name="connsiteY9" fmla="*/ 166434 h 166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7460" h="166433">
                  <a:moveTo>
                    <a:pt x="426847" y="166434"/>
                  </a:moveTo>
                  <a:lnTo>
                    <a:pt x="319151" y="166434"/>
                  </a:lnTo>
                  <a:lnTo>
                    <a:pt x="298386" y="126746"/>
                  </a:lnTo>
                  <a:lnTo>
                    <a:pt x="273876" y="166434"/>
                  </a:lnTo>
                  <a:lnTo>
                    <a:pt x="0" y="166434"/>
                  </a:lnTo>
                  <a:lnTo>
                    <a:pt x="0" y="120460"/>
                  </a:lnTo>
                  <a:cubicBezTo>
                    <a:pt x="154877" y="114236"/>
                    <a:pt x="304038" y="0"/>
                    <a:pt x="304038" y="0"/>
                  </a:cubicBezTo>
                  <a:lnTo>
                    <a:pt x="306006" y="19050"/>
                  </a:lnTo>
                  <a:cubicBezTo>
                    <a:pt x="338074" y="58674"/>
                    <a:pt x="381508" y="19050"/>
                    <a:pt x="381508" y="19050"/>
                  </a:cubicBezTo>
                  <a:cubicBezTo>
                    <a:pt x="436245" y="19114"/>
                    <a:pt x="426847" y="166434"/>
                    <a:pt x="426847" y="166434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9" name="Freeform 328">
              <a:extLst>
                <a:ext uri="{FF2B5EF4-FFF2-40B4-BE49-F238E27FC236}">
                  <a16:creationId xmlns:a16="http://schemas.microsoft.com/office/drawing/2014/main" id="{48FC9DA8-8978-3440-89B9-EFFC61575221}"/>
                </a:ext>
              </a:extLst>
            </p:cNvPr>
            <p:cNvSpPr/>
            <p:nvPr/>
          </p:nvSpPr>
          <p:spPr>
            <a:xfrm>
              <a:off x="9809860" y="5621591"/>
              <a:ext cx="131953" cy="107632"/>
            </a:xfrm>
            <a:custGeom>
              <a:avLst/>
              <a:gdLst>
                <a:gd name="connsiteX0" fmla="*/ 131953 w 131953"/>
                <a:gd name="connsiteY0" fmla="*/ 58484 h 107632"/>
                <a:gd name="connsiteX1" fmla="*/ 71501 w 131953"/>
                <a:gd name="connsiteY1" fmla="*/ 107633 h 107632"/>
                <a:gd name="connsiteX2" fmla="*/ 0 w 131953"/>
                <a:gd name="connsiteY2" fmla="*/ 38354 h 107632"/>
                <a:gd name="connsiteX3" fmla="*/ 80899 w 131953"/>
                <a:gd name="connsiteY3" fmla="*/ 0 h 107632"/>
                <a:gd name="connsiteX4" fmla="*/ 131953 w 131953"/>
                <a:gd name="connsiteY4" fmla="*/ 58484 h 107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953" h="107632">
                  <a:moveTo>
                    <a:pt x="131953" y="58484"/>
                  </a:moveTo>
                  <a:cubicBezTo>
                    <a:pt x="131953" y="58484"/>
                    <a:pt x="122492" y="105728"/>
                    <a:pt x="71501" y="107633"/>
                  </a:cubicBezTo>
                  <a:lnTo>
                    <a:pt x="0" y="38354"/>
                  </a:lnTo>
                  <a:lnTo>
                    <a:pt x="80899" y="0"/>
                  </a:lnTo>
                  <a:cubicBezTo>
                    <a:pt x="82804" y="7493"/>
                    <a:pt x="131953" y="58484"/>
                    <a:pt x="131953" y="5848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0" name="Freeform 329">
              <a:extLst>
                <a:ext uri="{FF2B5EF4-FFF2-40B4-BE49-F238E27FC236}">
                  <a16:creationId xmlns:a16="http://schemas.microsoft.com/office/drawing/2014/main" id="{64F3B991-0744-EA4C-B414-EC3D5B623149}"/>
                </a:ext>
              </a:extLst>
            </p:cNvPr>
            <p:cNvSpPr/>
            <p:nvPr/>
          </p:nvSpPr>
          <p:spPr>
            <a:xfrm>
              <a:off x="9741598" y="5674490"/>
              <a:ext cx="328676" cy="258695"/>
            </a:xfrm>
            <a:custGeom>
              <a:avLst/>
              <a:gdLst>
                <a:gd name="connsiteX0" fmla="*/ 287083 w 328676"/>
                <a:gd name="connsiteY0" fmla="*/ 115122 h 258695"/>
                <a:gd name="connsiteX1" fmla="*/ 241808 w 328676"/>
                <a:gd name="connsiteY1" fmla="*/ 99437 h 258695"/>
                <a:gd name="connsiteX2" fmla="*/ 256921 w 328676"/>
                <a:gd name="connsiteY2" fmla="*/ 145411 h 258695"/>
                <a:gd name="connsiteX3" fmla="*/ 181356 w 328676"/>
                <a:gd name="connsiteY3" fmla="*/ 258695 h 258695"/>
                <a:gd name="connsiteX4" fmla="*/ 0 w 328676"/>
                <a:gd name="connsiteY4" fmla="*/ 258695 h 258695"/>
                <a:gd name="connsiteX5" fmla="*/ 0 w 328676"/>
                <a:gd name="connsiteY5" fmla="*/ 213356 h 258695"/>
                <a:gd name="connsiteX6" fmla="*/ 109601 w 328676"/>
                <a:gd name="connsiteY6" fmla="*/ 188845 h 258695"/>
                <a:gd name="connsiteX7" fmla="*/ 139827 w 328676"/>
                <a:gd name="connsiteY7" fmla="*/ 54733 h 258695"/>
                <a:gd name="connsiteX8" fmla="*/ 200279 w 328676"/>
                <a:gd name="connsiteY8" fmla="*/ 5584 h 258695"/>
                <a:gd name="connsiteX9" fmla="*/ 328676 w 328676"/>
                <a:gd name="connsiteY9" fmla="*/ 62162 h 258695"/>
                <a:gd name="connsiteX10" fmla="*/ 287083 w 328676"/>
                <a:gd name="connsiteY10" fmla="*/ 115122 h 258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8676" h="258695">
                  <a:moveTo>
                    <a:pt x="287083" y="115122"/>
                  </a:moveTo>
                  <a:lnTo>
                    <a:pt x="241808" y="99437"/>
                  </a:lnTo>
                  <a:lnTo>
                    <a:pt x="256921" y="145411"/>
                  </a:lnTo>
                  <a:lnTo>
                    <a:pt x="181356" y="258695"/>
                  </a:lnTo>
                  <a:lnTo>
                    <a:pt x="0" y="258695"/>
                  </a:lnTo>
                  <a:lnTo>
                    <a:pt x="0" y="213356"/>
                  </a:lnTo>
                  <a:cubicBezTo>
                    <a:pt x="54801" y="220912"/>
                    <a:pt x="109601" y="188845"/>
                    <a:pt x="109601" y="188845"/>
                  </a:cubicBezTo>
                  <a:cubicBezTo>
                    <a:pt x="109601" y="188845"/>
                    <a:pt x="141732" y="64131"/>
                    <a:pt x="139827" y="54733"/>
                  </a:cubicBezTo>
                  <a:cubicBezTo>
                    <a:pt x="190881" y="52828"/>
                    <a:pt x="200279" y="5584"/>
                    <a:pt x="200279" y="5584"/>
                  </a:cubicBezTo>
                  <a:cubicBezTo>
                    <a:pt x="253174" y="-22102"/>
                    <a:pt x="328676" y="62162"/>
                    <a:pt x="328676" y="62162"/>
                  </a:cubicBezTo>
                  <a:lnTo>
                    <a:pt x="287083" y="115122"/>
                  </a:ln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1" name="Freeform 330">
              <a:extLst>
                <a:ext uri="{FF2B5EF4-FFF2-40B4-BE49-F238E27FC236}">
                  <a16:creationId xmlns:a16="http://schemas.microsoft.com/office/drawing/2014/main" id="{CEB03F58-508E-284B-9614-DCBB00FE9F3F}"/>
                </a:ext>
              </a:extLst>
            </p:cNvPr>
            <p:cNvSpPr/>
            <p:nvPr/>
          </p:nvSpPr>
          <p:spPr>
            <a:xfrm>
              <a:off x="9036367" y="3598926"/>
              <a:ext cx="315023" cy="344376"/>
            </a:xfrm>
            <a:custGeom>
              <a:avLst/>
              <a:gdLst>
                <a:gd name="connsiteX0" fmla="*/ 315023 w 315023"/>
                <a:gd name="connsiteY0" fmla="*/ 208852 h 344376"/>
                <a:gd name="connsiteX1" fmla="*/ 314896 w 315023"/>
                <a:gd name="connsiteY1" fmla="*/ 209677 h 344376"/>
                <a:gd name="connsiteX2" fmla="*/ 173038 w 315023"/>
                <a:gd name="connsiteY2" fmla="*/ 344107 h 344376"/>
                <a:gd name="connsiteX3" fmla="*/ 0 w 315023"/>
                <a:gd name="connsiteY3" fmla="*/ 256921 h 344376"/>
                <a:gd name="connsiteX4" fmla="*/ 133540 w 315023"/>
                <a:gd name="connsiteY4" fmla="*/ 0 h 344376"/>
                <a:gd name="connsiteX5" fmla="*/ 192088 w 315023"/>
                <a:gd name="connsiteY5" fmla="*/ 24447 h 344376"/>
                <a:gd name="connsiteX6" fmla="*/ 265557 w 315023"/>
                <a:gd name="connsiteY6" fmla="*/ 32702 h 344376"/>
                <a:gd name="connsiteX7" fmla="*/ 272605 w 315023"/>
                <a:gd name="connsiteY7" fmla="*/ 158369 h 344376"/>
                <a:gd name="connsiteX8" fmla="*/ 315023 w 315023"/>
                <a:gd name="connsiteY8" fmla="*/ 208852 h 344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23" h="344376">
                  <a:moveTo>
                    <a:pt x="315023" y="208852"/>
                  </a:moveTo>
                  <a:lnTo>
                    <a:pt x="314896" y="209677"/>
                  </a:lnTo>
                  <a:cubicBezTo>
                    <a:pt x="314896" y="209677"/>
                    <a:pt x="254000" y="253365"/>
                    <a:pt x="173038" y="344107"/>
                  </a:cubicBezTo>
                  <a:cubicBezTo>
                    <a:pt x="115633" y="350012"/>
                    <a:pt x="0" y="256921"/>
                    <a:pt x="0" y="256921"/>
                  </a:cubicBezTo>
                  <a:cubicBezTo>
                    <a:pt x="77470" y="211582"/>
                    <a:pt x="132397" y="4445"/>
                    <a:pt x="133540" y="0"/>
                  </a:cubicBezTo>
                  <a:cubicBezTo>
                    <a:pt x="151447" y="11176"/>
                    <a:pt x="171450" y="19367"/>
                    <a:pt x="192088" y="24447"/>
                  </a:cubicBezTo>
                  <a:cubicBezTo>
                    <a:pt x="216217" y="30290"/>
                    <a:pt x="240792" y="32448"/>
                    <a:pt x="265557" y="32702"/>
                  </a:cubicBezTo>
                  <a:cubicBezTo>
                    <a:pt x="273431" y="80137"/>
                    <a:pt x="276860" y="124015"/>
                    <a:pt x="272605" y="158369"/>
                  </a:cubicBezTo>
                  <a:cubicBezTo>
                    <a:pt x="268668" y="190500"/>
                    <a:pt x="285686" y="205422"/>
                    <a:pt x="315023" y="208852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2" name="Freeform 331">
              <a:extLst>
                <a:ext uri="{FF2B5EF4-FFF2-40B4-BE49-F238E27FC236}">
                  <a16:creationId xmlns:a16="http://schemas.microsoft.com/office/drawing/2014/main" id="{5911D248-AE52-A44A-8278-B7E3963C09C3}"/>
                </a:ext>
              </a:extLst>
            </p:cNvPr>
            <p:cNvSpPr/>
            <p:nvPr/>
          </p:nvSpPr>
          <p:spPr>
            <a:xfrm>
              <a:off x="9169907" y="3598941"/>
              <a:ext cx="6350" cy="47"/>
            </a:xfrm>
            <a:custGeom>
              <a:avLst/>
              <a:gdLst>
                <a:gd name="connsiteX0" fmla="*/ 0 w 6350"/>
                <a:gd name="connsiteY0" fmla="*/ 48 h 47"/>
                <a:gd name="connsiteX1" fmla="*/ 0 w 6350"/>
                <a:gd name="connsiteY1" fmla="*/ 48 h 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47">
                  <a:moveTo>
                    <a:pt x="0" y="48"/>
                  </a:moveTo>
                  <a:cubicBezTo>
                    <a:pt x="0" y="-16"/>
                    <a:pt x="0" y="-16"/>
                    <a:pt x="0" y="48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3" name="Freeform 332">
              <a:extLst>
                <a:ext uri="{FF2B5EF4-FFF2-40B4-BE49-F238E27FC236}">
                  <a16:creationId xmlns:a16="http://schemas.microsoft.com/office/drawing/2014/main" id="{0F5D50AF-5550-4F4B-9637-9CD5549BCFBB}"/>
                </a:ext>
              </a:extLst>
            </p:cNvPr>
            <p:cNvSpPr/>
            <p:nvPr/>
          </p:nvSpPr>
          <p:spPr>
            <a:xfrm>
              <a:off x="9593516" y="2362566"/>
              <a:ext cx="62165" cy="64911"/>
            </a:xfrm>
            <a:custGeom>
              <a:avLst/>
              <a:gdLst>
                <a:gd name="connsiteX0" fmla="*/ 62166 w 62165"/>
                <a:gd name="connsiteY0" fmla="*/ 3697 h 64911"/>
                <a:gd name="connsiteX1" fmla="*/ 40513 w 62165"/>
                <a:gd name="connsiteY1" fmla="*/ 64911 h 64911"/>
                <a:gd name="connsiteX2" fmla="*/ 40449 w 62165"/>
                <a:gd name="connsiteY2" fmla="*/ 64848 h 64911"/>
                <a:gd name="connsiteX3" fmla="*/ 0 w 62165"/>
                <a:gd name="connsiteY3" fmla="*/ 3697 h 64911"/>
                <a:gd name="connsiteX4" fmla="*/ 62166 w 62165"/>
                <a:gd name="connsiteY4" fmla="*/ 3697 h 64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165" h="64911">
                  <a:moveTo>
                    <a:pt x="62166" y="3697"/>
                  </a:moveTo>
                  <a:cubicBezTo>
                    <a:pt x="61023" y="26367"/>
                    <a:pt x="52705" y="46814"/>
                    <a:pt x="40513" y="64911"/>
                  </a:cubicBezTo>
                  <a:lnTo>
                    <a:pt x="40449" y="64848"/>
                  </a:lnTo>
                  <a:lnTo>
                    <a:pt x="0" y="3697"/>
                  </a:lnTo>
                  <a:cubicBezTo>
                    <a:pt x="31623" y="-4621"/>
                    <a:pt x="62166" y="3697"/>
                    <a:pt x="62166" y="3697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4" name="Freeform 333">
              <a:extLst>
                <a:ext uri="{FF2B5EF4-FFF2-40B4-BE49-F238E27FC236}">
                  <a16:creationId xmlns:a16="http://schemas.microsoft.com/office/drawing/2014/main" id="{23D65F85-7120-5745-A15A-093670A1E2DC}"/>
                </a:ext>
              </a:extLst>
            </p:cNvPr>
            <p:cNvSpPr/>
            <p:nvPr/>
          </p:nvSpPr>
          <p:spPr>
            <a:xfrm>
              <a:off x="9326118" y="2318639"/>
              <a:ext cx="286384" cy="188212"/>
            </a:xfrm>
            <a:custGeom>
              <a:avLst/>
              <a:gdLst>
                <a:gd name="connsiteX0" fmla="*/ 0 w 286384"/>
                <a:gd name="connsiteY0" fmla="*/ 163068 h 188212"/>
                <a:gd name="connsiteX1" fmla="*/ 178244 w 286384"/>
                <a:gd name="connsiteY1" fmla="*/ 66675 h 188212"/>
                <a:gd name="connsiteX2" fmla="*/ 235902 w 286384"/>
                <a:gd name="connsiteY2" fmla="*/ 0 h 188212"/>
                <a:gd name="connsiteX3" fmla="*/ 286385 w 286384"/>
                <a:gd name="connsiteY3" fmla="*/ 76390 h 188212"/>
                <a:gd name="connsiteX4" fmla="*/ 9398 w 286384"/>
                <a:gd name="connsiteY4" fmla="*/ 186245 h 188212"/>
                <a:gd name="connsiteX5" fmla="*/ 0 w 286384"/>
                <a:gd name="connsiteY5" fmla="*/ 163068 h 188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6384" h="188212">
                  <a:moveTo>
                    <a:pt x="0" y="163068"/>
                  </a:moveTo>
                  <a:cubicBezTo>
                    <a:pt x="0" y="163068"/>
                    <a:pt x="88392" y="148971"/>
                    <a:pt x="178244" y="66675"/>
                  </a:cubicBezTo>
                  <a:cubicBezTo>
                    <a:pt x="178244" y="66675"/>
                    <a:pt x="220027" y="30734"/>
                    <a:pt x="235902" y="0"/>
                  </a:cubicBezTo>
                  <a:lnTo>
                    <a:pt x="286385" y="76390"/>
                  </a:lnTo>
                  <a:cubicBezTo>
                    <a:pt x="286385" y="76390"/>
                    <a:pt x="187578" y="205549"/>
                    <a:pt x="9398" y="186245"/>
                  </a:cubicBezTo>
                  <a:lnTo>
                    <a:pt x="0" y="163068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5" name="Freeform 334">
              <a:extLst>
                <a:ext uri="{FF2B5EF4-FFF2-40B4-BE49-F238E27FC236}">
                  <a16:creationId xmlns:a16="http://schemas.microsoft.com/office/drawing/2014/main" id="{131EBDEA-B2E6-8345-89B3-7AE3E39E517F}"/>
                </a:ext>
              </a:extLst>
            </p:cNvPr>
            <p:cNvSpPr/>
            <p:nvPr/>
          </p:nvSpPr>
          <p:spPr>
            <a:xfrm>
              <a:off x="7604176" y="3045038"/>
              <a:ext cx="176844" cy="254575"/>
            </a:xfrm>
            <a:custGeom>
              <a:avLst/>
              <a:gdLst>
                <a:gd name="connsiteX0" fmla="*/ 20205 w 176844"/>
                <a:gd name="connsiteY0" fmla="*/ 89893 h 254575"/>
                <a:gd name="connsiteX1" fmla="*/ 28587 w 176844"/>
                <a:gd name="connsiteY1" fmla="*/ 131994 h 254575"/>
                <a:gd name="connsiteX2" fmla="*/ 647 w 176844"/>
                <a:gd name="connsiteY2" fmla="*/ 212829 h 254575"/>
                <a:gd name="connsiteX3" fmla="*/ 29413 w 176844"/>
                <a:gd name="connsiteY3" fmla="*/ 244960 h 254575"/>
                <a:gd name="connsiteX4" fmla="*/ 73228 w 176844"/>
                <a:gd name="connsiteY4" fmla="*/ 253533 h 254575"/>
                <a:gd name="connsiteX5" fmla="*/ 113360 w 176844"/>
                <a:gd name="connsiteY5" fmla="*/ 251691 h 254575"/>
                <a:gd name="connsiteX6" fmla="*/ 139205 w 176844"/>
                <a:gd name="connsiteY6" fmla="*/ 223624 h 254575"/>
                <a:gd name="connsiteX7" fmla="*/ 137363 w 176844"/>
                <a:gd name="connsiteY7" fmla="*/ 183556 h 254575"/>
                <a:gd name="connsiteX8" fmla="*/ 176733 w 176844"/>
                <a:gd name="connsiteY8" fmla="*/ 150599 h 254575"/>
                <a:gd name="connsiteX9" fmla="*/ 141491 w 176844"/>
                <a:gd name="connsiteY9" fmla="*/ 109007 h 254575"/>
                <a:gd name="connsiteX10" fmla="*/ 152540 w 176844"/>
                <a:gd name="connsiteY10" fmla="*/ 72939 h 254575"/>
                <a:gd name="connsiteX11" fmla="*/ 142189 w 176844"/>
                <a:gd name="connsiteY11" fmla="*/ 15154 h 254575"/>
                <a:gd name="connsiteX12" fmla="*/ 71450 w 176844"/>
                <a:gd name="connsiteY12" fmla="*/ 5883 h 254575"/>
                <a:gd name="connsiteX13" fmla="*/ 20205 w 176844"/>
                <a:gd name="connsiteY13" fmla="*/ 89893 h 25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6844" h="254575">
                  <a:moveTo>
                    <a:pt x="20205" y="89893"/>
                  </a:moveTo>
                  <a:cubicBezTo>
                    <a:pt x="25031" y="103482"/>
                    <a:pt x="30175" y="117643"/>
                    <a:pt x="28587" y="131994"/>
                  </a:cubicBezTo>
                  <a:cubicBezTo>
                    <a:pt x="25285" y="160823"/>
                    <a:pt x="-4750" y="184318"/>
                    <a:pt x="647" y="212829"/>
                  </a:cubicBezTo>
                  <a:cubicBezTo>
                    <a:pt x="3442" y="227498"/>
                    <a:pt x="15697" y="238991"/>
                    <a:pt x="29413" y="244960"/>
                  </a:cubicBezTo>
                  <a:cubicBezTo>
                    <a:pt x="43129" y="250929"/>
                    <a:pt x="58369" y="252263"/>
                    <a:pt x="73228" y="253533"/>
                  </a:cubicBezTo>
                  <a:cubicBezTo>
                    <a:pt x="86690" y="254676"/>
                    <a:pt x="100533" y="255755"/>
                    <a:pt x="113360" y="251691"/>
                  </a:cubicBezTo>
                  <a:cubicBezTo>
                    <a:pt x="126187" y="247627"/>
                    <a:pt x="137998" y="237023"/>
                    <a:pt x="139205" y="223624"/>
                  </a:cubicBezTo>
                  <a:cubicBezTo>
                    <a:pt x="140411" y="210099"/>
                    <a:pt x="131140" y="195684"/>
                    <a:pt x="137363" y="183556"/>
                  </a:cubicBezTo>
                  <a:cubicBezTo>
                    <a:pt x="145555" y="167744"/>
                    <a:pt x="174637" y="168252"/>
                    <a:pt x="176733" y="150599"/>
                  </a:cubicBezTo>
                  <a:cubicBezTo>
                    <a:pt x="178955" y="131740"/>
                    <a:pt x="147269" y="127104"/>
                    <a:pt x="141491" y="109007"/>
                  </a:cubicBezTo>
                  <a:cubicBezTo>
                    <a:pt x="137554" y="96688"/>
                    <a:pt x="147332" y="84750"/>
                    <a:pt x="152540" y="72939"/>
                  </a:cubicBezTo>
                  <a:cubicBezTo>
                    <a:pt x="160858" y="54016"/>
                    <a:pt x="156032" y="30203"/>
                    <a:pt x="142189" y="15154"/>
                  </a:cubicBezTo>
                  <a:cubicBezTo>
                    <a:pt x="121869" y="-7008"/>
                    <a:pt x="97104" y="41"/>
                    <a:pt x="71450" y="5883"/>
                  </a:cubicBezTo>
                  <a:cubicBezTo>
                    <a:pt x="24967" y="16424"/>
                    <a:pt x="1600" y="37061"/>
                    <a:pt x="20205" y="89893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6" name="Freeform 335">
              <a:extLst>
                <a:ext uri="{FF2B5EF4-FFF2-40B4-BE49-F238E27FC236}">
                  <a16:creationId xmlns:a16="http://schemas.microsoft.com/office/drawing/2014/main" id="{8C0974F4-A6DA-484B-B9B3-9EE97032D858}"/>
                </a:ext>
              </a:extLst>
            </p:cNvPr>
            <p:cNvSpPr/>
            <p:nvPr/>
          </p:nvSpPr>
          <p:spPr>
            <a:xfrm>
              <a:off x="9728707" y="3131375"/>
              <a:ext cx="388811" cy="482790"/>
            </a:xfrm>
            <a:custGeom>
              <a:avLst/>
              <a:gdLst>
                <a:gd name="connsiteX0" fmla="*/ 388811 w 388811"/>
                <a:gd name="connsiteY0" fmla="*/ 20383 h 482790"/>
                <a:gd name="connsiteX1" fmla="*/ 9272 w 388811"/>
                <a:gd name="connsiteY1" fmla="*/ 482790 h 482790"/>
                <a:gd name="connsiteX2" fmla="*/ 0 w 388811"/>
                <a:gd name="connsiteY2" fmla="*/ 437197 h 482790"/>
                <a:gd name="connsiteX3" fmla="*/ 373635 w 388811"/>
                <a:gd name="connsiteY3" fmla="*/ 30924 h 482790"/>
                <a:gd name="connsiteX4" fmla="*/ 384684 w 388811"/>
                <a:gd name="connsiteY4" fmla="*/ 0 h 482790"/>
                <a:gd name="connsiteX5" fmla="*/ 388811 w 388811"/>
                <a:gd name="connsiteY5" fmla="*/ 20383 h 482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8811" h="482790">
                  <a:moveTo>
                    <a:pt x="388811" y="20383"/>
                  </a:moveTo>
                  <a:cubicBezTo>
                    <a:pt x="363348" y="274384"/>
                    <a:pt x="9272" y="482790"/>
                    <a:pt x="9272" y="482790"/>
                  </a:cubicBezTo>
                  <a:cubicBezTo>
                    <a:pt x="6795" y="469392"/>
                    <a:pt x="3683" y="454089"/>
                    <a:pt x="0" y="437197"/>
                  </a:cubicBezTo>
                  <a:cubicBezTo>
                    <a:pt x="143129" y="354457"/>
                    <a:pt x="299148" y="224790"/>
                    <a:pt x="373635" y="30924"/>
                  </a:cubicBezTo>
                  <a:cubicBezTo>
                    <a:pt x="377635" y="20510"/>
                    <a:pt x="381318" y="10160"/>
                    <a:pt x="384684" y="0"/>
                  </a:cubicBezTo>
                  <a:lnTo>
                    <a:pt x="388811" y="20383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7" name="Freeform 336">
              <a:extLst>
                <a:ext uri="{FF2B5EF4-FFF2-40B4-BE49-F238E27FC236}">
                  <a16:creationId xmlns:a16="http://schemas.microsoft.com/office/drawing/2014/main" id="{EA374C03-42D8-914A-975E-757388CB3C3B}"/>
                </a:ext>
              </a:extLst>
            </p:cNvPr>
            <p:cNvSpPr/>
            <p:nvPr/>
          </p:nvSpPr>
          <p:spPr>
            <a:xfrm>
              <a:off x="9728707" y="3568636"/>
              <a:ext cx="9271" cy="45592"/>
            </a:xfrm>
            <a:custGeom>
              <a:avLst/>
              <a:gdLst>
                <a:gd name="connsiteX0" fmla="*/ 9272 w 9271"/>
                <a:gd name="connsiteY0" fmla="*/ 45593 h 45592"/>
                <a:gd name="connsiteX1" fmla="*/ 0 w 9271"/>
                <a:gd name="connsiteY1" fmla="*/ 0 h 45592"/>
                <a:gd name="connsiteX2" fmla="*/ 9272 w 9271"/>
                <a:gd name="connsiteY2" fmla="*/ 45593 h 4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71" h="45592">
                  <a:moveTo>
                    <a:pt x="9272" y="45593"/>
                  </a:moveTo>
                  <a:lnTo>
                    <a:pt x="0" y="0"/>
                  </a:lnTo>
                  <a:cubicBezTo>
                    <a:pt x="3683" y="16891"/>
                    <a:pt x="6731" y="32195"/>
                    <a:pt x="9272" y="4559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8" name="Freeform 337">
              <a:extLst>
                <a:ext uri="{FF2B5EF4-FFF2-40B4-BE49-F238E27FC236}">
                  <a16:creationId xmlns:a16="http://schemas.microsoft.com/office/drawing/2014/main" id="{528D5FDA-560B-7C43-9A4B-97501340DC08}"/>
                </a:ext>
              </a:extLst>
            </p:cNvPr>
            <p:cNvSpPr/>
            <p:nvPr/>
          </p:nvSpPr>
          <p:spPr>
            <a:xfrm>
              <a:off x="8820594" y="3288474"/>
              <a:ext cx="191961" cy="91249"/>
            </a:xfrm>
            <a:custGeom>
              <a:avLst/>
              <a:gdLst>
                <a:gd name="connsiteX0" fmla="*/ 191961 w 191961"/>
                <a:gd name="connsiteY0" fmla="*/ 0 h 91249"/>
                <a:gd name="connsiteX1" fmla="*/ 0 w 191961"/>
                <a:gd name="connsiteY1" fmla="*/ 91249 h 91249"/>
                <a:gd name="connsiteX2" fmla="*/ 43307 w 191961"/>
                <a:gd name="connsiteY2" fmla="*/ 20765 h 91249"/>
                <a:gd name="connsiteX3" fmla="*/ 191961 w 191961"/>
                <a:gd name="connsiteY3" fmla="*/ 0 h 91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1961" h="91249">
                  <a:moveTo>
                    <a:pt x="191961" y="0"/>
                  </a:moveTo>
                  <a:cubicBezTo>
                    <a:pt x="146368" y="68135"/>
                    <a:pt x="61786" y="87185"/>
                    <a:pt x="0" y="91249"/>
                  </a:cubicBezTo>
                  <a:cubicBezTo>
                    <a:pt x="1270" y="90488"/>
                    <a:pt x="41911" y="67310"/>
                    <a:pt x="43307" y="20765"/>
                  </a:cubicBezTo>
                  <a:lnTo>
                    <a:pt x="191961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9" name="Freeform 338">
              <a:extLst>
                <a:ext uri="{FF2B5EF4-FFF2-40B4-BE49-F238E27FC236}">
                  <a16:creationId xmlns:a16="http://schemas.microsoft.com/office/drawing/2014/main" id="{922A3907-CB48-4D46-9934-AE4E1DF1F720}"/>
                </a:ext>
              </a:extLst>
            </p:cNvPr>
            <p:cNvSpPr/>
            <p:nvPr/>
          </p:nvSpPr>
          <p:spPr>
            <a:xfrm>
              <a:off x="8095797" y="3980941"/>
              <a:ext cx="144405" cy="690053"/>
            </a:xfrm>
            <a:custGeom>
              <a:avLst/>
              <a:gdLst>
                <a:gd name="connsiteX0" fmla="*/ 141740 w 144405"/>
                <a:gd name="connsiteY0" fmla="*/ 686245 h 690053"/>
                <a:gd name="connsiteX1" fmla="*/ 102434 w 144405"/>
                <a:gd name="connsiteY1" fmla="*/ 689229 h 690053"/>
                <a:gd name="connsiteX2" fmla="*/ 960 w 144405"/>
                <a:gd name="connsiteY2" fmla="*/ 566039 h 690053"/>
                <a:gd name="connsiteX3" fmla="*/ 34425 w 144405"/>
                <a:gd name="connsiteY3" fmla="*/ 398526 h 690053"/>
                <a:gd name="connsiteX4" fmla="*/ 65413 w 144405"/>
                <a:gd name="connsiteY4" fmla="*/ 230759 h 690053"/>
                <a:gd name="connsiteX5" fmla="*/ 42553 w 144405"/>
                <a:gd name="connsiteY5" fmla="*/ 102235 h 690053"/>
                <a:gd name="connsiteX6" fmla="*/ 115896 w 144405"/>
                <a:gd name="connsiteY6" fmla="*/ 2667 h 690053"/>
                <a:gd name="connsiteX7" fmla="*/ 121928 w 144405"/>
                <a:gd name="connsiteY7" fmla="*/ 0 h 690053"/>
                <a:gd name="connsiteX8" fmla="*/ 140978 w 144405"/>
                <a:gd name="connsiteY8" fmla="*/ 371666 h 690053"/>
                <a:gd name="connsiteX9" fmla="*/ 141740 w 144405"/>
                <a:gd name="connsiteY9" fmla="*/ 686245 h 690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4405" h="690053">
                  <a:moveTo>
                    <a:pt x="141740" y="686245"/>
                  </a:moveTo>
                  <a:cubicBezTo>
                    <a:pt x="129103" y="689864"/>
                    <a:pt x="115896" y="691007"/>
                    <a:pt x="102434" y="689229"/>
                  </a:cubicBezTo>
                  <a:cubicBezTo>
                    <a:pt x="45537" y="681546"/>
                    <a:pt x="6484" y="623189"/>
                    <a:pt x="960" y="566039"/>
                  </a:cubicBezTo>
                  <a:cubicBezTo>
                    <a:pt x="-4628" y="508889"/>
                    <a:pt x="15184" y="452692"/>
                    <a:pt x="34425" y="398526"/>
                  </a:cubicBezTo>
                  <a:cubicBezTo>
                    <a:pt x="53538" y="344361"/>
                    <a:pt x="72588" y="287719"/>
                    <a:pt x="65413" y="230759"/>
                  </a:cubicBezTo>
                  <a:cubicBezTo>
                    <a:pt x="59952" y="187389"/>
                    <a:pt x="39378" y="145796"/>
                    <a:pt x="42553" y="102235"/>
                  </a:cubicBezTo>
                  <a:cubicBezTo>
                    <a:pt x="42553" y="59309"/>
                    <a:pt x="79065" y="19495"/>
                    <a:pt x="115896" y="2667"/>
                  </a:cubicBezTo>
                  <a:cubicBezTo>
                    <a:pt x="117991" y="1715"/>
                    <a:pt x="119959" y="826"/>
                    <a:pt x="121928" y="0"/>
                  </a:cubicBezTo>
                  <a:cubicBezTo>
                    <a:pt x="111450" y="215011"/>
                    <a:pt x="140978" y="371666"/>
                    <a:pt x="140978" y="371666"/>
                  </a:cubicBezTo>
                  <a:cubicBezTo>
                    <a:pt x="140978" y="371666"/>
                    <a:pt x="148153" y="503174"/>
                    <a:pt x="141740" y="686245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0" name="Freeform 339">
              <a:extLst>
                <a:ext uri="{FF2B5EF4-FFF2-40B4-BE49-F238E27FC236}">
                  <a16:creationId xmlns:a16="http://schemas.microsoft.com/office/drawing/2014/main" id="{0FA8A320-F0BD-AE41-880F-D253E04FDA1C}"/>
                </a:ext>
              </a:extLst>
            </p:cNvPr>
            <p:cNvSpPr/>
            <p:nvPr/>
          </p:nvSpPr>
          <p:spPr>
            <a:xfrm>
              <a:off x="7968684" y="4937612"/>
              <a:ext cx="163965" cy="176111"/>
            </a:xfrm>
            <a:custGeom>
              <a:avLst/>
              <a:gdLst>
                <a:gd name="connsiteX0" fmla="*/ 565 w 163965"/>
                <a:gd name="connsiteY0" fmla="*/ 112796 h 176111"/>
                <a:gd name="connsiteX1" fmla="*/ 69399 w 163965"/>
                <a:gd name="connsiteY1" fmla="*/ 175852 h 176111"/>
                <a:gd name="connsiteX2" fmla="*/ 152458 w 163965"/>
                <a:gd name="connsiteY2" fmla="*/ 129052 h 176111"/>
                <a:gd name="connsiteX3" fmla="*/ 152076 w 163965"/>
                <a:gd name="connsiteY3" fmla="*/ 32024 h 176111"/>
                <a:gd name="connsiteX4" fmla="*/ 114230 w 163965"/>
                <a:gd name="connsiteY4" fmla="*/ 211 h 176111"/>
                <a:gd name="connsiteX5" fmla="*/ 81337 w 163965"/>
                <a:gd name="connsiteY5" fmla="*/ 11577 h 176111"/>
                <a:gd name="connsiteX6" fmla="*/ 57397 w 163965"/>
                <a:gd name="connsiteY6" fmla="*/ 35961 h 176111"/>
                <a:gd name="connsiteX7" fmla="*/ 29077 w 163965"/>
                <a:gd name="connsiteY7" fmla="*/ 48788 h 176111"/>
                <a:gd name="connsiteX8" fmla="*/ 565 w 163965"/>
                <a:gd name="connsiteY8" fmla="*/ 112796 h 176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3965" h="176111">
                  <a:moveTo>
                    <a:pt x="565" y="112796"/>
                  </a:moveTo>
                  <a:cubicBezTo>
                    <a:pt x="5137" y="146134"/>
                    <a:pt x="35934" y="173058"/>
                    <a:pt x="69399" y="175852"/>
                  </a:cubicBezTo>
                  <a:cubicBezTo>
                    <a:pt x="102927" y="178646"/>
                    <a:pt x="136455" y="158643"/>
                    <a:pt x="152458" y="129052"/>
                  </a:cubicBezTo>
                  <a:cubicBezTo>
                    <a:pt x="168396" y="99461"/>
                    <a:pt x="167316" y="62059"/>
                    <a:pt x="152076" y="32024"/>
                  </a:cubicBezTo>
                  <a:cubicBezTo>
                    <a:pt x="144266" y="16721"/>
                    <a:pt x="131312" y="2115"/>
                    <a:pt x="114230" y="211"/>
                  </a:cubicBezTo>
                  <a:cubicBezTo>
                    <a:pt x="102420" y="-1123"/>
                    <a:pt x="90545" y="4021"/>
                    <a:pt x="81337" y="11577"/>
                  </a:cubicBezTo>
                  <a:cubicBezTo>
                    <a:pt x="72574" y="18753"/>
                    <a:pt x="67050" y="29928"/>
                    <a:pt x="57397" y="35961"/>
                  </a:cubicBezTo>
                  <a:cubicBezTo>
                    <a:pt x="48572" y="41486"/>
                    <a:pt x="37840" y="42565"/>
                    <a:pt x="29077" y="48788"/>
                  </a:cubicBezTo>
                  <a:cubicBezTo>
                    <a:pt x="9138" y="62885"/>
                    <a:pt x="-2800" y="88476"/>
                    <a:pt x="565" y="112796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1" name="Freeform 340">
              <a:extLst>
                <a:ext uri="{FF2B5EF4-FFF2-40B4-BE49-F238E27FC236}">
                  <a16:creationId xmlns:a16="http://schemas.microsoft.com/office/drawing/2014/main" id="{613DE9FD-31D4-FE4F-913F-41D637BEDAFD}"/>
                </a:ext>
              </a:extLst>
            </p:cNvPr>
            <p:cNvSpPr/>
            <p:nvPr/>
          </p:nvSpPr>
          <p:spPr>
            <a:xfrm>
              <a:off x="7683924" y="3061652"/>
              <a:ext cx="611080" cy="129559"/>
            </a:xfrm>
            <a:custGeom>
              <a:avLst/>
              <a:gdLst>
                <a:gd name="connsiteX0" fmla="*/ 611081 w 611080"/>
                <a:gd name="connsiteY0" fmla="*/ 46736 h 129559"/>
                <a:gd name="connsiteX1" fmla="*/ 19324 w 611080"/>
                <a:gd name="connsiteY1" fmla="*/ 129413 h 129559"/>
                <a:gd name="connsiteX2" fmla="*/ 2560 w 611080"/>
                <a:gd name="connsiteY2" fmla="*/ 116777 h 129559"/>
                <a:gd name="connsiteX3" fmla="*/ 147 w 611080"/>
                <a:gd name="connsiteY3" fmla="*/ 99441 h 129559"/>
                <a:gd name="connsiteX4" fmla="*/ 12783 w 611080"/>
                <a:gd name="connsiteY4" fmla="*/ 82677 h 129559"/>
                <a:gd name="connsiteX5" fmla="*/ 604540 w 611080"/>
                <a:gd name="connsiteY5" fmla="*/ 0 h 129559"/>
                <a:gd name="connsiteX6" fmla="*/ 611081 w 611080"/>
                <a:gd name="connsiteY6" fmla="*/ 46736 h 129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1080" h="129559">
                  <a:moveTo>
                    <a:pt x="611081" y="46736"/>
                  </a:moveTo>
                  <a:lnTo>
                    <a:pt x="19324" y="129413"/>
                  </a:lnTo>
                  <a:cubicBezTo>
                    <a:pt x="11196" y="130556"/>
                    <a:pt x="3703" y="124905"/>
                    <a:pt x="2560" y="116777"/>
                  </a:cubicBezTo>
                  <a:lnTo>
                    <a:pt x="147" y="99441"/>
                  </a:lnTo>
                  <a:cubicBezTo>
                    <a:pt x="-996" y="91313"/>
                    <a:pt x="4656" y="83820"/>
                    <a:pt x="12783" y="82677"/>
                  </a:cubicBezTo>
                  <a:lnTo>
                    <a:pt x="604540" y="0"/>
                  </a:lnTo>
                  <a:lnTo>
                    <a:pt x="611081" y="46736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2" name="Freeform 341">
              <a:extLst>
                <a:ext uri="{FF2B5EF4-FFF2-40B4-BE49-F238E27FC236}">
                  <a16:creationId xmlns:a16="http://schemas.microsoft.com/office/drawing/2014/main" id="{41056FA5-307F-9F44-BA45-E24B593E83C5}"/>
                </a:ext>
              </a:extLst>
            </p:cNvPr>
            <p:cNvSpPr/>
            <p:nvPr/>
          </p:nvSpPr>
          <p:spPr>
            <a:xfrm>
              <a:off x="9787255" y="1842007"/>
              <a:ext cx="309117" cy="309054"/>
            </a:xfrm>
            <a:custGeom>
              <a:avLst/>
              <a:gdLst>
                <a:gd name="connsiteX0" fmla="*/ 10287 w 309117"/>
                <a:gd name="connsiteY0" fmla="*/ 109030 h 309054"/>
                <a:gd name="connsiteX1" fmla="*/ 98361 w 309117"/>
                <a:gd name="connsiteY1" fmla="*/ 109030 h 309054"/>
                <a:gd name="connsiteX2" fmla="*/ 108585 w 309117"/>
                <a:gd name="connsiteY2" fmla="*/ 98806 h 309054"/>
                <a:gd name="connsiteX3" fmla="*/ 108585 w 309117"/>
                <a:gd name="connsiteY3" fmla="*/ 10224 h 309054"/>
                <a:gd name="connsiteX4" fmla="*/ 118808 w 309117"/>
                <a:gd name="connsiteY4" fmla="*/ 0 h 309054"/>
                <a:gd name="connsiteX5" fmla="*/ 189864 w 309117"/>
                <a:gd name="connsiteY5" fmla="*/ 0 h 309054"/>
                <a:gd name="connsiteX6" fmla="*/ 200089 w 309117"/>
                <a:gd name="connsiteY6" fmla="*/ 10224 h 309054"/>
                <a:gd name="connsiteX7" fmla="*/ 200089 w 309117"/>
                <a:gd name="connsiteY7" fmla="*/ 98806 h 309054"/>
                <a:gd name="connsiteX8" fmla="*/ 210312 w 309117"/>
                <a:gd name="connsiteY8" fmla="*/ 109030 h 309054"/>
                <a:gd name="connsiteX9" fmla="*/ 298894 w 309117"/>
                <a:gd name="connsiteY9" fmla="*/ 109030 h 309054"/>
                <a:gd name="connsiteX10" fmla="*/ 309118 w 309117"/>
                <a:gd name="connsiteY10" fmla="*/ 119253 h 309054"/>
                <a:gd name="connsiteX11" fmla="*/ 309118 w 309117"/>
                <a:gd name="connsiteY11" fmla="*/ 190310 h 309054"/>
                <a:gd name="connsiteX12" fmla="*/ 298894 w 309117"/>
                <a:gd name="connsiteY12" fmla="*/ 200533 h 309054"/>
                <a:gd name="connsiteX13" fmla="*/ 210312 w 309117"/>
                <a:gd name="connsiteY13" fmla="*/ 200533 h 309054"/>
                <a:gd name="connsiteX14" fmla="*/ 200089 w 309117"/>
                <a:gd name="connsiteY14" fmla="*/ 210757 h 309054"/>
                <a:gd name="connsiteX15" fmla="*/ 200089 w 309117"/>
                <a:gd name="connsiteY15" fmla="*/ 298831 h 309054"/>
                <a:gd name="connsiteX16" fmla="*/ 189864 w 309117"/>
                <a:gd name="connsiteY16" fmla="*/ 309055 h 309054"/>
                <a:gd name="connsiteX17" fmla="*/ 118745 w 309117"/>
                <a:gd name="connsiteY17" fmla="*/ 309055 h 309054"/>
                <a:gd name="connsiteX18" fmla="*/ 108521 w 309117"/>
                <a:gd name="connsiteY18" fmla="*/ 298831 h 309054"/>
                <a:gd name="connsiteX19" fmla="*/ 108521 w 309117"/>
                <a:gd name="connsiteY19" fmla="*/ 210757 h 309054"/>
                <a:gd name="connsiteX20" fmla="*/ 98298 w 309117"/>
                <a:gd name="connsiteY20" fmla="*/ 200533 h 309054"/>
                <a:gd name="connsiteX21" fmla="*/ 10223 w 309117"/>
                <a:gd name="connsiteY21" fmla="*/ 200533 h 309054"/>
                <a:gd name="connsiteX22" fmla="*/ 0 w 309117"/>
                <a:gd name="connsiteY22" fmla="*/ 190310 h 309054"/>
                <a:gd name="connsiteX23" fmla="*/ 0 w 309117"/>
                <a:gd name="connsiteY23" fmla="*/ 119253 h 309054"/>
                <a:gd name="connsiteX24" fmla="*/ 10287 w 309117"/>
                <a:gd name="connsiteY24" fmla="*/ 109030 h 30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9117" h="309054">
                  <a:moveTo>
                    <a:pt x="10287" y="109030"/>
                  </a:moveTo>
                  <a:lnTo>
                    <a:pt x="98361" y="109030"/>
                  </a:lnTo>
                  <a:cubicBezTo>
                    <a:pt x="104013" y="109030"/>
                    <a:pt x="108585" y="104458"/>
                    <a:pt x="108585" y="98806"/>
                  </a:cubicBezTo>
                  <a:lnTo>
                    <a:pt x="108585" y="10224"/>
                  </a:lnTo>
                  <a:cubicBezTo>
                    <a:pt x="108585" y="4572"/>
                    <a:pt x="113157" y="0"/>
                    <a:pt x="118808" y="0"/>
                  </a:cubicBezTo>
                  <a:lnTo>
                    <a:pt x="189864" y="0"/>
                  </a:lnTo>
                  <a:cubicBezTo>
                    <a:pt x="195516" y="0"/>
                    <a:pt x="200089" y="4572"/>
                    <a:pt x="200089" y="10224"/>
                  </a:cubicBezTo>
                  <a:lnTo>
                    <a:pt x="200089" y="98806"/>
                  </a:lnTo>
                  <a:cubicBezTo>
                    <a:pt x="200089" y="104458"/>
                    <a:pt x="204660" y="109030"/>
                    <a:pt x="210312" y="109030"/>
                  </a:cubicBezTo>
                  <a:lnTo>
                    <a:pt x="298894" y="109030"/>
                  </a:lnTo>
                  <a:cubicBezTo>
                    <a:pt x="304546" y="109030"/>
                    <a:pt x="309118" y="113602"/>
                    <a:pt x="309118" y="119253"/>
                  </a:cubicBezTo>
                  <a:lnTo>
                    <a:pt x="309118" y="190310"/>
                  </a:lnTo>
                  <a:cubicBezTo>
                    <a:pt x="309118" y="195961"/>
                    <a:pt x="304546" y="200533"/>
                    <a:pt x="298894" y="200533"/>
                  </a:cubicBezTo>
                  <a:lnTo>
                    <a:pt x="210312" y="200533"/>
                  </a:lnTo>
                  <a:cubicBezTo>
                    <a:pt x="204660" y="200533"/>
                    <a:pt x="200089" y="205105"/>
                    <a:pt x="200089" y="210757"/>
                  </a:cubicBezTo>
                  <a:lnTo>
                    <a:pt x="200089" y="298831"/>
                  </a:lnTo>
                  <a:cubicBezTo>
                    <a:pt x="200089" y="304483"/>
                    <a:pt x="195516" y="309055"/>
                    <a:pt x="189864" y="309055"/>
                  </a:cubicBezTo>
                  <a:lnTo>
                    <a:pt x="118745" y="309055"/>
                  </a:lnTo>
                  <a:cubicBezTo>
                    <a:pt x="113093" y="309055"/>
                    <a:pt x="108521" y="304483"/>
                    <a:pt x="108521" y="298831"/>
                  </a:cubicBezTo>
                  <a:lnTo>
                    <a:pt x="108521" y="210757"/>
                  </a:lnTo>
                  <a:cubicBezTo>
                    <a:pt x="108521" y="205105"/>
                    <a:pt x="103949" y="200533"/>
                    <a:pt x="98298" y="200533"/>
                  </a:cubicBezTo>
                  <a:lnTo>
                    <a:pt x="10223" y="200533"/>
                  </a:lnTo>
                  <a:cubicBezTo>
                    <a:pt x="4572" y="200533"/>
                    <a:pt x="0" y="195961"/>
                    <a:pt x="0" y="190310"/>
                  </a:cubicBezTo>
                  <a:lnTo>
                    <a:pt x="0" y="119253"/>
                  </a:lnTo>
                  <a:cubicBezTo>
                    <a:pt x="64" y="113602"/>
                    <a:pt x="4635" y="109030"/>
                    <a:pt x="10287" y="109030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3" name="Freeform 342">
              <a:extLst>
                <a:ext uri="{FF2B5EF4-FFF2-40B4-BE49-F238E27FC236}">
                  <a16:creationId xmlns:a16="http://schemas.microsoft.com/office/drawing/2014/main" id="{4C8465EB-867A-184D-A102-51256D018F79}"/>
                </a:ext>
              </a:extLst>
            </p:cNvPr>
            <p:cNvSpPr/>
            <p:nvPr/>
          </p:nvSpPr>
          <p:spPr>
            <a:xfrm>
              <a:off x="10034460" y="1183322"/>
              <a:ext cx="600519" cy="600519"/>
            </a:xfrm>
            <a:custGeom>
              <a:avLst/>
              <a:gdLst>
                <a:gd name="connsiteX0" fmla="*/ 19812 w 600519"/>
                <a:gd name="connsiteY0" fmla="*/ 211899 h 600519"/>
                <a:gd name="connsiteX1" fmla="*/ 191009 w 600519"/>
                <a:gd name="connsiteY1" fmla="*/ 211899 h 600519"/>
                <a:gd name="connsiteX2" fmla="*/ 210820 w 600519"/>
                <a:gd name="connsiteY2" fmla="*/ 192088 h 600519"/>
                <a:gd name="connsiteX3" fmla="*/ 210820 w 600519"/>
                <a:gd name="connsiteY3" fmla="*/ 19812 h 600519"/>
                <a:gd name="connsiteX4" fmla="*/ 230632 w 600519"/>
                <a:gd name="connsiteY4" fmla="*/ 0 h 600519"/>
                <a:gd name="connsiteX5" fmla="*/ 368809 w 600519"/>
                <a:gd name="connsiteY5" fmla="*/ 0 h 600519"/>
                <a:gd name="connsiteX6" fmla="*/ 388620 w 600519"/>
                <a:gd name="connsiteY6" fmla="*/ 19812 h 600519"/>
                <a:gd name="connsiteX7" fmla="*/ 388620 w 600519"/>
                <a:gd name="connsiteY7" fmla="*/ 192088 h 600519"/>
                <a:gd name="connsiteX8" fmla="*/ 408432 w 600519"/>
                <a:gd name="connsiteY8" fmla="*/ 211899 h 600519"/>
                <a:gd name="connsiteX9" fmla="*/ 580708 w 600519"/>
                <a:gd name="connsiteY9" fmla="*/ 211899 h 600519"/>
                <a:gd name="connsiteX10" fmla="*/ 600520 w 600519"/>
                <a:gd name="connsiteY10" fmla="*/ 231711 h 600519"/>
                <a:gd name="connsiteX11" fmla="*/ 600520 w 600519"/>
                <a:gd name="connsiteY11" fmla="*/ 369888 h 600519"/>
                <a:gd name="connsiteX12" fmla="*/ 580708 w 600519"/>
                <a:gd name="connsiteY12" fmla="*/ 389699 h 600519"/>
                <a:gd name="connsiteX13" fmla="*/ 408432 w 600519"/>
                <a:gd name="connsiteY13" fmla="*/ 389699 h 600519"/>
                <a:gd name="connsiteX14" fmla="*/ 388620 w 600519"/>
                <a:gd name="connsiteY14" fmla="*/ 409511 h 600519"/>
                <a:gd name="connsiteX15" fmla="*/ 388620 w 600519"/>
                <a:gd name="connsiteY15" fmla="*/ 580707 h 600519"/>
                <a:gd name="connsiteX16" fmla="*/ 368809 w 600519"/>
                <a:gd name="connsiteY16" fmla="*/ 600520 h 600519"/>
                <a:gd name="connsiteX17" fmla="*/ 230632 w 600519"/>
                <a:gd name="connsiteY17" fmla="*/ 600520 h 600519"/>
                <a:gd name="connsiteX18" fmla="*/ 210820 w 600519"/>
                <a:gd name="connsiteY18" fmla="*/ 580707 h 600519"/>
                <a:gd name="connsiteX19" fmla="*/ 210820 w 600519"/>
                <a:gd name="connsiteY19" fmla="*/ 409511 h 600519"/>
                <a:gd name="connsiteX20" fmla="*/ 191009 w 600519"/>
                <a:gd name="connsiteY20" fmla="*/ 389699 h 600519"/>
                <a:gd name="connsiteX21" fmla="*/ 19812 w 600519"/>
                <a:gd name="connsiteY21" fmla="*/ 389699 h 600519"/>
                <a:gd name="connsiteX22" fmla="*/ 0 w 600519"/>
                <a:gd name="connsiteY22" fmla="*/ 369888 h 600519"/>
                <a:gd name="connsiteX23" fmla="*/ 0 w 600519"/>
                <a:gd name="connsiteY23" fmla="*/ 231711 h 600519"/>
                <a:gd name="connsiteX24" fmla="*/ 19812 w 600519"/>
                <a:gd name="connsiteY24" fmla="*/ 211899 h 60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00519" h="600519">
                  <a:moveTo>
                    <a:pt x="19812" y="211899"/>
                  </a:moveTo>
                  <a:lnTo>
                    <a:pt x="191009" y="211899"/>
                  </a:lnTo>
                  <a:cubicBezTo>
                    <a:pt x="201930" y="211899"/>
                    <a:pt x="210820" y="203010"/>
                    <a:pt x="210820" y="192088"/>
                  </a:cubicBezTo>
                  <a:lnTo>
                    <a:pt x="210820" y="19812"/>
                  </a:lnTo>
                  <a:cubicBezTo>
                    <a:pt x="210820" y="8826"/>
                    <a:pt x="219710" y="0"/>
                    <a:pt x="230632" y="0"/>
                  </a:cubicBezTo>
                  <a:lnTo>
                    <a:pt x="368809" y="0"/>
                  </a:lnTo>
                  <a:cubicBezTo>
                    <a:pt x="379794" y="0"/>
                    <a:pt x="388620" y="8890"/>
                    <a:pt x="388620" y="19812"/>
                  </a:cubicBezTo>
                  <a:lnTo>
                    <a:pt x="388620" y="192088"/>
                  </a:lnTo>
                  <a:cubicBezTo>
                    <a:pt x="388620" y="203073"/>
                    <a:pt x="397510" y="211899"/>
                    <a:pt x="408432" y="211899"/>
                  </a:cubicBezTo>
                  <a:lnTo>
                    <a:pt x="580708" y="211899"/>
                  </a:lnTo>
                  <a:cubicBezTo>
                    <a:pt x="591693" y="211899"/>
                    <a:pt x="600520" y="220789"/>
                    <a:pt x="600520" y="231711"/>
                  </a:cubicBezTo>
                  <a:lnTo>
                    <a:pt x="600520" y="369888"/>
                  </a:lnTo>
                  <a:cubicBezTo>
                    <a:pt x="600520" y="380873"/>
                    <a:pt x="591630" y="389699"/>
                    <a:pt x="580708" y="389699"/>
                  </a:cubicBezTo>
                  <a:lnTo>
                    <a:pt x="408432" y="389699"/>
                  </a:lnTo>
                  <a:cubicBezTo>
                    <a:pt x="397446" y="389699"/>
                    <a:pt x="388620" y="398589"/>
                    <a:pt x="388620" y="409511"/>
                  </a:cubicBezTo>
                  <a:lnTo>
                    <a:pt x="388620" y="580707"/>
                  </a:lnTo>
                  <a:cubicBezTo>
                    <a:pt x="388620" y="591693"/>
                    <a:pt x="379730" y="600520"/>
                    <a:pt x="368809" y="600520"/>
                  </a:cubicBezTo>
                  <a:lnTo>
                    <a:pt x="230632" y="600520"/>
                  </a:lnTo>
                  <a:cubicBezTo>
                    <a:pt x="219710" y="600520"/>
                    <a:pt x="210820" y="591629"/>
                    <a:pt x="210820" y="580707"/>
                  </a:cubicBezTo>
                  <a:lnTo>
                    <a:pt x="210820" y="409511"/>
                  </a:lnTo>
                  <a:cubicBezTo>
                    <a:pt x="210820" y="398526"/>
                    <a:pt x="201930" y="389699"/>
                    <a:pt x="191009" y="389699"/>
                  </a:cubicBezTo>
                  <a:lnTo>
                    <a:pt x="19812" y="389699"/>
                  </a:lnTo>
                  <a:cubicBezTo>
                    <a:pt x="8827" y="389699"/>
                    <a:pt x="0" y="380810"/>
                    <a:pt x="0" y="369888"/>
                  </a:cubicBezTo>
                  <a:lnTo>
                    <a:pt x="0" y="231711"/>
                  </a:lnTo>
                  <a:cubicBezTo>
                    <a:pt x="0" y="220789"/>
                    <a:pt x="8890" y="211899"/>
                    <a:pt x="19812" y="211899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55" name="Rounded Rectangle 354">
            <a:extLst>
              <a:ext uri="{FF2B5EF4-FFF2-40B4-BE49-F238E27FC236}">
                <a16:creationId xmlns:a16="http://schemas.microsoft.com/office/drawing/2014/main" id="{4FB0B204-75BC-514D-A159-D83903629C8F}"/>
              </a:ext>
            </a:extLst>
          </p:cNvPr>
          <p:cNvSpPr/>
          <p:nvPr/>
        </p:nvSpPr>
        <p:spPr bwMode="auto">
          <a:xfrm>
            <a:off x="1403380" y="4371182"/>
            <a:ext cx="2359613" cy="434799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56" name="Rounded Rectangle 355">
            <a:extLst>
              <a:ext uri="{FF2B5EF4-FFF2-40B4-BE49-F238E27FC236}">
                <a16:creationId xmlns:a16="http://schemas.microsoft.com/office/drawing/2014/main" id="{8B108F7E-CC5F-584B-8960-53EBFBD3BD47}"/>
              </a:ext>
            </a:extLst>
          </p:cNvPr>
          <p:cNvSpPr/>
          <p:nvPr/>
        </p:nvSpPr>
        <p:spPr bwMode="auto">
          <a:xfrm>
            <a:off x="876603" y="4371182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57" name="TextBox 356">
            <a:extLst>
              <a:ext uri="{FF2B5EF4-FFF2-40B4-BE49-F238E27FC236}">
                <a16:creationId xmlns:a16="http://schemas.microsoft.com/office/drawing/2014/main" id="{67BCC5C2-0739-4A4C-9AC0-7CBD7C1B4E16}"/>
              </a:ext>
            </a:extLst>
          </p:cNvPr>
          <p:cNvSpPr txBox="1"/>
          <p:nvPr/>
        </p:nvSpPr>
        <p:spPr>
          <a:xfrm>
            <a:off x="1551838" y="4463397"/>
            <a:ext cx="20599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i="1"/>
              <a:t>This Dentist Is The Best In Town</a:t>
            </a:r>
          </a:p>
        </p:txBody>
      </p:sp>
      <p:sp>
        <p:nvSpPr>
          <p:cNvPr id="358" name="TextBox 357">
            <a:extLst>
              <a:ext uri="{FF2B5EF4-FFF2-40B4-BE49-F238E27FC236}">
                <a16:creationId xmlns:a16="http://schemas.microsoft.com/office/drawing/2014/main" id="{D90662E0-6122-F447-A208-CAA2284FF3A9}"/>
              </a:ext>
            </a:extLst>
          </p:cNvPr>
          <p:cNvSpPr txBox="1"/>
          <p:nvPr/>
        </p:nvSpPr>
        <p:spPr>
          <a:xfrm>
            <a:off x="813442" y="3721573"/>
            <a:ext cx="3128963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/>
              <a:t>Philip gave a cry of personal disgust and pain. He shuddered all over, and edged</a:t>
            </a:r>
            <a:endParaRPr lang="en-US" sz="900" b="1">
              <a:solidFill>
                <a:schemeClr val="tx2"/>
              </a:solidFill>
            </a:endParaRPr>
          </a:p>
        </p:txBody>
      </p:sp>
      <p:grpSp>
        <p:nvGrpSpPr>
          <p:cNvPr id="366" name="Graphic 1">
            <a:extLst>
              <a:ext uri="{FF2B5EF4-FFF2-40B4-BE49-F238E27FC236}">
                <a16:creationId xmlns:a16="http://schemas.microsoft.com/office/drawing/2014/main" id="{8DD53B21-55A8-174F-9758-6BD559E9ECB6}"/>
              </a:ext>
            </a:extLst>
          </p:cNvPr>
          <p:cNvGrpSpPr/>
          <p:nvPr/>
        </p:nvGrpSpPr>
        <p:grpSpPr>
          <a:xfrm>
            <a:off x="966119" y="4474938"/>
            <a:ext cx="241361" cy="241424"/>
            <a:chOff x="587412" y="924237"/>
            <a:chExt cx="663098" cy="663270"/>
          </a:xfrm>
        </p:grpSpPr>
        <p:sp>
          <p:nvSpPr>
            <p:cNvPr id="367" name="Freeform: Shape 671">
              <a:extLst>
                <a:ext uri="{FF2B5EF4-FFF2-40B4-BE49-F238E27FC236}">
                  <a16:creationId xmlns:a16="http://schemas.microsoft.com/office/drawing/2014/main" id="{FDA136FF-6325-7348-92D7-36CAE9C41CE8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8" name="Freeform: Shape 672">
              <a:extLst>
                <a:ext uri="{FF2B5EF4-FFF2-40B4-BE49-F238E27FC236}">
                  <a16:creationId xmlns:a16="http://schemas.microsoft.com/office/drawing/2014/main" id="{B25A0465-4AF4-8740-B2B5-9617F64CC469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369" name="Graphic 1">
              <a:extLst>
                <a:ext uri="{FF2B5EF4-FFF2-40B4-BE49-F238E27FC236}">
                  <a16:creationId xmlns:a16="http://schemas.microsoft.com/office/drawing/2014/main" id="{07367BF5-3759-F34D-A6B4-E09817DDDE1B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370" name="Freeform: Shape 674">
                <a:extLst>
                  <a:ext uri="{FF2B5EF4-FFF2-40B4-BE49-F238E27FC236}">
                    <a16:creationId xmlns:a16="http://schemas.microsoft.com/office/drawing/2014/main" id="{632C899D-FE9F-4C47-9C59-2E917D63F29C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1" name="Freeform: Shape 675">
                <a:extLst>
                  <a:ext uri="{FF2B5EF4-FFF2-40B4-BE49-F238E27FC236}">
                    <a16:creationId xmlns:a16="http://schemas.microsoft.com/office/drawing/2014/main" id="{8EB42364-6E29-BF42-B6AE-DA9DAFD83AE4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2" name="Freeform: Shape 676">
                <a:extLst>
                  <a:ext uri="{FF2B5EF4-FFF2-40B4-BE49-F238E27FC236}">
                    <a16:creationId xmlns:a16="http://schemas.microsoft.com/office/drawing/2014/main" id="{DD24B586-86F6-5647-98A3-B2F627CCF29E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3" name="Freeform: Shape 677">
                <a:extLst>
                  <a:ext uri="{FF2B5EF4-FFF2-40B4-BE49-F238E27FC236}">
                    <a16:creationId xmlns:a16="http://schemas.microsoft.com/office/drawing/2014/main" id="{DF19C056-F531-7B4C-8CC7-FC7E88209031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4" name="Freeform: Shape 678">
                <a:extLst>
                  <a:ext uri="{FF2B5EF4-FFF2-40B4-BE49-F238E27FC236}">
                    <a16:creationId xmlns:a16="http://schemas.microsoft.com/office/drawing/2014/main" id="{3A835653-B730-8B40-B57B-30C34D7E3949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5" name="Freeform: Shape 679">
                <a:extLst>
                  <a:ext uri="{FF2B5EF4-FFF2-40B4-BE49-F238E27FC236}">
                    <a16:creationId xmlns:a16="http://schemas.microsoft.com/office/drawing/2014/main" id="{38ACF2E7-4784-A44E-9D57-1F3BED3FED82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52974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4" grpId="0"/>
          <p:bldP spid="285" grpId="0" animBg="1"/>
          <p:bldP spid="286" grpId="0"/>
          <p:bldP spid="355" grpId="0" animBg="1"/>
          <p:bldP spid="356" grpId="0" animBg="1"/>
          <p:bldP spid="357" grpId="0"/>
          <p:bldP spid="35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4" grpId="0"/>
          <p:bldP spid="285" grpId="0" animBg="1"/>
          <p:bldP spid="286" grpId="0"/>
          <p:bldP spid="355" grpId="0" animBg="1"/>
          <p:bldP spid="356" grpId="0" animBg="1"/>
          <p:bldP spid="357" grpId="0"/>
          <p:bldP spid="358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aphic 6">
            <a:extLst>
              <a:ext uri="{FF2B5EF4-FFF2-40B4-BE49-F238E27FC236}">
                <a16:creationId xmlns:a16="http://schemas.microsoft.com/office/drawing/2014/main" id="{7BD9F5AB-F58F-364F-AC30-C955C7FB9053}"/>
              </a:ext>
            </a:extLst>
          </p:cNvPr>
          <p:cNvGrpSpPr/>
          <p:nvPr/>
        </p:nvGrpSpPr>
        <p:grpSpPr>
          <a:xfrm>
            <a:off x="653228" y="1918835"/>
            <a:ext cx="4369178" cy="3020331"/>
            <a:chOff x="3850652" y="703949"/>
            <a:chExt cx="7485557" cy="5174626"/>
          </a:xfrm>
        </p:grpSpPr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AA23A10D-D48C-1B44-B045-248C1A2A2F0F}"/>
                </a:ext>
              </a:extLst>
            </p:cNvPr>
            <p:cNvSpPr/>
            <p:nvPr/>
          </p:nvSpPr>
          <p:spPr>
            <a:xfrm>
              <a:off x="3912679" y="5542788"/>
              <a:ext cx="7423531" cy="335788"/>
            </a:xfrm>
            <a:custGeom>
              <a:avLst/>
              <a:gdLst>
                <a:gd name="connsiteX0" fmla="*/ 7423531 w 7423531"/>
                <a:gd name="connsiteY0" fmla="*/ 167894 h 335788"/>
                <a:gd name="connsiteX1" fmla="*/ 3711765 w 7423531"/>
                <a:gd name="connsiteY1" fmla="*/ 335788 h 335788"/>
                <a:gd name="connsiteX2" fmla="*/ 0 w 7423531"/>
                <a:gd name="connsiteY2" fmla="*/ 167894 h 335788"/>
                <a:gd name="connsiteX3" fmla="*/ 3711765 w 7423531"/>
                <a:gd name="connsiteY3" fmla="*/ 0 h 335788"/>
                <a:gd name="connsiteX4" fmla="*/ 7423531 w 7423531"/>
                <a:gd name="connsiteY4" fmla="*/ 167894 h 335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3531" h="335788">
                  <a:moveTo>
                    <a:pt x="7423531" y="167894"/>
                  </a:moveTo>
                  <a:cubicBezTo>
                    <a:pt x="7423531" y="260619"/>
                    <a:pt x="5761717" y="335788"/>
                    <a:pt x="3711765" y="335788"/>
                  </a:cubicBezTo>
                  <a:cubicBezTo>
                    <a:pt x="1661814" y="335788"/>
                    <a:pt x="0" y="260619"/>
                    <a:pt x="0" y="167894"/>
                  </a:cubicBezTo>
                  <a:cubicBezTo>
                    <a:pt x="0" y="75169"/>
                    <a:pt x="1661814" y="0"/>
                    <a:pt x="3711765" y="0"/>
                  </a:cubicBezTo>
                  <a:cubicBezTo>
                    <a:pt x="5761717" y="0"/>
                    <a:pt x="7423531" y="75169"/>
                    <a:pt x="7423531" y="167894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635400D5-81B8-EC4D-891D-662F2FC4E5AD}"/>
                </a:ext>
              </a:extLst>
            </p:cNvPr>
            <p:cNvSpPr/>
            <p:nvPr/>
          </p:nvSpPr>
          <p:spPr>
            <a:xfrm>
              <a:off x="8470201" y="915860"/>
              <a:ext cx="1190625" cy="1190625"/>
            </a:xfrm>
            <a:custGeom>
              <a:avLst/>
              <a:gdLst>
                <a:gd name="connsiteX0" fmla="*/ 1190625 w 1190625"/>
                <a:gd name="connsiteY0" fmla="*/ 595313 h 1190625"/>
                <a:gd name="connsiteX1" fmla="*/ 595313 w 1190625"/>
                <a:gd name="connsiteY1" fmla="*/ 1190625 h 1190625"/>
                <a:gd name="connsiteX2" fmla="*/ 0 w 1190625"/>
                <a:gd name="connsiteY2" fmla="*/ 595312 h 1190625"/>
                <a:gd name="connsiteX3" fmla="*/ 595313 w 1190625"/>
                <a:gd name="connsiteY3" fmla="*/ 0 h 1190625"/>
                <a:gd name="connsiteX4" fmla="*/ 1190625 w 1190625"/>
                <a:gd name="connsiteY4" fmla="*/ 595313 h 1190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0625" h="1190625">
                  <a:moveTo>
                    <a:pt x="1190625" y="595313"/>
                  </a:moveTo>
                  <a:cubicBezTo>
                    <a:pt x="1190625" y="924094"/>
                    <a:pt x="924095" y="1190625"/>
                    <a:pt x="595313" y="1190625"/>
                  </a:cubicBezTo>
                  <a:cubicBezTo>
                    <a:pt x="266530" y="1190625"/>
                    <a:pt x="0" y="924094"/>
                    <a:pt x="0" y="595312"/>
                  </a:cubicBezTo>
                  <a:cubicBezTo>
                    <a:pt x="0" y="266530"/>
                    <a:pt x="266530" y="0"/>
                    <a:pt x="595313" y="0"/>
                  </a:cubicBezTo>
                  <a:cubicBezTo>
                    <a:pt x="924095" y="0"/>
                    <a:pt x="1190625" y="266530"/>
                    <a:pt x="1190625" y="595313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7BAB6195-F541-854F-8237-E383E14D2E4E}"/>
                </a:ext>
              </a:extLst>
            </p:cNvPr>
            <p:cNvSpPr/>
            <p:nvPr/>
          </p:nvSpPr>
          <p:spPr>
            <a:xfrm>
              <a:off x="9945687" y="2379154"/>
              <a:ext cx="360934" cy="360934"/>
            </a:xfrm>
            <a:custGeom>
              <a:avLst/>
              <a:gdLst>
                <a:gd name="connsiteX0" fmla="*/ 360934 w 360934"/>
                <a:gd name="connsiteY0" fmla="*/ 180467 h 360934"/>
                <a:gd name="connsiteX1" fmla="*/ 180467 w 360934"/>
                <a:gd name="connsiteY1" fmla="*/ 360934 h 360934"/>
                <a:gd name="connsiteX2" fmla="*/ -1 w 360934"/>
                <a:gd name="connsiteY2" fmla="*/ 180467 h 360934"/>
                <a:gd name="connsiteX3" fmla="*/ 180467 w 360934"/>
                <a:gd name="connsiteY3" fmla="*/ 0 h 360934"/>
                <a:gd name="connsiteX4" fmla="*/ 360934 w 360934"/>
                <a:gd name="connsiteY4" fmla="*/ 180467 h 360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934" h="360934">
                  <a:moveTo>
                    <a:pt x="360934" y="180467"/>
                  </a:moveTo>
                  <a:cubicBezTo>
                    <a:pt x="360934" y="280136"/>
                    <a:pt x="280136" y="360934"/>
                    <a:pt x="180467" y="360934"/>
                  </a:cubicBezTo>
                  <a:cubicBezTo>
                    <a:pt x="80797" y="360934"/>
                    <a:pt x="-1" y="280136"/>
                    <a:pt x="-1" y="180467"/>
                  </a:cubicBezTo>
                  <a:cubicBezTo>
                    <a:pt x="-1" y="80798"/>
                    <a:pt x="80797" y="0"/>
                    <a:pt x="180467" y="0"/>
                  </a:cubicBezTo>
                  <a:cubicBezTo>
                    <a:pt x="280136" y="0"/>
                    <a:pt x="360934" y="80798"/>
                    <a:pt x="360934" y="18046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1DCD7BA4-8CF5-AB49-8B6F-1598386FED99}"/>
                </a:ext>
              </a:extLst>
            </p:cNvPr>
            <p:cNvSpPr/>
            <p:nvPr/>
          </p:nvSpPr>
          <p:spPr>
            <a:xfrm>
              <a:off x="3948683" y="4058094"/>
              <a:ext cx="180467" cy="180467"/>
            </a:xfrm>
            <a:custGeom>
              <a:avLst/>
              <a:gdLst>
                <a:gd name="connsiteX0" fmla="*/ 180467 w 180467"/>
                <a:gd name="connsiteY0" fmla="*/ 90234 h 180467"/>
                <a:gd name="connsiteX1" fmla="*/ 90233 w 180467"/>
                <a:gd name="connsiteY1" fmla="*/ 180467 h 180467"/>
                <a:gd name="connsiteX2" fmla="*/ 0 w 180467"/>
                <a:gd name="connsiteY2" fmla="*/ 90234 h 180467"/>
                <a:gd name="connsiteX3" fmla="*/ 90233 w 180467"/>
                <a:gd name="connsiteY3" fmla="*/ 0 h 180467"/>
                <a:gd name="connsiteX4" fmla="*/ 180467 w 180467"/>
                <a:gd name="connsiteY4" fmla="*/ 90234 h 180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467" h="180467">
                  <a:moveTo>
                    <a:pt x="180467" y="90234"/>
                  </a:moveTo>
                  <a:cubicBezTo>
                    <a:pt x="180467" y="140068"/>
                    <a:pt x="140068" y="180467"/>
                    <a:pt x="90233" y="180467"/>
                  </a:cubicBezTo>
                  <a:cubicBezTo>
                    <a:pt x="40399" y="180467"/>
                    <a:pt x="0" y="140068"/>
                    <a:pt x="0" y="90234"/>
                  </a:cubicBezTo>
                  <a:cubicBezTo>
                    <a:pt x="0" y="40399"/>
                    <a:pt x="40399" y="0"/>
                    <a:pt x="90233" y="0"/>
                  </a:cubicBezTo>
                  <a:cubicBezTo>
                    <a:pt x="140068" y="0"/>
                    <a:pt x="180467" y="40399"/>
                    <a:pt x="180467" y="9023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15785439-2A17-8B46-A939-4BF96C867433}"/>
                </a:ext>
              </a:extLst>
            </p:cNvPr>
            <p:cNvSpPr/>
            <p:nvPr/>
          </p:nvSpPr>
          <p:spPr>
            <a:xfrm>
              <a:off x="4129151" y="3464115"/>
              <a:ext cx="61722" cy="61722"/>
            </a:xfrm>
            <a:custGeom>
              <a:avLst/>
              <a:gdLst>
                <a:gd name="connsiteX0" fmla="*/ 61722 w 61722"/>
                <a:gd name="connsiteY0" fmla="*/ 30861 h 61722"/>
                <a:gd name="connsiteX1" fmla="*/ 30861 w 61722"/>
                <a:gd name="connsiteY1" fmla="*/ 61722 h 61722"/>
                <a:gd name="connsiteX2" fmla="*/ 0 w 61722"/>
                <a:gd name="connsiteY2" fmla="*/ 30861 h 61722"/>
                <a:gd name="connsiteX3" fmla="*/ 30861 w 61722"/>
                <a:gd name="connsiteY3" fmla="*/ 0 h 61722"/>
                <a:gd name="connsiteX4" fmla="*/ 61722 w 61722"/>
                <a:gd name="connsiteY4" fmla="*/ 30861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722" h="61722">
                  <a:moveTo>
                    <a:pt x="61722" y="30861"/>
                  </a:moveTo>
                  <a:cubicBezTo>
                    <a:pt x="61722" y="47905"/>
                    <a:pt x="47905" y="61722"/>
                    <a:pt x="30861" y="61722"/>
                  </a:cubicBezTo>
                  <a:cubicBezTo>
                    <a:pt x="13817" y="61722"/>
                    <a:pt x="0" y="47905"/>
                    <a:pt x="0" y="30861"/>
                  </a:cubicBezTo>
                  <a:cubicBezTo>
                    <a:pt x="0" y="13817"/>
                    <a:pt x="13817" y="0"/>
                    <a:pt x="30861" y="0"/>
                  </a:cubicBezTo>
                  <a:cubicBezTo>
                    <a:pt x="47905" y="0"/>
                    <a:pt x="61722" y="13817"/>
                    <a:pt x="61722" y="3086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1D165DDC-EC35-8E44-AB23-31A85AE662D7}"/>
                </a:ext>
              </a:extLst>
            </p:cNvPr>
            <p:cNvSpPr/>
            <p:nvPr/>
          </p:nvSpPr>
          <p:spPr>
            <a:xfrm>
              <a:off x="3850652" y="703949"/>
              <a:ext cx="7468994" cy="4981713"/>
            </a:xfrm>
            <a:custGeom>
              <a:avLst/>
              <a:gdLst>
                <a:gd name="connsiteX0" fmla="*/ 7447267 w 7468994"/>
                <a:gd name="connsiteY0" fmla="*/ 4981714 h 4981713"/>
                <a:gd name="connsiteX1" fmla="*/ 125082 w 7468994"/>
                <a:gd name="connsiteY1" fmla="*/ 4981714 h 4981713"/>
                <a:gd name="connsiteX2" fmla="*/ 214681 w 7468994"/>
                <a:gd name="connsiteY2" fmla="*/ 3981462 h 4981713"/>
                <a:gd name="connsiteX3" fmla="*/ 778688 w 7468994"/>
                <a:gd name="connsiteY3" fmla="*/ 3505847 h 4981713"/>
                <a:gd name="connsiteX4" fmla="*/ 979220 w 7468994"/>
                <a:gd name="connsiteY4" fmla="*/ 2658757 h 4981713"/>
                <a:gd name="connsiteX5" fmla="*/ 883399 w 7468994"/>
                <a:gd name="connsiteY5" fmla="*/ 1777631 h 4981713"/>
                <a:gd name="connsiteX6" fmla="*/ 1296086 w 7468994"/>
                <a:gd name="connsiteY6" fmla="*/ 1011440 h 4981713"/>
                <a:gd name="connsiteX7" fmla="*/ 2361171 w 7468994"/>
                <a:gd name="connsiteY7" fmla="*/ 784173 h 4981713"/>
                <a:gd name="connsiteX8" fmla="*/ 3134791 w 7468994"/>
                <a:gd name="connsiteY8" fmla="*/ 256171 h 4981713"/>
                <a:gd name="connsiteX9" fmla="*/ 4030459 w 7468994"/>
                <a:gd name="connsiteY9" fmla="*/ 43573 h 4981713"/>
                <a:gd name="connsiteX10" fmla="*/ 4428922 w 7468994"/>
                <a:gd name="connsiteY10" fmla="*/ 661428 h 4981713"/>
                <a:gd name="connsiteX11" fmla="*/ 4370883 w 7468994"/>
                <a:gd name="connsiteY11" fmla="*/ 1409331 h 4981713"/>
                <a:gd name="connsiteX12" fmla="*/ 4616247 w 7468994"/>
                <a:gd name="connsiteY12" fmla="*/ 2102052 h 4981713"/>
                <a:gd name="connsiteX13" fmla="*/ 5366118 w 7468994"/>
                <a:gd name="connsiteY13" fmla="*/ 2299410 h 4981713"/>
                <a:gd name="connsiteX14" fmla="*/ 6156757 w 7468994"/>
                <a:gd name="connsiteY14" fmla="*/ 2372943 h 4981713"/>
                <a:gd name="connsiteX15" fmla="*/ 6663614 w 7468994"/>
                <a:gd name="connsiteY15" fmla="*/ 3300424 h 4981713"/>
                <a:gd name="connsiteX16" fmla="*/ 6478257 w 7468994"/>
                <a:gd name="connsiteY16" fmla="*/ 4007878 h 4981713"/>
                <a:gd name="connsiteX17" fmla="*/ 6827952 w 7468994"/>
                <a:gd name="connsiteY17" fmla="*/ 4299597 h 4981713"/>
                <a:gd name="connsiteX18" fmla="*/ 7255624 w 7468994"/>
                <a:gd name="connsiteY18" fmla="*/ 4510480 h 4981713"/>
                <a:gd name="connsiteX19" fmla="*/ 7447267 w 7468994"/>
                <a:gd name="connsiteY19" fmla="*/ 4981714 h 4981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468994" h="4981713">
                  <a:moveTo>
                    <a:pt x="7447267" y="4981714"/>
                  </a:moveTo>
                  <a:lnTo>
                    <a:pt x="125082" y="4981714"/>
                  </a:lnTo>
                  <a:cubicBezTo>
                    <a:pt x="-71450" y="4683391"/>
                    <a:pt x="-32525" y="4247781"/>
                    <a:pt x="214681" y="3981462"/>
                  </a:cubicBezTo>
                  <a:cubicBezTo>
                    <a:pt x="380162" y="3803217"/>
                    <a:pt x="622414" y="3690695"/>
                    <a:pt x="778688" y="3505847"/>
                  </a:cubicBezTo>
                  <a:cubicBezTo>
                    <a:pt x="977633" y="3270516"/>
                    <a:pt x="1007605" y="2953079"/>
                    <a:pt x="979220" y="2658757"/>
                  </a:cubicBezTo>
                  <a:cubicBezTo>
                    <a:pt x="950836" y="2364434"/>
                    <a:pt x="872096" y="2072906"/>
                    <a:pt x="883399" y="1777631"/>
                  </a:cubicBezTo>
                  <a:cubicBezTo>
                    <a:pt x="894702" y="1482356"/>
                    <a:pt x="1017130" y="1168221"/>
                    <a:pt x="1296086" y="1011440"/>
                  </a:cubicBezTo>
                  <a:cubicBezTo>
                    <a:pt x="1607490" y="836370"/>
                    <a:pt x="2018144" y="902283"/>
                    <a:pt x="2361171" y="784173"/>
                  </a:cubicBezTo>
                  <a:cubicBezTo>
                    <a:pt x="2665463" y="679462"/>
                    <a:pt x="2884157" y="443115"/>
                    <a:pt x="3134791" y="256171"/>
                  </a:cubicBezTo>
                  <a:cubicBezTo>
                    <a:pt x="3385426" y="69227"/>
                    <a:pt x="3733152" y="-76125"/>
                    <a:pt x="4030459" y="43573"/>
                  </a:cubicBezTo>
                  <a:cubicBezTo>
                    <a:pt x="4284777" y="145998"/>
                    <a:pt x="4410507" y="411809"/>
                    <a:pt x="4428922" y="661428"/>
                  </a:cubicBezTo>
                  <a:cubicBezTo>
                    <a:pt x="4447337" y="911046"/>
                    <a:pt x="4382821" y="1159331"/>
                    <a:pt x="4370883" y="1409331"/>
                  </a:cubicBezTo>
                  <a:cubicBezTo>
                    <a:pt x="4358945" y="1659330"/>
                    <a:pt x="4411903" y="1931872"/>
                    <a:pt x="4616247" y="2102052"/>
                  </a:cubicBezTo>
                  <a:cubicBezTo>
                    <a:pt x="4811764" y="2264930"/>
                    <a:pt x="5099418" y="2297124"/>
                    <a:pt x="5366118" y="2299410"/>
                  </a:cubicBezTo>
                  <a:cubicBezTo>
                    <a:pt x="5632818" y="2301633"/>
                    <a:pt x="5909297" y="2283472"/>
                    <a:pt x="6156757" y="2372943"/>
                  </a:cubicBezTo>
                  <a:cubicBezTo>
                    <a:pt x="6546520" y="2513786"/>
                    <a:pt x="6778041" y="2937522"/>
                    <a:pt x="6663614" y="3300424"/>
                  </a:cubicBezTo>
                  <a:cubicBezTo>
                    <a:pt x="6588429" y="3538930"/>
                    <a:pt x="6384722" y="3774579"/>
                    <a:pt x="6478257" y="4007878"/>
                  </a:cubicBezTo>
                  <a:cubicBezTo>
                    <a:pt x="6533566" y="4145800"/>
                    <a:pt x="6680886" y="4235843"/>
                    <a:pt x="6827952" y="4299597"/>
                  </a:cubicBezTo>
                  <a:cubicBezTo>
                    <a:pt x="6975018" y="4363351"/>
                    <a:pt x="7134022" y="4412627"/>
                    <a:pt x="7255624" y="4510480"/>
                  </a:cubicBezTo>
                  <a:cubicBezTo>
                    <a:pt x="7377164" y="4608334"/>
                    <a:pt x="7525309" y="4852873"/>
                    <a:pt x="7447267" y="498171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3E1CE4A1-88E9-B94F-A412-E7465228EAEB}"/>
                </a:ext>
              </a:extLst>
            </p:cNvPr>
            <p:cNvSpPr/>
            <p:nvPr/>
          </p:nvSpPr>
          <p:spPr>
            <a:xfrm>
              <a:off x="5891362" y="1070855"/>
              <a:ext cx="695003" cy="590855"/>
            </a:xfrm>
            <a:custGeom>
              <a:avLst/>
              <a:gdLst>
                <a:gd name="connsiteX0" fmla="*/ 671870 w 695003"/>
                <a:gd name="connsiteY0" fmla="*/ 429205 h 590855"/>
                <a:gd name="connsiteX1" fmla="*/ 602148 w 695003"/>
                <a:gd name="connsiteY1" fmla="*/ 446477 h 590855"/>
                <a:gd name="connsiteX2" fmla="*/ 590146 w 695003"/>
                <a:gd name="connsiteY2" fmla="*/ 440000 h 590855"/>
                <a:gd name="connsiteX3" fmla="*/ 568112 w 695003"/>
                <a:gd name="connsiteY3" fmla="*/ 385771 h 590855"/>
                <a:gd name="connsiteX4" fmla="*/ 436667 w 695003"/>
                <a:gd name="connsiteY4" fmla="*/ 339670 h 590855"/>
                <a:gd name="connsiteX5" fmla="*/ 407838 w 695003"/>
                <a:gd name="connsiteY5" fmla="*/ 389200 h 590855"/>
                <a:gd name="connsiteX6" fmla="*/ 403139 w 695003"/>
                <a:gd name="connsiteY6" fmla="*/ 394153 h 590855"/>
                <a:gd name="connsiteX7" fmla="*/ 401551 w 695003"/>
                <a:gd name="connsiteY7" fmla="*/ 395677 h 590855"/>
                <a:gd name="connsiteX8" fmla="*/ 398249 w 695003"/>
                <a:gd name="connsiteY8" fmla="*/ 398852 h 590855"/>
                <a:gd name="connsiteX9" fmla="*/ 371389 w 695003"/>
                <a:gd name="connsiteY9" fmla="*/ 419934 h 590855"/>
                <a:gd name="connsiteX10" fmla="*/ 365102 w 695003"/>
                <a:gd name="connsiteY10" fmla="*/ 423871 h 590855"/>
                <a:gd name="connsiteX11" fmla="*/ 337289 w 695003"/>
                <a:gd name="connsiteY11" fmla="*/ 438222 h 590855"/>
                <a:gd name="connsiteX12" fmla="*/ 337226 w 695003"/>
                <a:gd name="connsiteY12" fmla="*/ 438222 h 590855"/>
                <a:gd name="connsiteX13" fmla="*/ 336972 w 695003"/>
                <a:gd name="connsiteY13" fmla="*/ 438349 h 590855"/>
                <a:gd name="connsiteX14" fmla="*/ 276901 w 695003"/>
                <a:gd name="connsiteY14" fmla="*/ 450414 h 590855"/>
                <a:gd name="connsiteX15" fmla="*/ 271249 w 695003"/>
                <a:gd name="connsiteY15" fmla="*/ 450287 h 590855"/>
                <a:gd name="connsiteX16" fmla="*/ 264518 w 695003"/>
                <a:gd name="connsiteY16" fmla="*/ 449906 h 590855"/>
                <a:gd name="connsiteX17" fmla="*/ 258359 w 695003"/>
                <a:gd name="connsiteY17" fmla="*/ 449271 h 590855"/>
                <a:gd name="connsiteX18" fmla="*/ 252898 w 695003"/>
                <a:gd name="connsiteY18" fmla="*/ 448573 h 590855"/>
                <a:gd name="connsiteX19" fmla="*/ 252263 w 695003"/>
                <a:gd name="connsiteY19" fmla="*/ 448446 h 590855"/>
                <a:gd name="connsiteX20" fmla="*/ 252199 w 695003"/>
                <a:gd name="connsiteY20" fmla="*/ 448446 h 590855"/>
                <a:gd name="connsiteX21" fmla="*/ 251945 w 695003"/>
                <a:gd name="connsiteY21" fmla="*/ 448382 h 590855"/>
                <a:gd name="connsiteX22" fmla="*/ 246421 w 695003"/>
                <a:gd name="connsiteY22" fmla="*/ 447430 h 590855"/>
                <a:gd name="connsiteX23" fmla="*/ 239436 w 695003"/>
                <a:gd name="connsiteY23" fmla="*/ 445906 h 590855"/>
                <a:gd name="connsiteX24" fmla="*/ 233086 w 695003"/>
                <a:gd name="connsiteY24" fmla="*/ 444255 h 590855"/>
                <a:gd name="connsiteX25" fmla="*/ 226863 w 695003"/>
                <a:gd name="connsiteY25" fmla="*/ 442350 h 590855"/>
                <a:gd name="connsiteX26" fmla="*/ 222037 w 695003"/>
                <a:gd name="connsiteY26" fmla="*/ 440635 h 590855"/>
                <a:gd name="connsiteX27" fmla="*/ 215877 w 695003"/>
                <a:gd name="connsiteY27" fmla="*/ 438222 h 590855"/>
                <a:gd name="connsiteX28" fmla="*/ 212384 w 695003"/>
                <a:gd name="connsiteY28" fmla="*/ 436635 h 590855"/>
                <a:gd name="connsiteX29" fmla="*/ 208448 w 695003"/>
                <a:gd name="connsiteY29" fmla="*/ 434793 h 590855"/>
                <a:gd name="connsiteX30" fmla="*/ 202923 w 695003"/>
                <a:gd name="connsiteY30" fmla="*/ 431936 h 590855"/>
                <a:gd name="connsiteX31" fmla="*/ 203812 w 695003"/>
                <a:gd name="connsiteY31" fmla="*/ 421204 h 590855"/>
                <a:gd name="connsiteX32" fmla="*/ 203177 w 695003"/>
                <a:gd name="connsiteY32" fmla="*/ 411997 h 590855"/>
                <a:gd name="connsiteX33" fmla="*/ 203114 w 695003"/>
                <a:gd name="connsiteY33" fmla="*/ 411616 h 590855"/>
                <a:gd name="connsiteX34" fmla="*/ 202225 w 695003"/>
                <a:gd name="connsiteY34" fmla="*/ 405901 h 590855"/>
                <a:gd name="connsiteX35" fmla="*/ 202161 w 695003"/>
                <a:gd name="connsiteY35" fmla="*/ 405901 h 590855"/>
                <a:gd name="connsiteX36" fmla="*/ 201463 w 695003"/>
                <a:gd name="connsiteY36" fmla="*/ 402662 h 590855"/>
                <a:gd name="connsiteX37" fmla="*/ 200447 w 695003"/>
                <a:gd name="connsiteY37" fmla="*/ 398725 h 590855"/>
                <a:gd name="connsiteX38" fmla="*/ 199812 w 695003"/>
                <a:gd name="connsiteY38" fmla="*/ 396566 h 590855"/>
                <a:gd name="connsiteX39" fmla="*/ 197081 w 695003"/>
                <a:gd name="connsiteY39" fmla="*/ 388819 h 590855"/>
                <a:gd name="connsiteX40" fmla="*/ 195494 w 695003"/>
                <a:gd name="connsiteY40" fmla="*/ 385327 h 590855"/>
                <a:gd name="connsiteX41" fmla="*/ 194287 w 695003"/>
                <a:gd name="connsiteY41" fmla="*/ 382787 h 590855"/>
                <a:gd name="connsiteX42" fmla="*/ 193970 w 695003"/>
                <a:gd name="connsiteY42" fmla="*/ 382152 h 590855"/>
                <a:gd name="connsiteX43" fmla="*/ 192573 w 695003"/>
                <a:gd name="connsiteY43" fmla="*/ 379485 h 590855"/>
                <a:gd name="connsiteX44" fmla="*/ 191557 w 695003"/>
                <a:gd name="connsiteY44" fmla="*/ 377707 h 590855"/>
                <a:gd name="connsiteX45" fmla="*/ 189525 w 695003"/>
                <a:gd name="connsiteY45" fmla="*/ 374468 h 590855"/>
                <a:gd name="connsiteX46" fmla="*/ 140820 w 695003"/>
                <a:gd name="connsiteY46" fmla="*/ 353767 h 590855"/>
                <a:gd name="connsiteX47" fmla="*/ 106721 w 695003"/>
                <a:gd name="connsiteY47" fmla="*/ 395868 h 590855"/>
                <a:gd name="connsiteX48" fmla="*/ 112944 w 695003"/>
                <a:gd name="connsiteY48" fmla="*/ 452383 h 590855"/>
                <a:gd name="connsiteX49" fmla="*/ 132057 w 695003"/>
                <a:gd name="connsiteY49" fmla="*/ 510676 h 590855"/>
                <a:gd name="connsiteX50" fmla="*/ 108308 w 695003"/>
                <a:gd name="connsiteY50" fmla="*/ 571446 h 590855"/>
                <a:gd name="connsiteX51" fmla="*/ 76304 w 695003"/>
                <a:gd name="connsiteY51" fmla="*/ 590622 h 590855"/>
                <a:gd name="connsiteX52" fmla="*/ 54206 w 695003"/>
                <a:gd name="connsiteY52" fmla="*/ 584781 h 590855"/>
                <a:gd name="connsiteX53" fmla="*/ 70526 w 695003"/>
                <a:gd name="connsiteY53" fmla="*/ 88591 h 590855"/>
                <a:gd name="connsiteX54" fmla="*/ 238928 w 695003"/>
                <a:gd name="connsiteY54" fmla="*/ 88591 h 590855"/>
                <a:gd name="connsiteX55" fmla="*/ 483403 w 695003"/>
                <a:gd name="connsiteY55" fmla="*/ 36140 h 590855"/>
                <a:gd name="connsiteX56" fmla="*/ 588432 w 695003"/>
                <a:gd name="connsiteY56" fmla="*/ 260676 h 590855"/>
                <a:gd name="connsiteX57" fmla="*/ 657837 w 695003"/>
                <a:gd name="connsiteY57" fmla="*/ 289632 h 590855"/>
                <a:gd name="connsiteX58" fmla="*/ 694540 w 695003"/>
                <a:gd name="connsiteY58" fmla="*/ 359101 h 590855"/>
                <a:gd name="connsiteX59" fmla="*/ 671870 w 695003"/>
                <a:gd name="connsiteY59" fmla="*/ 429205 h 590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695003" h="590855">
                  <a:moveTo>
                    <a:pt x="671870" y="429205"/>
                  </a:moveTo>
                  <a:cubicBezTo>
                    <a:pt x="654218" y="447366"/>
                    <a:pt x="625833" y="455494"/>
                    <a:pt x="602148" y="446477"/>
                  </a:cubicBezTo>
                  <a:cubicBezTo>
                    <a:pt x="597893" y="444826"/>
                    <a:pt x="593893" y="442667"/>
                    <a:pt x="590146" y="440000"/>
                  </a:cubicBezTo>
                  <a:cubicBezTo>
                    <a:pt x="573255" y="427872"/>
                    <a:pt x="563222" y="405964"/>
                    <a:pt x="568112" y="385771"/>
                  </a:cubicBezTo>
                  <a:cubicBezTo>
                    <a:pt x="521249" y="400821"/>
                    <a:pt x="467401" y="378215"/>
                    <a:pt x="436667" y="339670"/>
                  </a:cubicBezTo>
                  <a:cubicBezTo>
                    <a:pt x="431650" y="357831"/>
                    <a:pt x="421236" y="374532"/>
                    <a:pt x="407838" y="389200"/>
                  </a:cubicBezTo>
                  <a:cubicBezTo>
                    <a:pt x="406314" y="390851"/>
                    <a:pt x="404663" y="392566"/>
                    <a:pt x="403139" y="394153"/>
                  </a:cubicBezTo>
                  <a:cubicBezTo>
                    <a:pt x="402631" y="394661"/>
                    <a:pt x="402123" y="395169"/>
                    <a:pt x="401551" y="395677"/>
                  </a:cubicBezTo>
                  <a:cubicBezTo>
                    <a:pt x="400472" y="396757"/>
                    <a:pt x="399392" y="397836"/>
                    <a:pt x="398249" y="398852"/>
                  </a:cubicBezTo>
                  <a:cubicBezTo>
                    <a:pt x="389994" y="406599"/>
                    <a:pt x="380850" y="413648"/>
                    <a:pt x="371389" y="419934"/>
                  </a:cubicBezTo>
                  <a:cubicBezTo>
                    <a:pt x="369293" y="421331"/>
                    <a:pt x="367198" y="422601"/>
                    <a:pt x="365102" y="423871"/>
                  </a:cubicBezTo>
                  <a:cubicBezTo>
                    <a:pt x="355958" y="429459"/>
                    <a:pt x="346624" y="434285"/>
                    <a:pt x="337289" y="438222"/>
                  </a:cubicBezTo>
                  <a:lnTo>
                    <a:pt x="337226" y="438222"/>
                  </a:lnTo>
                  <a:cubicBezTo>
                    <a:pt x="337099" y="438286"/>
                    <a:pt x="337099" y="438286"/>
                    <a:pt x="336972" y="438349"/>
                  </a:cubicBezTo>
                  <a:cubicBezTo>
                    <a:pt x="318049" y="446414"/>
                    <a:pt x="297475" y="450414"/>
                    <a:pt x="276901" y="450414"/>
                  </a:cubicBezTo>
                  <a:cubicBezTo>
                    <a:pt x="274996" y="450414"/>
                    <a:pt x="273154" y="450351"/>
                    <a:pt x="271249" y="450287"/>
                  </a:cubicBezTo>
                  <a:cubicBezTo>
                    <a:pt x="269027" y="450160"/>
                    <a:pt x="266804" y="450097"/>
                    <a:pt x="264518" y="449906"/>
                  </a:cubicBezTo>
                  <a:cubicBezTo>
                    <a:pt x="262486" y="449779"/>
                    <a:pt x="260391" y="449525"/>
                    <a:pt x="258359" y="449271"/>
                  </a:cubicBezTo>
                  <a:cubicBezTo>
                    <a:pt x="256517" y="449081"/>
                    <a:pt x="254676" y="448827"/>
                    <a:pt x="252898" y="448573"/>
                  </a:cubicBezTo>
                  <a:cubicBezTo>
                    <a:pt x="252707" y="448509"/>
                    <a:pt x="252517" y="448509"/>
                    <a:pt x="252263" y="448446"/>
                  </a:cubicBezTo>
                  <a:lnTo>
                    <a:pt x="252199" y="448446"/>
                  </a:lnTo>
                  <a:cubicBezTo>
                    <a:pt x="252072" y="448446"/>
                    <a:pt x="252072" y="448382"/>
                    <a:pt x="251945" y="448382"/>
                  </a:cubicBezTo>
                  <a:cubicBezTo>
                    <a:pt x="250103" y="448065"/>
                    <a:pt x="248262" y="447747"/>
                    <a:pt x="246421" y="447430"/>
                  </a:cubicBezTo>
                  <a:cubicBezTo>
                    <a:pt x="244071" y="446985"/>
                    <a:pt x="241722" y="446477"/>
                    <a:pt x="239436" y="445906"/>
                  </a:cubicBezTo>
                  <a:cubicBezTo>
                    <a:pt x="237277" y="445398"/>
                    <a:pt x="235245" y="444826"/>
                    <a:pt x="233086" y="444255"/>
                  </a:cubicBezTo>
                  <a:cubicBezTo>
                    <a:pt x="230990" y="443620"/>
                    <a:pt x="228895" y="443048"/>
                    <a:pt x="226863" y="442350"/>
                  </a:cubicBezTo>
                  <a:cubicBezTo>
                    <a:pt x="225212" y="441842"/>
                    <a:pt x="223624" y="441207"/>
                    <a:pt x="222037" y="440635"/>
                  </a:cubicBezTo>
                  <a:cubicBezTo>
                    <a:pt x="219941" y="439937"/>
                    <a:pt x="217909" y="439111"/>
                    <a:pt x="215877" y="438222"/>
                  </a:cubicBezTo>
                  <a:cubicBezTo>
                    <a:pt x="214734" y="437714"/>
                    <a:pt x="213528" y="437206"/>
                    <a:pt x="212384" y="436635"/>
                  </a:cubicBezTo>
                  <a:cubicBezTo>
                    <a:pt x="211051" y="436063"/>
                    <a:pt x="209718" y="435492"/>
                    <a:pt x="208448" y="434793"/>
                  </a:cubicBezTo>
                  <a:cubicBezTo>
                    <a:pt x="206543" y="433904"/>
                    <a:pt x="204765" y="432952"/>
                    <a:pt x="202923" y="431936"/>
                  </a:cubicBezTo>
                  <a:cubicBezTo>
                    <a:pt x="203558" y="428507"/>
                    <a:pt x="203812" y="424887"/>
                    <a:pt x="203812" y="421204"/>
                  </a:cubicBezTo>
                  <a:cubicBezTo>
                    <a:pt x="203812" y="418156"/>
                    <a:pt x="203622" y="415108"/>
                    <a:pt x="203177" y="411997"/>
                  </a:cubicBezTo>
                  <a:cubicBezTo>
                    <a:pt x="203177" y="411870"/>
                    <a:pt x="203114" y="411743"/>
                    <a:pt x="203114" y="411616"/>
                  </a:cubicBezTo>
                  <a:cubicBezTo>
                    <a:pt x="202923" y="409711"/>
                    <a:pt x="202606" y="407806"/>
                    <a:pt x="202225" y="405901"/>
                  </a:cubicBezTo>
                  <a:lnTo>
                    <a:pt x="202161" y="405901"/>
                  </a:lnTo>
                  <a:cubicBezTo>
                    <a:pt x="201971" y="404821"/>
                    <a:pt x="201717" y="403742"/>
                    <a:pt x="201463" y="402662"/>
                  </a:cubicBezTo>
                  <a:cubicBezTo>
                    <a:pt x="201145" y="401329"/>
                    <a:pt x="200828" y="399995"/>
                    <a:pt x="200447" y="398725"/>
                  </a:cubicBezTo>
                  <a:cubicBezTo>
                    <a:pt x="200256" y="397963"/>
                    <a:pt x="200066" y="397265"/>
                    <a:pt x="199812" y="396566"/>
                  </a:cubicBezTo>
                  <a:cubicBezTo>
                    <a:pt x="198986" y="393899"/>
                    <a:pt x="198097" y="391296"/>
                    <a:pt x="197081" y="388819"/>
                  </a:cubicBezTo>
                  <a:cubicBezTo>
                    <a:pt x="196573" y="387676"/>
                    <a:pt x="196065" y="386406"/>
                    <a:pt x="195494" y="385327"/>
                  </a:cubicBezTo>
                  <a:cubicBezTo>
                    <a:pt x="195113" y="384438"/>
                    <a:pt x="194732" y="383612"/>
                    <a:pt x="194287" y="382787"/>
                  </a:cubicBezTo>
                  <a:cubicBezTo>
                    <a:pt x="194160" y="382596"/>
                    <a:pt x="194097" y="382406"/>
                    <a:pt x="193970" y="382152"/>
                  </a:cubicBezTo>
                  <a:cubicBezTo>
                    <a:pt x="193525" y="381263"/>
                    <a:pt x="193081" y="380374"/>
                    <a:pt x="192573" y="379485"/>
                  </a:cubicBezTo>
                  <a:cubicBezTo>
                    <a:pt x="192255" y="378850"/>
                    <a:pt x="191938" y="378278"/>
                    <a:pt x="191557" y="377707"/>
                  </a:cubicBezTo>
                  <a:cubicBezTo>
                    <a:pt x="190922" y="376564"/>
                    <a:pt x="190223" y="375548"/>
                    <a:pt x="189525" y="374468"/>
                  </a:cubicBezTo>
                  <a:cubicBezTo>
                    <a:pt x="179047" y="358784"/>
                    <a:pt x="159045" y="348941"/>
                    <a:pt x="140820" y="353767"/>
                  </a:cubicBezTo>
                  <a:cubicBezTo>
                    <a:pt x="122405" y="358657"/>
                    <a:pt x="109959" y="377072"/>
                    <a:pt x="106721" y="395868"/>
                  </a:cubicBezTo>
                  <a:cubicBezTo>
                    <a:pt x="103546" y="414727"/>
                    <a:pt x="107864" y="433968"/>
                    <a:pt x="112944" y="452383"/>
                  </a:cubicBezTo>
                  <a:cubicBezTo>
                    <a:pt x="118405" y="472068"/>
                    <a:pt x="124755" y="491562"/>
                    <a:pt x="132057" y="510676"/>
                  </a:cubicBezTo>
                  <a:cubicBezTo>
                    <a:pt x="127866" y="532583"/>
                    <a:pt x="123040" y="554618"/>
                    <a:pt x="108308" y="571446"/>
                  </a:cubicBezTo>
                  <a:cubicBezTo>
                    <a:pt x="99355" y="581669"/>
                    <a:pt x="87925" y="589225"/>
                    <a:pt x="76304" y="590622"/>
                  </a:cubicBezTo>
                  <a:cubicBezTo>
                    <a:pt x="68811" y="591512"/>
                    <a:pt x="61255" y="589924"/>
                    <a:pt x="54206" y="584781"/>
                  </a:cubicBezTo>
                  <a:cubicBezTo>
                    <a:pt x="54206" y="584781"/>
                    <a:pt x="-78001" y="182825"/>
                    <a:pt x="70526" y="88591"/>
                  </a:cubicBezTo>
                  <a:cubicBezTo>
                    <a:pt x="70526" y="88591"/>
                    <a:pt x="171935" y="21662"/>
                    <a:pt x="238928" y="88591"/>
                  </a:cubicBezTo>
                  <a:cubicBezTo>
                    <a:pt x="238928" y="88591"/>
                    <a:pt x="340337" y="-68952"/>
                    <a:pt x="483403" y="36140"/>
                  </a:cubicBezTo>
                  <a:cubicBezTo>
                    <a:pt x="626405" y="141169"/>
                    <a:pt x="588432" y="260676"/>
                    <a:pt x="588432" y="260676"/>
                  </a:cubicBezTo>
                  <a:cubicBezTo>
                    <a:pt x="615292" y="260676"/>
                    <a:pt x="637263" y="272297"/>
                    <a:pt x="657837" y="289632"/>
                  </a:cubicBezTo>
                  <a:cubicBezTo>
                    <a:pt x="678411" y="306904"/>
                    <a:pt x="691873" y="332431"/>
                    <a:pt x="694540" y="359101"/>
                  </a:cubicBezTo>
                  <a:cubicBezTo>
                    <a:pt x="697017" y="384247"/>
                    <a:pt x="689587" y="410981"/>
                    <a:pt x="671870" y="429205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CEA21C7F-EDA9-A84B-B65E-AF3A3715A277}"/>
                </a:ext>
              </a:extLst>
            </p:cNvPr>
            <p:cNvSpPr/>
            <p:nvPr/>
          </p:nvSpPr>
          <p:spPr>
            <a:xfrm>
              <a:off x="5967603" y="1410398"/>
              <a:ext cx="513905" cy="361759"/>
            </a:xfrm>
            <a:custGeom>
              <a:avLst/>
              <a:gdLst>
                <a:gd name="connsiteX0" fmla="*/ 513905 w 513905"/>
                <a:gd name="connsiteY0" fmla="*/ 100393 h 361759"/>
                <a:gd name="connsiteX1" fmla="*/ 479234 w 513905"/>
                <a:gd name="connsiteY1" fmla="*/ 220790 h 361759"/>
                <a:gd name="connsiteX2" fmla="*/ 448373 w 513905"/>
                <a:gd name="connsiteY2" fmla="*/ 323977 h 361759"/>
                <a:gd name="connsiteX3" fmla="*/ 406336 w 513905"/>
                <a:gd name="connsiteY3" fmla="*/ 305816 h 361759"/>
                <a:gd name="connsiteX4" fmla="*/ 396240 w 513905"/>
                <a:gd name="connsiteY4" fmla="*/ 314262 h 361759"/>
                <a:gd name="connsiteX5" fmla="*/ 292417 w 513905"/>
                <a:gd name="connsiteY5" fmla="*/ 196215 h 361759"/>
                <a:gd name="connsiteX6" fmla="*/ 131889 w 513905"/>
                <a:gd name="connsiteY6" fmla="*/ 251206 h 361759"/>
                <a:gd name="connsiteX7" fmla="*/ 148018 w 513905"/>
                <a:gd name="connsiteY7" fmla="*/ 361696 h 361759"/>
                <a:gd name="connsiteX8" fmla="*/ 148018 w 513905"/>
                <a:gd name="connsiteY8" fmla="*/ 361759 h 361759"/>
                <a:gd name="connsiteX9" fmla="*/ 142049 w 513905"/>
                <a:gd name="connsiteY9" fmla="*/ 359791 h 361759"/>
                <a:gd name="connsiteX10" fmla="*/ 135890 w 513905"/>
                <a:gd name="connsiteY10" fmla="*/ 357632 h 361759"/>
                <a:gd name="connsiteX11" fmla="*/ 129794 w 513905"/>
                <a:gd name="connsiteY11" fmla="*/ 355346 h 361759"/>
                <a:gd name="connsiteX12" fmla="*/ 123825 w 513905"/>
                <a:gd name="connsiteY12" fmla="*/ 352933 h 361759"/>
                <a:gd name="connsiteX13" fmla="*/ 78994 w 513905"/>
                <a:gd name="connsiteY13" fmla="*/ 329184 h 361759"/>
                <a:gd name="connsiteX14" fmla="*/ 74104 w 513905"/>
                <a:gd name="connsiteY14" fmla="*/ 325946 h 361759"/>
                <a:gd name="connsiteX15" fmla="*/ 69278 w 513905"/>
                <a:gd name="connsiteY15" fmla="*/ 322516 h 361759"/>
                <a:gd name="connsiteX16" fmla="*/ 65278 w 513905"/>
                <a:gd name="connsiteY16" fmla="*/ 319596 h 361759"/>
                <a:gd name="connsiteX17" fmla="*/ 29337 w 513905"/>
                <a:gd name="connsiteY17" fmla="*/ 287719 h 361759"/>
                <a:gd name="connsiteX18" fmla="*/ 25336 w 513905"/>
                <a:gd name="connsiteY18" fmla="*/ 283400 h 361759"/>
                <a:gd name="connsiteX19" fmla="*/ 21971 w 513905"/>
                <a:gd name="connsiteY19" fmla="*/ 279718 h 361759"/>
                <a:gd name="connsiteX20" fmla="*/ 0 w 513905"/>
                <a:gd name="connsiteY20" fmla="*/ 250952 h 361759"/>
                <a:gd name="connsiteX21" fmla="*/ 32004 w 513905"/>
                <a:gd name="connsiteY21" fmla="*/ 231775 h 361759"/>
                <a:gd name="connsiteX22" fmla="*/ 55753 w 513905"/>
                <a:gd name="connsiteY22" fmla="*/ 171005 h 361759"/>
                <a:gd name="connsiteX23" fmla="*/ 36639 w 513905"/>
                <a:gd name="connsiteY23" fmla="*/ 112713 h 361759"/>
                <a:gd name="connsiteX24" fmla="*/ 30416 w 513905"/>
                <a:gd name="connsiteY24" fmla="*/ 56198 h 361759"/>
                <a:gd name="connsiteX25" fmla="*/ 64516 w 513905"/>
                <a:gd name="connsiteY25" fmla="*/ 14097 h 361759"/>
                <a:gd name="connsiteX26" fmla="*/ 113220 w 513905"/>
                <a:gd name="connsiteY26" fmla="*/ 34798 h 361759"/>
                <a:gd name="connsiteX27" fmla="*/ 115252 w 513905"/>
                <a:gd name="connsiteY27" fmla="*/ 38037 h 361759"/>
                <a:gd name="connsiteX28" fmla="*/ 116268 w 513905"/>
                <a:gd name="connsiteY28" fmla="*/ 39815 h 361759"/>
                <a:gd name="connsiteX29" fmla="*/ 117665 w 513905"/>
                <a:gd name="connsiteY29" fmla="*/ 42482 h 361759"/>
                <a:gd name="connsiteX30" fmla="*/ 117983 w 513905"/>
                <a:gd name="connsiteY30" fmla="*/ 43116 h 361759"/>
                <a:gd name="connsiteX31" fmla="*/ 119189 w 513905"/>
                <a:gd name="connsiteY31" fmla="*/ 45657 h 361759"/>
                <a:gd name="connsiteX32" fmla="*/ 120777 w 513905"/>
                <a:gd name="connsiteY32" fmla="*/ 49149 h 361759"/>
                <a:gd name="connsiteX33" fmla="*/ 123507 w 513905"/>
                <a:gd name="connsiteY33" fmla="*/ 56896 h 361759"/>
                <a:gd name="connsiteX34" fmla="*/ 124142 w 513905"/>
                <a:gd name="connsiteY34" fmla="*/ 59055 h 361759"/>
                <a:gd name="connsiteX35" fmla="*/ 125158 w 513905"/>
                <a:gd name="connsiteY35" fmla="*/ 62992 h 361759"/>
                <a:gd name="connsiteX36" fmla="*/ 125857 w 513905"/>
                <a:gd name="connsiteY36" fmla="*/ 66230 h 361759"/>
                <a:gd name="connsiteX37" fmla="*/ 125920 w 513905"/>
                <a:gd name="connsiteY37" fmla="*/ 66230 h 361759"/>
                <a:gd name="connsiteX38" fmla="*/ 126809 w 513905"/>
                <a:gd name="connsiteY38" fmla="*/ 71946 h 361759"/>
                <a:gd name="connsiteX39" fmla="*/ 126873 w 513905"/>
                <a:gd name="connsiteY39" fmla="*/ 72327 h 361759"/>
                <a:gd name="connsiteX40" fmla="*/ 127508 w 513905"/>
                <a:gd name="connsiteY40" fmla="*/ 81534 h 361759"/>
                <a:gd name="connsiteX41" fmla="*/ 126619 w 513905"/>
                <a:gd name="connsiteY41" fmla="*/ 92265 h 361759"/>
                <a:gd name="connsiteX42" fmla="*/ 132143 w 513905"/>
                <a:gd name="connsiteY42" fmla="*/ 95123 h 361759"/>
                <a:gd name="connsiteX43" fmla="*/ 136080 w 513905"/>
                <a:gd name="connsiteY43" fmla="*/ 96965 h 361759"/>
                <a:gd name="connsiteX44" fmla="*/ 139573 w 513905"/>
                <a:gd name="connsiteY44" fmla="*/ 98552 h 361759"/>
                <a:gd name="connsiteX45" fmla="*/ 145732 w 513905"/>
                <a:gd name="connsiteY45" fmla="*/ 100965 h 361759"/>
                <a:gd name="connsiteX46" fmla="*/ 150558 w 513905"/>
                <a:gd name="connsiteY46" fmla="*/ 102679 h 361759"/>
                <a:gd name="connsiteX47" fmla="*/ 156781 w 513905"/>
                <a:gd name="connsiteY47" fmla="*/ 104585 h 361759"/>
                <a:gd name="connsiteX48" fmla="*/ 163131 w 513905"/>
                <a:gd name="connsiteY48" fmla="*/ 106235 h 361759"/>
                <a:gd name="connsiteX49" fmla="*/ 170116 w 513905"/>
                <a:gd name="connsiteY49" fmla="*/ 107760 h 361759"/>
                <a:gd name="connsiteX50" fmla="*/ 175641 w 513905"/>
                <a:gd name="connsiteY50" fmla="*/ 108712 h 361759"/>
                <a:gd name="connsiteX51" fmla="*/ 175895 w 513905"/>
                <a:gd name="connsiteY51" fmla="*/ 108776 h 361759"/>
                <a:gd name="connsiteX52" fmla="*/ 175958 w 513905"/>
                <a:gd name="connsiteY52" fmla="*/ 108776 h 361759"/>
                <a:gd name="connsiteX53" fmla="*/ 176593 w 513905"/>
                <a:gd name="connsiteY53" fmla="*/ 108902 h 361759"/>
                <a:gd name="connsiteX54" fmla="*/ 182054 w 513905"/>
                <a:gd name="connsiteY54" fmla="*/ 109601 h 361759"/>
                <a:gd name="connsiteX55" fmla="*/ 188214 w 513905"/>
                <a:gd name="connsiteY55" fmla="*/ 110236 h 361759"/>
                <a:gd name="connsiteX56" fmla="*/ 194945 w 513905"/>
                <a:gd name="connsiteY56" fmla="*/ 110617 h 361759"/>
                <a:gd name="connsiteX57" fmla="*/ 200596 w 513905"/>
                <a:gd name="connsiteY57" fmla="*/ 110744 h 361759"/>
                <a:gd name="connsiteX58" fmla="*/ 260667 w 513905"/>
                <a:gd name="connsiteY58" fmla="*/ 98679 h 361759"/>
                <a:gd name="connsiteX59" fmla="*/ 260921 w 513905"/>
                <a:gd name="connsiteY59" fmla="*/ 98552 h 361759"/>
                <a:gd name="connsiteX60" fmla="*/ 260985 w 513905"/>
                <a:gd name="connsiteY60" fmla="*/ 98552 h 361759"/>
                <a:gd name="connsiteX61" fmla="*/ 288798 w 513905"/>
                <a:gd name="connsiteY61" fmla="*/ 84201 h 361759"/>
                <a:gd name="connsiteX62" fmla="*/ 295084 w 513905"/>
                <a:gd name="connsiteY62" fmla="*/ 80264 h 361759"/>
                <a:gd name="connsiteX63" fmla="*/ 321945 w 513905"/>
                <a:gd name="connsiteY63" fmla="*/ 59182 h 361759"/>
                <a:gd name="connsiteX64" fmla="*/ 325247 w 513905"/>
                <a:gd name="connsiteY64" fmla="*/ 56007 h 361759"/>
                <a:gd name="connsiteX65" fmla="*/ 326834 w 513905"/>
                <a:gd name="connsiteY65" fmla="*/ 54483 h 361759"/>
                <a:gd name="connsiteX66" fmla="*/ 331533 w 513905"/>
                <a:gd name="connsiteY66" fmla="*/ 49530 h 361759"/>
                <a:gd name="connsiteX67" fmla="*/ 360363 w 513905"/>
                <a:gd name="connsiteY67" fmla="*/ 0 h 361759"/>
                <a:gd name="connsiteX68" fmla="*/ 491807 w 513905"/>
                <a:gd name="connsiteY68" fmla="*/ 46101 h 361759"/>
                <a:gd name="connsiteX69" fmla="*/ 513905 w 513905"/>
                <a:gd name="connsiteY69" fmla="*/ 100393 h 361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513905" h="361759">
                  <a:moveTo>
                    <a:pt x="513905" y="100393"/>
                  </a:moveTo>
                  <a:cubicBezTo>
                    <a:pt x="501586" y="140652"/>
                    <a:pt x="490601" y="180721"/>
                    <a:pt x="479234" y="220790"/>
                  </a:cubicBezTo>
                  <a:cubicBezTo>
                    <a:pt x="469519" y="255079"/>
                    <a:pt x="459549" y="289433"/>
                    <a:pt x="448373" y="323977"/>
                  </a:cubicBezTo>
                  <a:cubicBezTo>
                    <a:pt x="431419" y="317500"/>
                    <a:pt x="423291" y="312420"/>
                    <a:pt x="406336" y="305816"/>
                  </a:cubicBezTo>
                  <a:cubicBezTo>
                    <a:pt x="403034" y="308737"/>
                    <a:pt x="399669" y="311531"/>
                    <a:pt x="396240" y="314262"/>
                  </a:cubicBezTo>
                  <a:lnTo>
                    <a:pt x="292417" y="196215"/>
                  </a:lnTo>
                  <a:lnTo>
                    <a:pt x="131889" y="251206"/>
                  </a:lnTo>
                  <a:lnTo>
                    <a:pt x="148018" y="361696"/>
                  </a:lnTo>
                  <a:lnTo>
                    <a:pt x="148018" y="361759"/>
                  </a:lnTo>
                  <a:cubicBezTo>
                    <a:pt x="146050" y="361125"/>
                    <a:pt x="144081" y="360490"/>
                    <a:pt x="142049" y="359791"/>
                  </a:cubicBezTo>
                  <a:cubicBezTo>
                    <a:pt x="139954" y="359156"/>
                    <a:pt x="137922" y="358394"/>
                    <a:pt x="135890" y="357632"/>
                  </a:cubicBezTo>
                  <a:cubicBezTo>
                    <a:pt x="133858" y="356934"/>
                    <a:pt x="131826" y="356172"/>
                    <a:pt x="129794" y="355346"/>
                  </a:cubicBezTo>
                  <a:cubicBezTo>
                    <a:pt x="127762" y="354584"/>
                    <a:pt x="125793" y="353759"/>
                    <a:pt x="123825" y="352933"/>
                  </a:cubicBezTo>
                  <a:cubicBezTo>
                    <a:pt x="108204" y="346456"/>
                    <a:pt x="93218" y="338455"/>
                    <a:pt x="78994" y="329184"/>
                  </a:cubicBezTo>
                  <a:cubicBezTo>
                    <a:pt x="77343" y="328105"/>
                    <a:pt x="75755" y="327025"/>
                    <a:pt x="74104" y="325946"/>
                  </a:cubicBezTo>
                  <a:cubicBezTo>
                    <a:pt x="72453" y="324803"/>
                    <a:pt x="70866" y="323723"/>
                    <a:pt x="69278" y="322516"/>
                  </a:cubicBezTo>
                  <a:cubicBezTo>
                    <a:pt x="67881" y="321628"/>
                    <a:pt x="66611" y="320612"/>
                    <a:pt x="65278" y="319596"/>
                  </a:cubicBezTo>
                  <a:cubicBezTo>
                    <a:pt x="52388" y="310007"/>
                    <a:pt x="40322" y="299403"/>
                    <a:pt x="29337" y="287719"/>
                  </a:cubicBezTo>
                  <a:cubicBezTo>
                    <a:pt x="27940" y="286322"/>
                    <a:pt x="26606" y="284861"/>
                    <a:pt x="25336" y="283400"/>
                  </a:cubicBezTo>
                  <a:cubicBezTo>
                    <a:pt x="24193" y="282194"/>
                    <a:pt x="23114" y="280987"/>
                    <a:pt x="21971" y="279718"/>
                  </a:cubicBezTo>
                  <a:cubicBezTo>
                    <a:pt x="14033" y="270637"/>
                    <a:pt x="6667" y="261049"/>
                    <a:pt x="0" y="250952"/>
                  </a:cubicBezTo>
                  <a:cubicBezTo>
                    <a:pt x="11620" y="249555"/>
                    <a:pt x="23050" y="241999"/>
                    <a:pt x="32004" y="231775"/>
                  </a:cubicBezTo>
                  <a:cubicBezTo>
                    <a:pt x="46736" y="214948"/>
                    <a:pt x="51625" y="192913"/>
                    <a:pt x="55753" y="171005"/>
                  </a:cubicBezTo>
                  <a:cubicBezTo>
                    <a:pt x="48514" y="151892"/>
                    <a:pt x="42100" y="132461"/>
                    <a:pt x="36639" y="112713"/>
                  </a:cubicBezTo>
                  <a:cubicBezTo>
                    <a:pt x="31496" y="94298"/>
                    <a:pt x="27178" y="75057"/>
                    <a:pt x="30416" y="56198"/>
                  </a:cubicBezTo>
                  <a:cubicBezTo>
                    <a:pt x="33591" y="37401"/>
                    <a:pt x="46038" y="18987"/>
                    <a:pt x="64516" y="14097"/>
                  </a:cubicBezTo>
                  <a:cubicBezTo>
                    <a:pt x="82740" y="9271"/>
                    <a:pt x="102743" y="19113"/>
                    <a:pt x="113220" y="34798"/>
                  </a:cubicBezTo>
                  <a:cubicBezTo>
                    <a:pt x="113919" y="35877"/>
                    <a:pt x="114617" y="36957"/>
                    <a:pt x="115252" y="38037"/>
                  </a:cubicBezTo>
                  <a:cubicBezTo>
                    <a:pt x="115633" y="38608"/>
                    <a:pt x="115951" y="39179"/>
                    <a:pt x="116268" y="39815"/>
                  </a:cubicBezTo>
                  <a:cubicBezTo>
                    <a:pt x="116776" y="40704"/>
                    <a:pt x="117221" y="41529"/>
                    <a:pt x="117665" y="42482"/>
                  </a:cubicBezTo>
                  <a:cubicBezTo>
                    <a:pt x="117792" y="42672"/>
                    <a:pt x="117856" y="42863"/>
                    <a:pt x="117983" y="43116"/>
                  </a:cubicBezTo>
                  <a:cubicBezTo>
                    <a:pt x="118427" y="43942"/>
                    <a:pt x="118872" y="44768"/>
                    <a:pt x="119189" y="45657"/>
                  </a:cubicBezTo>
                  <a:cubicBezTo>
                    <a:pt x="119761" y="46799"/>
                    <a:pt x="120269" y="47943"/>
                    <a:pt x="120777" y="49149"/>
                  </a:cubicBezTo>
                  <a:cubicBezTo>
                    <a:pt x="121793" y="51626"/>
                    <a:pt x="122682" y="54293"/>
                    <a:pt x="123507" y="56896"/>
                  </a:cubicBezTo>
                  <a:cubicBezTo>
                    <a:pt x="123761" y="57594"/>
                    <a:pt x="123952" y="58293"/>
                    <a:pt x="124142" y="59055"/>
                  </a:cubicBezTo>
                  <a:cubicBezTo>
                    <a:pt x="124523" y="60325"/>
                    <a:pt x="124841" y="61659"/>
                    <a:pt x="125158" y="62992"/>
                  </a:cubicBezTo>
                  <a:cubicBezTo>
                    <a:pt x="125413" y="64071"/>
                    <a:pt x="125666" y="65151"/>
                    <a:pt x="125857" y="66230"/>
                  </a:cubicBezTo>
                  <a:lnTo>
                    <a:pt x="125920" y="66230"/>
                  </a:lnTo>
                  <a:cubicBezTo>
                    <a:pt x="126301" y="68135"/>
                    <a:pt x="126555" y="70040"/>
                    <a:pt x="126809" y="71946"/>
                  </a:cubicBezTo>
                  <a:cubicBezTo>
                    <a:pt x="126809" y="72073"/>
                    <a:pt x="126873" y="72199"/>
                    <a:pt x="126873" y="72327"/>
                  </a:cubicBezTo>
                  <a:cubicBezTo>
                    <a:pt x="127254" y="75374"/>
                    <a:pt x="127508" y="78549"/>
                    <a:pt x="127508" y="81534"/>
                  </a:cubicBezTo>
                  <a:cubicBezTo>
                    <a:pt x="127508" y="85217"/>
                    <a:pt x="127190" y="88773"/>
                    <a:pt x="126619" y="92265"/>
                  </a:cubicBezTo>
                  <a:cubicBezTo>
                    <a:pt x="128460" y="93218"/>
                    <a:pt x="130302" y="94171"/>
                    <a:pt x="132143" y="95123"/>
                  </a:cubicBezTo>
                  <a:cubicBezTo>
                    <a:pt x="133477" y="95758"/>
                    <a:pt x="134810" y="96393"/>
                    <a:pt x="136080" y="96965"/>
                  </a:cubicBezTo>
                  <a:cubicBezTo>
                    <a:pt x="137223" y="97536"/>
                    <a:pt x="138430" y="98044"/>
                    <a:pt x="139573" y="98552"/>
                  </a:cubicBezTo>
                  <a:cubicBezTo>
                    <a:pt x="141605" y="99441"/>
                    <a:pt x="143637" y="100203"/>
                    <a:pt x="145732" y="100965"/>
                  </a:cubicBezTo>
                  <a:cubicBezTo>
                    <a:pt x="147320" y="101600"/>
                    <a:pt x="148907" y="102171"/>
                    <a:pt x="150558" y="102679"/>
                  </a:cubicBezTo>
                  <a:cubicBezTo>
                    <a:pt x="152590" y="103378"/>
                    <a:pt x="154686" y="104013"/>
                    <a:pt x="156781" y="104585"/>
                  </a:cubicBezTo>
                  <a:cubicBezTo>
                    <a:pt x="158877" y="105219"/>
                    <a:pt x="160972" y="105727"/>
                    <a:pt x="163131" y="106235"/>
                  </a:cubicBezTo>
                  <a:cubicBezTo>
                    <a:pt x="165481" y="106807"/>
                    <a:pt x="167830" y="107315"/>
                    <a:pt x="170116" y="107760"/>
                  </a:cubicBezTo>
                  <a:cubicBezTo>
                    <a:pt x="171958" y="108140"/>
                    <a:pt x="173799" y="108458"/>
                    <a:pt x="175641" y="108712"/>
                  </a:cubicBezTo>
                  <a:cubicBezTo>
                    <a:pt x="175768" y="108712"/>
                    <a:pt x="175768" y="108776"/>
                    <a:pt x="175895" y="108776"/>
                  </a:cubicBezTo>
                  <a:lnTo>
                    <a:pt x="175958" y="108776"/>
                  </a:lnTo>
                  <a:cubicBezTo>
                    <a:pt x="176149" y="108839"/>
                    <a:pt x="176339" y="108839"/>
                    <a:pt x="176593" y="108902"/>
                  </a:cubicBezTo>
                  <a:cubicBezTo>
                    <a:pt x="178435" y="109157"/>
                    <a:pt x="180276" y="109410"/>
                    <a:pt x="182054" y="109601"/>
                  </a:cubicBezTo>
                  <a:cubicBezTo>
                    <a:pt x="184086" y="109855"/>
                    <a:pt x="186182" y="110046"/>
                    <a:pt x="188214" y="110236"/>
                  </a:cubicBezTo>
                  <a:cubicBezTo>
                    <a:pt x="190436" y="110427"/>
                    <a:pt x="192659" y="110554"/>
                    <a:pt x="194945" y="110617"/>
                  </a:cubicBezTo>
                  <a:cubicBezTo>
                    <a:pt x="196850" y="110680"/>
                    <a:pt x="198691" y="110744"/>
                    <a:pt x="200596" y="110744"/>
                  </a:cubicBezTo>
                  <a:cubicBezTo>
                    <a:pt x="221170" y="110744"/>
                    <a:pt x="241744" y="106807"/>
                    <a:pt x="260667" y="98679"/>
                  </a:cubicBezTo>
                  <a:cubicBezTo>
                    <a:pt x="260794" y="98615"/>
                    <a:pt x="260794" y="98615"/>
                    <a:pt x="260921" y="98552"/>
                  </a:cubicBezTo>
                  <a:lnTo>
                    <a:pt x="260985" y="98552"/>
                  </a:lnTo>
                  <a:cubicBezTo>
                    <a:pt x="270256" y="94615"/>
                    <a:pt x="279654" y="89789"/>
                    <a:pt x="288798" y="84201"/>
                  </a:cubicBezTo>
                  <a:cubicBezTo>
                    <a:pt x="290894" y="82931"/>
                    <a:pt x="292989" y="81598"/>
                    <a:pt x="295084" y="80264"/>
                  </a:cubicBezTo>
                  <a:cubicBezTo>
                    <a:pt x="304609" y="73977"/>
                    <a:pt x="313690" y="66929"/>
                    <a:pt x="321945" y="59182"/>
                  </a:cubicBezTo>
                  <a:cubicBezTo>
                    <a:pt x="323088" y="58102"/>
                    <a:pt x="324167" y="57023"/>
                    <a:pt x="325247" y="56007"/>
                  </a:cubicBezTo>
                  <a:cubicBezTo>
                    <a:pt x="325819" y="55499"/>
                    <a:pt x="326326" y="54991"/>
                    <a:pt x="326834" y="54483"/>
                  </a:cubicBezTo>
                  <a:cubicBezTo>
                    <a:pt x="328485" y="52832"/>
                    <a:pt x="330009" y="51181"/>
                    <a:pt x="331533" y="49530"/>
                  </a:cubicBezTo>
                  <a:cubicBezTo>
                    <a:pt x="344869" y="34862"/>
                    <a:pt x="355282" y="18161"/>
                    <a:pt x="360363" y="0"/>
                  </a:cubicBezTo>
                  <a:cubicBezTo>
                    <a:pt x="391033" y="38544"/>
                    <a:pt x="444881" y="61151"/>
                    <a:pt x="491807" y="46101"/>
                  </a:cubicBezTo>
                  <a:cubicBezTo>
                    <a:pt x="486981" y="66357"/>
                    <a:pt x="497014" y="88265"/>
                    <a:pt x="513905" y="100393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83233F60-9961-A644-A098-F12C52C0B1A7}"/>
                </a:ext>
              </a:extLst>
            </p:cNvPr>
            <p:cNvSpPr/>
            <p:nvPr/>
          </p:nvSpPr>
          <p:spPr>
            <a:xfrm>
              <a:off x="6315370" y="1518390"/>
              <a:ext cx="134409" cy="119259"/>
            </a:xfrm>
            <a:custGeom>
              <a:avLst/>
              <a:gdLst>
                <a:gd name="connsiteX0" fmla="*/ 97558 w 134409"/>
                <a:gd name="connsiteY0" fmla="*/ 118703 h 119259"/>
                <a:gd name="connsiteX1" fmla="*/ 10880 w 134409"/>
                <a:gd name="connsiteY1" fmla="*/ 94827 h 119259"/>
                <a:gd name="connsiteX2" fmla="*/ 530 w 134409"/>
                <a:gd name="connsiteY2" fmla="*/ 76603 h 119259"/>
                <a:gd name="connsiteX3" fmla="*/ 18627 w 134409"/>
                <a:gd name="connsiteY3" fmla="*/ 10880 h 119259"/>
                <a:gd name="connsiteX4" fmla="*/ 36852 w 134409"/>
                <a:gd name="connsiteY4" fmla="*/ 530 h 119259"/>
                <a:gd name="connsiteX5" fmla="*/ 123529 w 134409"/>
                <a:gd name="connsiteY5" fmla="*/ 24406 h 119259"/>
                <a:gd name="connsiteX6" fmla="*/ 133880 w 134409"/>
                <a:gd name="connsiteY6" fmla="*/ 42630 h 119259"/>
                <a:gd name="connsiteX7" fmla="*/ 115782 w 134409"/>
                <a:gd name="connsiteY7" fmla="*/ 108353 h 119259"/>
                <a:gd name="connsiteX8" fmla="*/ 97558 w 134409"/>
                <a:gd name="connsiteY8" fmla="*/ 118703 h 119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409" h="119259">
                  <a:moveTo>
                    <a:pt x="97558" y="118703"/>
                  </a:moveTo>
                  <a:lnTo>
                    <a:pt x="10880" y="94827"/>
                  </a:lnTo>
                  <a:cubicBezTo>
                    <a:pt x="3006" y="92668"/>
                    <a:pt x="-1629" y="84477"/>
                    <a:pt x="530" y="76603"/>
                  </a:cubicBezTo>
                  <a:lnTo>
                    <a:pt x="18627" y="10880"/>
                  </a:lnTo>
                  <a:cubicBezTo>
                    <a:pt x="20786" y="3006"/>
                    <a:pt x="28978" y="-1629"/>
                    <a:pt x="36852" y="530"/>
                  </a:cubicBezTo>
                  <a:lnTo>
                    <a:pt x="123529" y="24406"/>
                  </a:lnTo>
                  <a:cubicBezTo>
                    <a:pt x="131403" y="26565"/>
                    <a:pt x="136039" y="34756"/>
                    <a:pt x="133880" y="42630"/>
                  </a:cubicBezTo>
                  <a:lnTo>
                    <a:pt x="115782" y="108353"/>
                  </a:lnTo>
                  <a:cubicBezTo>
                    <a:pt x="113560" y="116290"/>
                    <a:pt x="105432" y="120926"/>
                    <a:pt x="97558" y="11870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solidFill>
                <a:srgbClr val="16161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8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6093126" y="1474100"/>
              <a:ext cx="240316" cy="62130"/>
              <a:chOff x="6093126" y="1474100"/>
              <a:chExt cx="240316" cy="62130"/>
            </a:xfrm>
            <a:solidFill>
              <a:srgbClr val="161616"/>
            </a:solidFill>
          </p:grpSpPr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842FC814-68CB-7640-9AE5-67B014793240}"/>
                  </a:ext>
                </a:extLst>
              </p:cNvPr>
              <p:cNvSpPr/>
              <p:nvPr/>
            </p:nvSpPr>
            <p:spPr>
              <a:xfrm>
                <a:off x="6093650" y="1476756"/>
                <a:ext cx="239077" cy="57213"/>
              </a:xfrm>
              <a:custGeom>
                <a:avLst/>
                <a:gdLst>
                  <a:gd name="connsiteX0" fmla="*/ 239078 w 239077"/>
                  <a:gd name="connsiteY0" fmla="*/ 57214 h 57213"/>
                  <a:gd name="connsiteX1" fmla="*/ 0 w 239077"/>
                  <a:gd name="connsiteY1" fmla="*/ 0 h 57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9077" h="57213">
                    <a:moveTo>
                      <a:pt x="239078" y="57214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5CB23F8A-DD64-6E47-B8CF-5CB92BECA15B}"/>
                  </a:ext>
                </a:extLst>
              </p:cNvPr>
              <p:cNvSpPr/>
              <p:nvPr/>
            </p:nvSpPr>
            <p:spPr>
              <a:xfrm rot="-4593010">
                <a:off x="6210744" y="1382226"/>
                <a:ext cx="5080" cy="245878"/>
              </a:xfrm>
              <a:custGeom>
                <a:avLst/>
                <a:gdLst>
                  <a:gd name="connsiteX0" fmla="*/ 0 w 5080"/>
                  <a:gd name="connsiteY0" fmla="*/ 0 h 245878"/>
                  <a:gd name="connsiteX1" fmla="*/ 5080 w 5080"/>
                  <a:gd name="connsiteY1" fmla="*/ 0 h 245878"/>
                  <a:gd name="connsiteX2" fmla="*/ 5080 w 5080"/>
                  <a:gd name="connsiteY2" fmla="*/ 245879 h 245878"/>
                  <a:gd name="connsiteX3" fmla="*/ 0 w 5080"/>
                  <a:gd name="connsiteY3" fmla="*/ 245879 h 245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80" h="245878">
                    <a:moveTo>
                      <a:pt x="0" y="0"/>
                    </a:moveTo>
                    <a:lnTo>
                      <a:pt x="5080" y="0"/>
                    </a:lnTo>
                    <a:lnTo>
                      <a:pt x="5080" y="245879"/>
                    </a:lnTo>
                    <a:lnTo>
                      <a:pt x="0" y="245879"/>
                    </a:lnTo>
                    <a:close/>
                  </a:path>
                </a:pathLst>
              </a:custGeom>
              <a:solidFill>
                <a:srgbClr val="161616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D22CD9E2-D956-8B40-B3F9-A94507428129}"/>
                </a:ext>
              </a:extLst>
            </p:cNvPr>
            <p:cNvSpPr/>
            <p:nvPr/>
          </p:nvSpPr>
          <p:spPr>
            <a:xfrm>
              <a:off x="6021641" y="1484185"/>
              <a:ext cx="342201" cy="299799"/>
            </a:xfrm>
            <a:custGeom>
              <a:avLst/>
              <a:gdLst>
                <a:gd name="connsiteX0" fmla="*/ 238443 w 342201"/>
                <a:gd name="connsiteY0" fmla="*/ 122428 h 299799"/>
                <a:gd name="connsiteX1" fmla="*/ 237363 w 342201"/>
                <a:gd name="connsiteY1" fmla="*/ 122809 h 299799"/>
                <a:gd name="connsiteX2" fmla="*/ 73597 w 342201"/>
                <a:gd name="connsiteY2" fmla="*/ 0 h 299799"/>
                <a:gd name="connsiteX3" fmla="*/ 70549 w 342201"/>
                <a:gd name="connsiteY3" fmla="*/ 4064 h 299799"/>
                <a:gd name="connsiteX4" fmla="*/ 231521 w 342201"/>
                <a:gd name="connsiteY4" fmla="*/ 124841 h 299799"/>
                <a:gd name="connsiteX5" fmla="*/ 82487 w 342201"/>
                <a:gd name="connsiteY5" fmla="*/ 175895 h 299799"/>
                <a:gd name="connsiteX6" fmla="*/ 3683 w 342201"/>
                <a:gd name="connsiteY6" fmla="*/ 95568 h 299799"/>
                <a:gd name="connsiteX7" fmla="*/ 0 w 342201"/>
                <a:gd name="connsiteY7" fmla="*/ 99060 h 299799"/>
                <a:gd name="connsiteX8" fmla="*/ 78042 w 342201"/>
                <a:gd name="connsiteY8" fmla="*/ 178625 h 299799"/>
                <a:gd name="connsiteX9" fmla="*/ 93980 w 342201"/>
                <a:gd name="connsiteY9" fmla="*/ 287972 h 299799"/>
                <a:gd name="connsiteX10" fmla="*/ 93980 w 342201"/>
                <a:gd name="connsiteY10" fmla="*/ 288036 h 299799"/>
                <a:gd name="connsiteX11" fmla="*/ 94869 w 342201"/>
                <a:gd name="connsiteY11" fmla="*/ 288290 h 299799"/>
                <a:gd name="connsiteX12" fmla="*/ 103378 w 342201"/>
                <a:gd name="connsiteY12" fmla="*/ 290703 h 299799"/>
                <a:gd name="connsiteX13" fmla="*/ 103568 w 342201"/>
                <a:gd name="connsiteY13" fmla="*/ 290830 h 299799"/>
                <a:gd name="connsiteX14" fmla="*/ 113030 w 342201"/>
                <a:gd name="connsiteY14" fmla="*/ 293180 h 299799"/>
                <a:gd name="connsiteX15" fmla="*/ 124397 w 342201"/>
                <a:gd name="connsiteY15" fmla="*/ 295593 h 299799"/>
                <a:gd name="connsiteX16" fmla="*/ 342202 w 342201"/>
                <a:gd name="connsiteY16" fmla="*/ 240602 h 299799"/>
                <a:gd name="connsiteX17" fmla="*/ 238443 w 342201"/>
                <a:gd name="connsiteY17" fmla="*/ 122428 h 299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42201" h="299799">
                  <a:moveTo>
                    <a:pt x="238443" y="122428"/>
                  </a:moveTo>
                  <a:lnTo>
                    <a:pt x="237363" y="122809"/>
                  </a:lnTo>
                  <a:lnTo>
                    <a:pt x="73597" y="0"/>
                  </a:lnTo>
                  <a:lnTo>
                    <a:pt x="70549" y="4064"/>
                  </a:lnTo>
                  <a:lnTo>
                    <a:pt x="231521" y="124841"/>
                  </a:lnTo>
                  <a:lnTo>
                    <a:pt x="82487" y="175895"/>
                  </a:lnTo>
                  <a:lnTo>
                    <a:pt x="3683" y="95568"/>
                  </a:lnTo>
                  <a:lnTo>
                    <a:pt x="0" y="99060"/>
                  </a:lnTo>
                  <a:lnTo>
                    <a:pt x="78042" y="178625"/>
                  </a:lnTo>
                  <a:lnTo>
                    <a:pt x="93980" y="287972"/>
                  </a:lnTo>
                  <a:lnTo>
                    <a:pt x="93980" y="288036"/>
                  </a:lnTo>
                  <a:cubicBezTo>
                    <a:pt x="94298" y="288100"/>
                    <a:pt x="94615" y="288163"/>
                    <a:pt x="94869" y="288290"/>
                  </a:cubicBezTo>
                  <a:cubicBezTo>
                    <a:pt x="97727" y="289179"/>
                    <a:pt x="100521" y="289941"/>
                    <a:pt x="103378" y="290703"/>
                  </a:cubicBezTo>
                  <a:cubicBezTo>
                    <a:pt x="103442" y="290766"/>
                    <a:pt x="103505" y="290766"/>
                    <a:pt x="103568" y="290830"/>
                  </a:cubicBezTo>
                  <a:cubicBezTo>
                    <a:pt x="106743" y="291656"/>
                    <a:pt x="109855" y="292481"/>
                    <a:pt x="113030" y="293180"/>
                  </a:cubicBezTo>
                  <a:cubicBezTo>
                    <a:pt x="116777" y="294069"/>
                    <a:pt x="120587" y="294831"/>
                    <a:pt x="124397" y="295593"/>
                  </a:cubicBezTo>
                  <a:cubicBezTo>
                    <a:pt x="200406" y="309435"/>
                    <a:pt x="281813" y="288607"/>
                    <a:pt x="342202" y="240602"/>
                  </a:cubicBezTo>
                  <a:lnTo>
                    <a:pt x="238443" y="122428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0D0B98F0-93C1-AA49-8AE2-2CFBD99FA968}"/>
                </a:ext>
              </a:extLst>
            </p:cNvPr>
            <p:cNvSpPr/>
            <p:nvPr/>
          </p:nvSpPr>
          <p:spPr>
            <a:xfrm>
              <a:off x="5905119" y="1655508"/>
              <a:ext cx="229552" cy="223901"/>
            </a:xfrm>
            <a:custGeom>
              <a:avLst/>
              <a:gdLst>
                <a:gd name="connsiteX0" fmla="*/ 229553 w 229552"/>
                <a:gd name="connsiteY0" fmla="*/ 121730 h 223901"/>
                <a:gd name="connsiteX1" fmla="*/ 229553 w 229552"/>
                <a:gd name="connsiteY1" fmla="*/ 121730 h 223901"/>
                <a:gd name="connsiteX2" fmla="*/ 222314 w 229552"/>
                <a:gd name="connsiteY2" fmla="*/ 142685 h 223901"/>
                <a:gd name="connsiteX3" fmla="*/ 194373 w 229552"/>
                <a:gd name="connsiteY3" fmla="*/ 223901 h 223901"/>
                <a:gd name="connsiteX4" fmla="*/ 0 w 229552"/>
                <a:gd name="connsiteY4" fmla="*/ 66993 h 223901"/>
                <a:gd name="connsiteX5" fmla="*/ 7239 w 229552"/>
                <a:gd name="connsiteY5" fmla="*/ 54991 h 223901"/>
                <a:gd name="connsiteX6" fmla="*/ 40449 w 229552"/>
                <a:gd name="connsiteY6" fmla="*/ 0 h 223901"/>
                <a:gd name="connsiteX7" fmla="*/ 62547 w 229552"/>
                <a:gd name="connsiteY7" fmla="*/ 5842 h 223901"/>
                <a:gd name="connsiteX8" fmla="*/ 84518 w 229552"/>
                <a:gd name="connsiteY8" fmla="*/ 34608 h 223901"/>
                <a:gd name="connsiteX9" fmla="*/ 87884 w 229552"/>
                <a:gd name="connsiteY9" fmla="*/ 38290 h 223901"/>
                <a:gd name="connsiteX10" fmla="*/ 91884 w 229552"/>
                <a:gd name="connsiteY10" fmla="*/ 42609 h 223901"/>
                <a:gd name="connsiteX11" fmla="*/ 127826 w 229552"/>
                <a:gd name="connsiteY11" fmla="*/ 74486 h 223901"/>
                <a:gd name="connsiteX12" fmla="*/ 131826 w 229552"/>
                <a:gd name="connsiteY12" fmla="*/ 77407 h 223901"/>
                <a:gd name="connsiteX13" fmla="*/ 136652 w 229552"/>
                <a:gd name="connsiteY13" fmla="*/ 80836 h 223901"/>
                <a:gd name="connsiteX14" fmla="*/ 141541 w 229552"/>
                <a:gd name="connsiteY14" fmla="*/ 84074 h 223901"/>
                <a:gd name="connsiteX15" fmla="*/ 186372 w 229552"/>
                <a:gd name="connsiteY15" fmla="*/ 107823 h 223901"/>
                <a:gd name="connsiteX16" fmla="*/ 192341 w 229552"/>
                <a:gd name="connsiteY16" fmla="*/ 110236 h 223901"/>
                <a:gd name="connsiteX17" fmla="*/ 198438 w 229552"/>
                <a:gd name="connsiteY17" fmla="*/ 112522 h 223901"/>
                <a:gd name="connsiteX18" fmla="*/ 204597 w 229552"/>
                <a:gd name="connsiteY18" fmla="*/ 114681 h 223901"/>
                <a:gd name="connsiteX19" fmla="*/ 210566 w 229552"/>
                <a:gd name="connsiteY19" fmla="*/ 116649 h 223901"/>
                <a:gd name="connsiteX20" fmla="*/ 211455 w 229552"/>
                <a:gd name="connsiteY20" fmla="*/ 116904 h 223901"/>
                <a:gd name="connsiteX21" fmla="*/ 219964 w 229552"/>
                <a:gd name="connsiteY21" fmla="*/ 119317 h 223901"/>
                <a:gd name="connsiteX22" fmla="*/ 220154 w 229552"/>
                <a:gd name="connsiteY22" fmla="*/ 119443 h 223901"/>
                <a:gd name="connsiteX23" fmla="*/ 229553 w 229552"/>
                <a:gd name="connsiteY23" fmla="*/ 121730 h 2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9552" h="223901">
                  <a:moveTo>
                    <a:pt x="229553" y="121730"/>
                  </a:moveTo>
                  <a:lnTo>
                    <a:pt x="229553" y="121730"/>
                  </a:lnTo>
                  <a:lnTo>
                    <a:pt x="222314" y="142685"/>
                  </a:lnTo>
                  <a:lnTo>
                    <a:pt x="194373" y="223901"/>
                  </a:lnTo>
                  <a:cubicBezTo>
                    <a:pt x="51943" y="191262"/>
                    <a:pt x="0" y="66993"/>
                    <a:pt x="0" y="66993"/>
                  </a:cubicBezTo>
                  <a:lnTo>
                    <a:pt x="7239" y="54991"/>
                  </a:lnTo>
                  <a:lnTo>
                    <a:pt x="40449" y="0"/>
                  </a:lnTo>
                  <a:cubicBezTo>
                    <a:pt x="47498" y="5143"/>
                    <a:pt x="55054" y="6731"/>
                    <a:pt x="62547" y="5842"/>
                  </a:cubicBezTo>
                  <a:cubicBezTo>
                    <a:pt x="69215" y="15875"/>
                    <a:pt x="76581" y="25527"/>
                    <a:pt x="84518" y="34608"/>
                  </a:cubicBezTo>
                  <a:cubicBezTo>
                    <a:pt x="85661" y="35877"/>
                    <a:pt x="86678" y="37084"/>
                    <a:pt x="87884" y="38290"/>
                  </a:cubicBezTo>
                  <a:cubicBezTo>
                    <a:pt x="89154" y="39751"/>
                    <a:pt x="90551" y="41212"/>
                    <a:pt x="91884" y="42609"/>
                  </a:cubicBezTo>
                  <a:cubicBezTo>
                    <a:pt x="102870" y="54229"/>
                    <a:pt x="114872" y="64834"/>
                    <a:pt x="127826" y="74486"/>
                  </a:cubicBezTo>
                  <a:cubicBezTo>
                    <a:pt x="129159" y="75438"/>
                    <a:pt x="130492" y="76454"/>
                    <a:pt x="131826" y="77407"/>
                  </a:cubicBezTo>
                  <a:cubicBezTo>
                    <a:pt x="133414" y="78549"/>
                    <a:pt x="135001" y="79693"/>
                    <a:pt x="136652" y="80836"/>
                  </a:cubicBezTo>
                  <a:cubicBezTo>
                    <a:pt x="138303" y="81979"/>
                    <a:pt x="139890" y="82995"/>
                    <a:pt x="141541" y="84074"/>
                  </a:cubicBezTo>
                  <a:cubicBezTo>
                    <a:pt x="155702" y="93345"/>
                    <a:pt x="170688" y="101346"/>
                    <a:pt x="186372" y="107823"/>
                  </a:cubicBezTo>
                  <a:cubicBezTo>
                    <a:pt x="188341" y="108712"/>
                    <a:pt x="190309" y="109474"/>
                    <a:pt x="192341" y="110236"/>
                  </a:cubicBezTo>
                  <a:cubicBezTo>
                    <a:pt x="194373" y="111062"/>
                    <a:pt x="196405" y="111824"/>
                    <a:pt x="198438" y="112522"/>
                  </a:cubicBezTo>
                  <a:cubicBezTo>
                    <a:pt x="200470" y="113284"/>
                    <a:pt x="202502" y="113983"/>
                    <a:pt x="204597" y="114681"/>
                  </a:cubicBezTo>
                  <a:cubicBezTo>
                    <a:pt x="206565" y="115380"/>
                    <a:pt x="208534" y="116015"/>
                    <a:pt x="210566" y="116649"/>
                  </a:cubicBezTo>
                  <a:cubicBezTo>
                    <a:pt x="210884" y="116713"/>
                    <a:pt x="211201" y="116777"/>
                    <a:pt x="211455" y="116904"/>
                  </a:cubicBezTo>
                  <a:cubicBezTo>
                    <a:pt x="214313" y="117793"/>
                    <a:pt x="217107" y="118555"/>
                    <a:pt x="219964" y="119317"/>
                  </a:cubicBezTo>
                  <a:cubicBezTo>
                    <a:pt x="220028" y="119380"/>
                    <a:pt x="220091" y="119380"/>
                    <a:pt x="220154" y="119443"/>
                  </a:cubicBezTo>
                  <a:cubicBezTo>
                    <a:pt x="223266" y="120206"/>
                    <a:pt x="226441" y="121031"/>
                    <a:pt x="229553" y="121730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78E8D449-2133-A44E-BCA3-6C807C39F863}"/>
                </a:ext>
              </a:extLst>
            </p:cNvPr>
            <p:cNvSpPr/>
            <p:nvPr/>
          </p:nvSpPr>
          <p:spPr>
            <a:xfrm>
              <a:off x="5829109" y="1703197"/>
              <a:ext cx="305562" cy="268033"/>
            </a:xfrm>
            <a:custGeom>
              <a:avLst/>
              <a:gdLst>
                <a:gd name="connsiteX0" fmla="*/ 305562 w 305562"/>
                <a:gd name="connsiteY0" fmla="*/ 185928 h 268033"/>
                <a:gd name="connsiteX1" fmla="*/ 246253 w 305562"/>
                <a:gd name="connsiteY1" fmla="*/ 268033 h 268033"/>
                <a:gd name="connsiteX2" fmla="*/ 0 w 305562"/>
                <a:gd name="connsiteY2" fmla="*/ 54356 h 268033"/>
                <a:gd name="connsiteX3" fmla="*/ 54293 w 305562"/>
                <a:gd name="connsiteY3" fmla="*/ 0 h 268033"/>
                <a:gd name="connsiteX4" fmla="*/ 76010 w 305562"/>
                <a:gd name="connsiteY4" fmla="*/ 19367 h 268033"/>
                <a:gd name="connsiteX5" fmla="*/ 270383 w 305562"/>
                <a:gd name="connsiteY5" fmla="*/ 176276 h 268033"/>
                <a:gd name="connsiteX6" fmla="*/ 270129 w 305562"/>
                <a:gd name="connsiteY6" fmla="*/ 177419 h 268033"/>
                <a:gd name="connsiteX7" fmla="*/ 305562 w 305562"/>
                <a:gd name="connsiteY7" fmla="*/ 185928 h 268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5562" h="268033">
                  <a:moveTo>
                    <a:pt x="305562" y="185928"/>
                  </a:moveTo>
                  <a:lnTo>
                    <a:pt x="246253" y="268033"/>
                  </a:lnTo>
                  <a:cubicBezTo>
                    <a:pt x="61532" y="217361"/>
                    <a:pt x="0" y="54356"/>
                    <a:pt x="0" y="54356"/>
                  </a:cubicBezTo>
                  <a:lnTo>
                    <a:pt x="54293" y="0"/>
                  </a:lnTo>
                  <a:lnTo>
                    <a:pt x="76010" y="19367"/>
                  </a:lnTo>
                  <a:cubicBezTo>
                    <a:pt x="76010" y="19367"/>
                    <a:pt x="127953" y="143701"/>
                    <a:pt x="270383" y="176276"/>
                  </a:cubicBezTo>
                  <a:lnTo>
                    <a:pt x="270129" y="177419"/>
                  </a:lnTo>
                  <a:lnTo>
                    <a:pt x="305562" y="185928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033D1D21-4BF6-1747-9409-2E47EAB580C3}"/>
                </a:ext>
              </a:extLst>
            </p:cNvPr>
            <p:cNvSpPr/>
            <p:nvPr/>
          </p:nvSpPr>
          <p:spPr>
            <a:xfrm>
              <a:off x="6235990" y="2135534"/>
              <a:ext cx="260326" cy="380970"/>
            </a:xfrm>
            <a:custGeom>
              <a:avLst/>
              <a:gdLst>
                <a:gd name="connsiteX0" fmla="*/ 260313 w 260326"/>
                <a:gd name="connsiteY0" fmla="*/ 11210 h 380970"/>
                <a:gd name="connsiteX1" fmla="*/ 230468 w 260326"/>
                <a:gd name="connsiteY1" fmla="*/ 162848 h 380970"/>
                <a:gd name="connsiteX2" fmla="*/ 218339 w 260326"/>
                <a:gd name="connsiteY2" fmla="*/ 195614 h 380970"/>
                <a:gd name="connsiteX3" fmla="*/ 217768 w 260326"/>
                <a:gd name="connsiteY3" fmla="*/ 203171 h 380970"/>
                <a:gd name="connsiteX4" fmla="*/ 217069 w 260326"/>
                <a:gd name="connsiteY4" fmla="*/ 209902 h 380970"/>
                <a:gd name="connsiteX5" fmla="*/ 216307 w 260326"/>
                <a:gd name="connsiteY5" fmla="*/ 215490 h 380970"/>
                <a:gd name="connsiteX6" fmla="*/ 215800 w 260326"/>
                <a:gd name="connsiteY6" fmla="*/ 218919 h 380970"/>
                <a:gd name="connsiteX7" fmla="*/ 215101 w 260326"/>
                <a:gd name="connsiteY7" fmla="*/ 222792 h 380970"/>
                <a:gd name="connsiteX8" fmla="*/ 209894 w 260326"/>
                <a:gd name="connsiteY8" fmla="*/ 244382 h 380970"/>
                <a:gd name="connsiteX9" fmla="*/ 208306 w 260326"/>
                <a:gd name="connsiteY9" fmla="*/ 249462 h 380970"/>
                <a:gd name="connsiteX10" fmla="*/ 208180 w 260326"/>
                <a:gd name="connsiteY10" fmla="*/ 249843 h 380970"/>
                <a:gd name="connsiteX11" fmla="*/ 206148 w 260326"/>
                <a:gd name="connsiteY11" fmla="*/ 255812 h 380970"/>
                <a:gd name="connsiteX12" fmla="*/ 198210 w 260326"/>
                <a:gd name="connsiteY12" fmla="*/ 275434 h 380970"/>
                <a:gd name="connsiteX13" fmla="*/ 196750 w 260326"/>
                <a:gd name="connsiteY13" fmla="*/ 278545 h 380970"/>
                <a:gd name="connsiteX14" fmla="*/ 193575 w 260326"/>
                <a:gd name="connsiteY14" fmla="*/ 284959 h 380970"/>
                <a:gd name="connsiteX15" fmla="*/ 190145 w 260326"/>
                <a:gd name="connsiteY15" fmla="*/ 291309 h 380970"/>
                <a:gd name="connsiteX16" fmla="*/ 187288 w 260326"/>
                <a:gd name="connsiteY16" fmla="*/ 296262 h 380970"/>
                <a:gd name="connsiteX17" fmla="*/ 186018 w 260326"/>
                <a:gd name="connsiteY17" fmla="*/ 298421 h 380970"/>
                <a:gd name="connsiteX18" fmla="*/ 183097 w 260326"/>
                <a:gd name="connsiteY18" fmla="*/ 303120 h 380970"/>
                <a:gd name="connsiteX19" fmla="*/ 182399 w 260326"/>
                <a:gd name="connsiteY19" fmla="*/ 304263 h 380970"/>
                <a:gd name="connsiteX20" fmla="*/ 178716 w 260326"/>
                <a:gd name="connsiteY20" fmla="*/ 309724 h 380970"/>
                <a:gd name="connsiteX21" fmla="*/ 175350 w 260326"/>
                <a:gd name="connsiteY21" fmla="*/ 314486 h 380970"/>
                <a:gd name="connsiteX22" fmla="*/ 170206 w 260326"/>
                <a:gd name="connsiteY22" fmla="*/ 321281 h 380970"/>
                <a:gd name="connsiteX23" fmla="*/ 164682 w 260326"/>
                <a:gd name="connsiteY23" fmla="*/ 328075 h 380970"/>
                <a:gd name="connsiteX24" fmla="*/ 160999 w 260326"/>
                <a:gd name="connsiteY24" fmla="*/ 332330 h 380970"/>
                <a:gd name="connsiteX25" fmla="*/ 156110 w 260326"/>
                <a:gd name="connsiteY25" fmla="*/ 337600 h 380970"/>
                <a:gd name="connsiteX26" fmla="*/ 151093 w 260326"/>
                <a:gd name="connsiteY26" fmla="*/ 342744 h 380970"/>
                <a:gd name="connsiteX27" fmla="*/ 146585 w 260326"/>
                <a:gd name="connsiteY27" fmla="*/ 347125 h 380970"/>
                <a:gd name="connsiteX28" fmla="*/ 137949 w 260326"/>
                <a:gd name="connsiteY28" fmla="*/ 354809 h 380970"/>
                <a:gd name="connsiteX29" fmla="*/ 137822 w 260326"/>
                <a:gd name="connsiteY29" fmla="*/ 354936 h 380970"/>
                <a:gd name="connsiteX30" fmla="*/ 128741 w 260326"/>
                <a:gd name="connsiteY30" fmla="*/ 362175 h 380970"/>
                <a:gd name="connsiteX31" fmla="*/ 128614 w 260326"/>
                <a:gd name="connsiteY31" fmla="*/ 362238 h 380970"/>
                <a:gd name="connsiteX32" fmla="*/ 123788 w 260326"/>
                <a:gd name="connsiteY32" fmla="*/ 365731 h 380970"/>
                <a:gd name="connsiteX33" fmla="*/ 99087 w 260326"/>
                <a:gd name="connsiteY33" fmla="*/ 380844 h 380970"/>
                <a:gd name="connsiteX34" fmla="*/ 99023 w 260326"/>
                <a:gd name="connsiteY34" fmla="*/ 380971 h 380970"/>
                <a:gd name="connsiteX35" fmla="*/ 8155 w 260326"/>
                <a:gd name="connsiteY35" fmla="*/ 279053 h 380970"/>
                <a:gd name="connsiteX36" fmla="*/ 4472 w 260326"/>
                <a:gd name="connsiteY36" fmla="*/ 262099 h 380970"/>
                <a:gd name="connsiteX37" fmla="*/ 1931 w 260326"/>
                <a:gd name="connsiteY37" fmla="*/ 181263 h 380970"/>
                <a:gd name="connsiteX38" fmla="*/ 7774 w 260326"/>
                <a:gd name="connsiteY38" fmla="*/ 158784 h 380970"/>
                <a:gd name="connsiteX39" fmla="*/ 24918 w 260326"/>
                <a:gd name="connsiteY39" fmla="*/ 144052 h 380970"/>
                <a:gd name="connsiteX40" fmla="*/ 44604 w 260326"/>
                <a:gd name="connsiteY40" fmla="*/ 138655 h 380970"/>
                <a:gd name="connsiteX41" fmla="*/ 139790 w 260326"/>
                <a:gd name="connsiteY41" fmla="*/ 71599 h 380970"/>
                <a:gd name="connsiteX42" fmla="*/ 162523 w 260326"/>
                <a:gd name="connsiteY42" fmla="*/ 51914 h 380970"/>
                <a:gd name="connsiteX43" fmla="*/ 176620 w 260326"/>
                <a:gd name="connsiteY43" fmla="*/ 64233 h 380970"/>
                <a:gd name="connsiteX44" fmla="*/ 177445 w 260326"/>
                <a:gd name="connsiteY44" fmla="*/ 67408 h 380970"/>
                <a:gd name="connsiteX45" fmla="*/ 174715 w 260326"/>
                <a:gd name="connsiteY45" fmla="*/ 90331 h 380970"/>
                <a:gd name="connsiteX46" fmla="*/ 206529 w 260326"/>
                <a:gd name="connsiteY46" fmla="*/ 47342 h 380970"/>
                <a:gd name="connsiteX47" fmla="*/ 240945 w 260326"/>
                <a:gd name="connsiteY47" fmla="*/ 4225 h 380970"/>
                <a:gd name="connsiteX48" fmla="*/ 260313 w 260326"/>
                <a:gd name="connsiteY48" fmla="*/ 11210 h 38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260326" h="380970">
                  <a:moveTo>
                    <a:pt x="260313" y="11210"/>
                  </a:moveTo>
                  <a:cubicBezTo>
                    <a:pt x="257646" y="62582"/>
                    <a:pt x="247042" y="113953"/>
                    <a:pt x="230468" y="162848"/>
                  </a:cubicBezTo>
                  <a:cubicBezTo>
                    <a:pt x="226722" y="173897"/>
                    <a:pt x="222721" y="184819"/>
                    <a:pt x="218339" y="195614"/>
                  </a:cubicBezTo>
                  <a:cubicBezTo>
                    <a:pt x="218212" y="198154"/>
                    <a:pt x="218022" y="200631"/>
                    <a:pt x="217768" y="203171"/>
                  </a:cubicBezTo>
                  <a:cubicBezTo>
                    <a:pt x="217641" y="205457"/>
                    <a:pt x="217387" y="207679"/>
                    <a:pt x="217069" y="209902"/>
                  </a:cubicBezTo>
                  <a:cubicBezTo>
                    <a:pt x="216879" y="211807"/>
                    <a:pt x="216625" y="213648"/>
                    <a:pt x="216307" y="215490"/>
                  </a:cubicBezTo>
                  <a:cubicBezTo>
                    <a:pt x="216181" y="216633"/>
                    <a:pt x="215926" y="217776"/>
                    <a:pt x="215800" y="218919"/>
                  </a:cubicBezTo>
                  <a:cubicBezTo>
                    <a:pt x="215609" y="220252"/>
                    <a:pt x="215355" y="221522"/>
                    <a:pt x="215101" y="222792"/>
                  </a:cubicBezTo>
                  <a:cubicBezTo>
                    <a:pt x="213768" y="230031"/>
                    <a:pt x="212053" y="237270"/>
                    <a:pt x="209894" y="244382"/>
                  </a:cubicBezTo>
                  <a:cubicBezTo>
                    <a:pt x="209450" y="246097"/>
                    <a:pt x="208878" y="247811"/>
                    <a:pt x="208306" y="249462"/>
                  </a:cubicBezTo>
                  <a:cubicBezTo>
                    <a:pt x="208306" y="249589"/>
                    <a:pt x="208243" y="249716"/>
                    <a:pt x="208180" y="249843"/>
                  </a:cubicBezTo>
                  <a:cubicBezTo>
                    <a:pt x="207544" y="251812"/>
                    <a:pt x="206846" y="253780"/>
                    <a:pt x="206148" y="255812"/>
                  </a:cubicBezTo>
                  <a:cubicBezTo>
                    <a:pt x="203862" y="262480"/>
                    <a:pt x="201194" y="268957"/>
                    <a:pt x="198210" y="275434"/>
                  </a:cubicBezTo>
                  <a:cubicBezTo>
                    <a:pt x="197766" y="276450"/>
                    <a:pt x="197257" y="277529"/>
                    <a:pt x="196750" y="278545"/>
                  </a:cubicBezTo>
                  <a:cubicBezTo>
                    <a:pt x="195734" y="280704"/>
                    <a:pt x="194654" y="282800"/>
                    <a:pt x="193575" y="284959"/>
                  </a:cubicBezTo>
                  <a:cubicBezTo>
                    <a:pt x="192431" y="287118"/>
                    <a:pt x="191352" y="289213"/>
                    <a:pt x="190145" y="291309"/>
                  </a:cubicBezTo>
                  <a:cubicBezTo>
                    <a:pt x="189256" y="292960"/>
                    <a:pt x="188241" y="294611"/>
                    <a:pt x="187288" y="296262"/>
                  </a:cubicBezTo>
                  <a:cubicBezTo>
                    <a:pt x="186907" y="296960"/>
                    <a:pt x="186462" y="297659"/>
                    <a:pt x="186018" y="298421"/>
                  </a:cubicBezTo>
                  <a:cubicBezTo>
                    <a:pt x="185129" y="300008"/>
                    <a:pt x="184113" y="301596"/>
                    <a:pt x="183097" y="303120"/>
                  </a:cubicBezTo>
                  <a:cubicBezTo>
                    <a:pt x="182906" y="303501"/>
                    <a:pt x="182716" y="303818"/>
                    <a:pt x="182399" y="304263"/>
                  </a:cubicBezTo>
                  <a:cubicBezTo>
                    <a:pt x="181256" y="306104"/>
                    <a:pt x="179986" y="307946"/>
                    <a:pt x="178716" y="309724"/>
                  </a:cubicBezTo>
                  <a:cubicBezTo>
                    <a:pt x="177636" y="311375"/>
                    <a:pt x="176556" y="312899"/>
                    <a:pt x="175350" y="314486"/>
                  </a:cubicBezTo>
                  <a:cubicBezTo>
                    <a:pt x="173699" y="316772"/>
                    <a:pt x="171985" y="319058"/>
                    <a:pt x="170206" y="321281"/>
                  </a:cubicBezTo>
                  <a:cubicBezTo>
                    <a:pt x="168429" y="323567"/>
                    <a:pt x="166524" y="325853"/>
                    <a:pt x="164682" y="328075"/>
                  </a:cubicBezTo>
                  <a:cubicBezTo>
                    <a:pt x="163475" y="329472"/>
                    <a:pt x="162269" y="330933"/>
                    <a:pt x="160999" y="332330"/>
                  </a:cubicBezTo>
                  <a:cubicBezTo>
                    <a:pt x="159412" y="334108"/>
                    <a:pt x="157824" y="335886"/>
                    <a:pt x="156110" y="337600"/>
                  </a:cubicBezTo>
                  <a:cubicBezTo>
                    <a:pt x="154459" y="339315"/>
                    <a:pt x="152807" y="341029"/>
                    <a:pt x="151093" y="342744"/>
                  </a:cubicBezTo>
                  <a:cubicBezTo>
                    <a:pt x="149632" y="344204"/>
                    <a:pt x="148109" y="345665"/>
                    <a:pt x="146585" y="347125"/>
                  </a:cubicBezTo>
                  <a:cubicBezTo>
                    <a:pt x="143791" y="349792"/>
                    <a:pt x="140869" y="352332"/>
                    <a:pt x="137949" y="354809"/>
                  </a:cubicBezTo>
                  <a:cubicBezTo>
                    <a:pt x="137885" y="354872"/>
                    <a:pt x="137885" y="354872"/>
                    <a:pt x="137822" y="354936"/>
                  </a:cubicBezTo>
                  <a:cubicBezTo>
                    <a:pt x="134837" y="357412"/>
                    <a:pt x="131853" y="359889"/>
                    <a:pt x="128741" y="362175"/>
                  </a:cubicBezTo>
                  <a:cubicBezTo>
                    <a:pt x="128678" y="362175"/>
                    <a:pt x="128614" y="362238"/>
                    <a:pt x="128614" y="362238"/>
                  </a:cubicBezTo>
                  <a:cubicBezTo>
                    <a:pt x="126963" y="363445"/>
                    <a:pt x="125439" y="364651"/>
                    <a:pt x="123788" y="365731"/>
                  </a:cubicBezTo>
                  <a:cubicBezTo>
                    <a:pt x="115914" y="371319"/>
                    <a:pt x="107659" y="376399"/>
                    <a:pt x="99087" y="380844"/>
                  </a:cubicBezTo>
                  <a:lnTo>
                    <a:pt x="99023" y="380971"/>
                  </a:lnTo>
                  <a:cubicBezTo>
                    <a:pt x="97562" y="380971"/>
                    <a:pt x="42063" y="305850"/>
                    <a:pt x="8155" y="279053"/>
                  </a:cubicBezTo>
                  <a:cubicBezTo>
                    <a:pt x="6757" y="273465"/>
                    <a:pt x="5487" y="267750"/>
                    <a:pt x="4472" y="262099"/>
                  </a:cubicBezTo>
                  <a:cubicBezTo>
                    <a:pt x="-482" y="235492"/>
                    <a:pt x="-1307" y="208124"/>
                    <a:pt x="1931" y="181263"/>
                  </a:cubicBezTo>
                  <a:cubicBezTo>
                    <a:pt x="2884" y="173516"/>
                    <a:pt x="4218" y="165642"/>
                    <a:pt x="7774" y="158784"/>
                  </a:cubicBezTo>
                  <a:cubicBezTo>
                    <a:pt x="11266" y="151799"/>
                    <a:pt x="17362" y="145830"/>
                    <a:pt x="24918" y="144052"/>
                  </a:cubicBezTo>
                  <a:cubicBezTo>
                    <a:pt x="31395" y="142592"/>
                    <a:pt x="38000" y="140814"/>
                    <a:pt x="44604" y="138655"/>
                  </a:cubicBezTo>
                  <a:cubicBezTo>
                    <a:pt x="82576" y="126653"/>
                    <a:pt x="120550" y="104809"/>
                    <a:pt x="139790" y="71599"/>
                  </a:cubicBezTo>
                  <a:cubicBezTo>
                    <a:pt x="145124" y="62455"/>
                    <a:pt x="151982" y="51215"/>
                    <a:pt x="162523" y="51914"/>
                  </a:cubicBezTo>
                  <a:cubicBezTo>
                    <a:pt x="169191" y="52358"/>
                    <a:pt x="174398" y="57883"/>
                    <a:pt x="176620" y="64233"/>
                  </a:cubicBezTo>
                  <a:cubicBezTo>
                    <a:pt x="177001" y="65312"/>
                    <a:pt x="177255" y="66392"/>
                    <a:pt x="177445" y="67408"/>
                  </a:cubicBezTo>
                  <a:cubicBezTo>
                    <a:pt x="178843" y="75028"/>
                    <a:pt x="176747" y="82775"/>
                    <a:pt x="174715" y="90331"/>
                  </a:cubicBezTo>
                  <a:cubicBezTo>
                    <a:pt x="184557" y="75409"/>
                    <a:pt x="195416" y="61248"/>
                    <a:pt x="206529" y="47342"/>
                  </a:cubicBezTo>
                  <a:cubicBezTo>
                    <a:pt x="218022" y="32991"/>
                    <a:pt x="229769" y="18767"/>
                    <a:pt x="240945" y="4225"/>
                  </a:cubicBezTo>
                  <a:cubicBezTo>
                    <a:pt x="247423" y="-4093"/>
                    <a:pt x="260821" y="733"/>
                    <a:pt x="260313" y="11210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3E82B45F-05B5-6B41-B309-54C5BAE99776}"/>
                </a:ext>
              </a:extLst>
            </p:cNvPr>
            <p:cNvSpPr/>
            <p:nvPr/>
          </p:nvSpPr>
          <p:spPr>
            <a:xfrm>
              <a:off x="5330952" y="1757616"/>
              <a:ext cx="821944" cy="2179134"/>
            </a:xfrm>
            <a:custGeom>
              <a:avLst/>
              <a:gdLst>
                <a:gd name="connsiteX0" fmla="*/ 821944 w 821944"/>
                <a:gd name="connsiteY0" fmla="*/ 2125155 h 2179134"/>
                <a:gd name="connsiteX1" fmla="*/ 729805 w 821944"/>
                <a:gd name="connsiteY1" fmla="*/ 2148840 h 2179134"/>
                <a:gd name="connsiteX2" fmla="*/ 171259 w 821944"/>
                <a:gd name="connsiteY2" fmla="*/ 2150745 h 2179134"/>
                <a:gd name="connsiteX3" fmla="*/ 0 w 821944"/>
                <a:gd name="connsiteY3" fmla="*/ 2102993 h 2179134"/>
                <a:gd name="connsiteX4" fmla="*/ 82296 w 821944"/>
                <a:gd name="connsiteY4" fmla="*/ 794385 h 2179134"/>
                <a:gd name="connsiteX5" fmla="*/ 160401 w 821944"/>
                <a:gd name="connsiteY5" fmla="*/ 330644 h 2179134"/>
                <a:gd name="connsiteX6" fmla="*/ 498157 w 821944"/>
                <a:gd name="connsiteY6" fmla="*/ 0 h 2179134"/>
                <a:gd name="connsiteX7" fmla="*/ 744410 w 821944"/>
                <a:gd name="connsiteY7" fmla="*/ 213677 h 2179134"/>
                <a:gd name="connsiteX8" fmla="*/ 747585 w 821944"/>
                <a:gd name="connsiteY8" fmla="*/ 287782 h 2179134"/>
                <a:gd name="connsiteX9" fmla="*/ 760158 w 821944"/>
                <a:gd name="connsiteY9" fmla="*/ 707835 h 2179134"/>
                <a:gd name="connsiteX10" fmla="*/ 713994 w 821944"/>
                <a:gd name="connsiteY10" fmla="*/ 728789 h 2179134"/>
                <a:gd name="connsiteX11" fmla="*/ 668719 w 821944"/>
                <a:gd name="connsiteY11" fmla="*/ 771779 h 2179134"/>
                <a:gd name="connsiteX12" fmla="*/ 661988 w 821944"/>
                <a:gd name="connsiteY12" fmla="*/ 835597 h 2179134"/>
                <a:gd name="connsiteX13" fmla="*/ 674878 w 821944"/>
                <a:gd name="connsiteY13" fmla="*/ 901001 h 2179134"/>
                <a:gd name="connsiteX14" fmla="*/ 585660 w 821944"/>
                <a:gd name="connsiteY14" fmla="*/ 886714 h 2179134"/>
                <a:gd name="connsiteX15" fmla="*/ 506730 w 821944"/>
                <a:gd name="connsiteY15" fmla="*/ 778447 h 2179134"/>
                <a:gd name="connsiteX16" fmla="*/ 486982 w 821944"/>
                <a:gd name="connsiteY16" fmla="*/ 528701 h 2179134"/>
                <a:gd name="connsiteX17" fmla="*/ 524446 w 821944"/>
                <a:gd name="connsiteY17" fmla="*/ 377761 h 2179134"/>
                <a:gd name="connsiteX18" fmla="*/ 508826 w 821944"/>
                <a:gd name="connsiteY18" fmla="*/ 226060 h 2179134"/>
                <a:gd name="connsiteX19" fmla="*/ 361886 w 821944"/>
                <a:gd name="connsiteY19" fmla="*/ 164655 h 2179134"/>
                <a:gd name="connsiteX20" fmla="*/ 199961 w 821944"/>
                <a:gd name="connsiteY20" fmla="*/ 365633 h 2179134"/>
                <a:gd name="connsiteX21" fmla="*/ 164274 w 821944"/>
                <a:gd name="connsiteY21" fmla="*/ 625411 h 2179134"/>
                <a:gd name="connsiteX22" fmla="*/ 236029 w 821944"/>
                <a:gd name="connsiteY22" fmla="*/ 958215 h 2179134"/>
                <a:gd name="connsiteX23" fmla="*/ 492887 w 821944"/>
                <a:gd name="connsiteY23" fmla="*/ 1169226 h 2179134"/>
                <a:gd name="connsiteX24" fmla="*/ 777176 w 821944"/>
                <a:gd name="connsiteY24" fmla="*/ 1105853 h 2179134"/>
                <a:gd name="connsiteX25" fmla="*/ 821944 w 821944"/>
                <a:gd name="connsiteY25" fmla="*/ 2125155 h 217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21944" h="2179134">
                  <a:moveTo>
                    <a:pt x="821944" y="2125155"/>
                  </a:moveTo>
                  <a:cubicBezTo>
                    <a:pt x="791527" y="2134172"/>
                    <a:pt x="760794" y="2142046"/>
                    <a:pt x="729805" y="2148840"/>
                  </a:cubicBezTo>
                  <a:cubicBezTo>
                    <a:pt x="546481" y="2188845"/>
                    <a:pt x="355028" y="2188972"/>
                    <a:pt x="171259" y="2150745"/>
                  </a:cubicBezTo>
                  <a:cubicBezTo>
                    <a:pt x="113220" y="2138680"/>
                    <a:pt x="56007" y="2122678"/>
                    <a:pt x="0" y="2102993"/>
                  </a:cubicBezTo>
                  <a:cubicBezTo>
                    <a:pt x="27432" y="1666748"/>
                    <a:pt x="54864" y="1230566"/>
                    <a:pt x="82296" y="794385"/>
                  </a:cubicBezTo>
                  <a:cubicBezTo>
                    <a:pt x="92202" y="637223"/>
                    <a:pt x="102743" y="477076"/>
                    <a:pt x="160401" y="330644"/>
                  </a:cubicBezTo>
                  <a:cubicBezTo>
                    <a:pt x="218122" y="184150"/>
                    <a:pt x="345948" y="40323"/>
                    <a:pt x="498157" y="0"/>
                  </a:cubicBezTo>
                  <a:cubicBezTo>
                    <a:pt x="498157" y="0"/>
                    <a:pt x="559752" y="162941"/>
                    <a:pt x="744410" y="213677"/>
                  </a:cubicBezTo>
                  <a:cubicBezTo>
                    <a:pt x="745553" y="238506"/>
                    <a:pt x="746570" y="263207"/>
                    <a:pt x="747585" y="287782"/>
                  </a:cubicBezTo>
                  <a:cubicBezTo>
                    <a:pt x="753046" y="429133"/>
                    <a:pt x="755650" y="567500"/>
                    <a:pt x="760158" y="707835"/>
                  </a:cubicBezTo>
                  <a:lnTo>
                    <a:pt x="713994" y="728789"/>
                  </a:lnTo>
                  <a:cubicBezTo>
                    <a:pt x="693039" y="734060"/>
                    <a:pt x="676783" y="751713"/>
                    <a:pt x="668719" y="771779"/>
                  </a:cubicBezTo>
                  <a:cubicBezTo>
                    <a:pt x="660717" y="791782"/>
                    <a:pt x="660082" y="814070"/>
                    <a:pt x="661988" y="835597"/>
                  </a:cubicBezTo>
                  <a:cubicBezTo>
                    <a:pt x="663892" y="857948"/>
                    <a:pt x="668464" y="879666"/>
                    <a:pt x="674878" y="901001"/>
                  </a:cubicBezTo>
                  <a:cubicBezTo>
                    <a:pt x="644144" y="906018"/>
                    <a:pt x="612902" y="902335"/>
                    <a:pt x="585660" y="886714"/>
                  </a:cubicBezTo>
                  <a:cubicBezTo>
                    <a:pt x="546100" y="863981"/>
                    <a:pt x="522288" y="821309"/>
                    <a:pt x="506730" y="778447"/>
                  </a:cubicBezTo>
                  <a:cubicBezTo>
                    <a:pt x="477901" y="699008"/>
                    <a:pt x="470979" y="611695"/>
                    <a:pt x="486982" y="528701"/>
                  </a:cubicBezTo>
                  <a:cubicBezTo>
                    <a:pt x="496760" y="477774"/>
                    <a:pt x="514985" y="428752"/>
                    <a:pt x="524446" y="377761"/>
                  </a:cubicBezTo>
                  <a:cubicBezTo>
                    <a:pt x="533845" y="326771"/>
                    <a:pt x="533781" y="271526"/>
                    <a:pt x="508826" y="226060"/>
                  </a:cubicBezTo>
                  <a:cubicBezTo>
                    <a:pt x="483933" y="180594"/>
                    <a:pt x="411544" y="149733"/>
                    <a:pt x="361886" y="164655"/>
                  </a:cubicBezTo>
                  <a:cubicBezTo>
                    <a:pt x="284924" y="207201"/>
                    <a:pt x="229997" y="283019"/>
                    <a:pt x="199961" y="365633"/>
                  </a:cubicBezTo>
                  <a:cubicBezTo>
                    <a:pt x="169863" y="448246"/>
                    <a:pt x="162687" y="537527"/>
                    <a:pt x="164274" y="625411"/>
                  </a:cubicBezTo>
                  <a:cubicBezTo>
                    <a:pt x="166243" y="739902"/>
                    <a:pt x="183388" y="856551"/>
                    <a:pt x="236029" y="958215"/>
                  </a:cubicBezTo>
                  <a:cubicBezTo>
                    <a:pt x="288671" y="1059879"/>
                    <a:pt x="380936" y="1145223"/>
                    <a:pt x="492887" y="1169226"/>
                  </a:cubicBezTo>
                  <a:cubicBezTo>
                    <a:pt x="590614" y="1190181"/>
                    <a:pt x="693991" y="1162177"/>
                    <a:pt x="777176" y="1105853"/>
                  </a:cubicBezTo>
                  <a:cubicBezTo>
                    <a:pt x="792226" y="1445451"/>
                    <a:pt x="806196" y="1785937"/>
                    <a:pt x="821944" y="212515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19A6F27B-490D-8D46-8628-C098EAD9C732}"/>
                </a:ext>
              </a:extLst>
            </p:cNvPr>
            <p:cNvSpPr/>
            <p:nvPr/>
          </p:nvSpPr>
          <p:spPr>
            <a:xfrm>
              <a:off x="5732393" y="3408616"/>
              <a:ext cx="302836" cy="74661"/>
            </a:xfrm>
            <a:custGeom>
              <a:avLst/>
              <a:gdLst>
                <a:gd name="connsiteX0" fmla="*/ 302836 w 302836"/>
                <a:gd name="connsiteY0" fmla="*/ 445 h 74661"/>
                <a:gd name="connsiteX1" fmla="*/ 302836 w 302836"/>
                <a:gd name="connsiteY1" fmla="*/ 61595 h 74661"/>
                <a:gd name="connsiteX2" fmla="*/ 4386 w 302836"/>
                <a:gd name="connsiteY2" fmla="*/ 61595 h 74661"/>
                <a:gd name="connsiteX3" fmla="*/ 894 w 302836"/>
                <a:gd name="connsiteY3" fmla="*/ 0 h 74661"/>
                <a:gd name="connsiteX4" fmla="*/ 302836 w 302836"/>
                <a:gd name="connsiteY4" fmla="*/ 445 h 74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836" h="74661">
                  <a:moveTo>
                    <a:pt x="302836" y="445"/>
                  </a:moveTo>
                  <a:lnTo>
                    <a:pt x="302836" y="61595"/>
                  </a:lnTo>
                  <a:cubicBezTo>
                    <a:pt x="175265" y="90996"/>
                    <a:pt x="4386" y="61595"/>
                    <a:pt x="4386" y="61595"/>
                  </a:cubicBezTo>
                  <a:cubicBezTo>
                    <a:pt x="259" y="41593"/>
                    <a:pt x="-1074" y="20320"/>
                    <a:pt x="894" y="0"/>
                  </a:cubicBezTo>
                  <a:cubicBezTo>
                    <a:pt x="100653" y="16320"/>
                    <a:pt x="203015" y="16510"/>
                    <a:pt x="302836" y="445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6B245830-A196-E744-9E95-1DC5FF0840CF}"/>
                </a:ext>
              </a:extLst>
            </p:cNvPr>
            <p:cNvSpPr/>
            <p:nvPr/>
          </p:nvSpPr>
          <p:spPr>
            <a:xfrm>
              <a:off x="5734407" y="3470211"/>
              <a:ext cx="305581" cy="313717"/>
            </a:xfrm>
            <a:custGeom>
              <a:avLst/>
              <a:gdLst>
                <a:gd name="connsiteX0" fmla="*/ 260056 w 305581"/>
                <a:gd name="connsiteY0" fmla="*/ 308356 h 313717"/>
                <a:gd name="connsiteX1" fmla="*/ 54570 w 305581"/>
                <a:gd name="connsiteY1" fmla="*/ 306515 h 313717"/>
                <a:gd name="connsiteX2" fmla="*/ 2373 w 305581"/>
                <a:gd name="connsiteY2" fmla="*/ 0 h 313717"/>
                <a:gd name="connsiteX3" fmla="*/ 300823 w 305581"/>
                <a:gd name="connsiteY3" fmla="*/ 0 h 313717"/>
                <a:gd name="connsiteX4" fmla="*/ 260056 w 305581"/>
                <a:gd name="connsiteY4" fmla="*/ 308356 h 313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581" h="313717">
                  <a:moveTo>
                    <a:pt x="260056" y="308356"/>
                  </a:moveTo>
                  <a:cubicBezTo>
                    <a:pt x="222084" y="317373"/>
                    <a:pt x="126071" y="313817"/>
                    <a:pt x="54570" y="306515"/>
                  </a:cubicBezTo>
                  <a:cubicBezTo>
                    <a:pt x="-16931" y="299276"/>
                    <a:pt x="2373" y="0"/>
                    <a:pt x="2373" y="0"/>
                  </a:cubicBezTo>
                  <a:cubicBezTo>
                    <a:pt x="2373" y="0"/>
                    <a:pt x="173252" y="29401"/>
                    <a:pt x="300823" y="0"/>
                  </a:cubicBezTo>
                  <a:cubicBezTo>
                    <a:pt x="314476" y="80073"/>
                    <a:pt x="298093" y="299339"/>
                    <a:pt x="260056" y="30835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825746A6-5D5A-4242-822C-371E9C02132D}"/>
                </a:ext>
              </a:extLst>
            </p:cNvPr>
            <p:cNvSpPr/>
            <p:nvPr/>
          </p:nvSpPr>
          <p:spPr>
            <a:xfrm>
              <a:off x="5502147" y="3906456"/>
              <a:ext cx="558990" cy="1623525"/>
            </a:xfrm>
            <a:custGeom>
              <a:avLst/>
              <a:gdLst>
                <a:gd name="connsiteX0" fmla="*/ 558991 w 558990"/>
                <a:gd name="connsiteY0" fmla="*/ 1778 h 1623525"/>
                <a:gd name="connsiteX1" fmla="*/ 548259 w 558990"/>
                <a:gd name="connsiteY1" fmla="*/ 76009 h 1623525"/>
                <a:gd name="connsiteX2" fmla="*/ 328422 w 558990"/>
                <a:gd name="connsiteY2" fmla="*/ 1598295 h 1623525"/>
                <a:gd name="connsiteX3" fmla="*/ 285750 w 558990"/>
                <a:gd name="connsiteY3" fmla="*/ 1615377 h 1623525"/>
                <a:gd name="connsiteX4" fmla="*/ 166243 w 558990"/>
                <a:gd name="connsiteY4" fmla="*/ 1611694 h 1623525"/>
                <a:gd name="connsiteX5" fmla="*/ 120650 w 558990"/>
                <a:gd name="connsiteY5" fmla="*/ 1585659 h 1623525"/>
                <a:gd name="connsiteX6" fmla="*/ 109601 w 558990"/>
                <a:gd name="connsiteY6" fmla="*/ 1077023 h 1623525"/>
                <a:gd name="connsiteX7" fmla="*/ 109601 w 558990"/>
                <a:gd name="connsiteY7" fmla="*/ 1076960 h 1623525"/>
                <a:gd name="connsiteX8" fmla="*/ 48768 w 558990"/>
                <a:gd name="connsiteY8" fmla="*/ 420434 h 1623525"/>
                <a:gd name="connsiteX9" fmla="*/ 48768 w 558990"/>
                <a:gd name="connsiteY9" fmla="*/ 420370 h 1623525"/>
                <a:gd name="connsiteX10" fmla="*/ 35179 w 558990"/>
                <a:gd name="connsiteY10" fmla="*/ 297942 h 1623525"/>
                <a:gd name="connsiteX11" fmla="*/ 0 w 558990"/>
                <a:gd name="connsiteY11" fmla="*/ 1905 h 1623525"/>
                <a:gd name="connsiteX12" fmla="*/ 558546 w 558990"/>
                <a:gd name="connsiteY12" fmla="*/ 0 h 1623525"/>
                <a:gd name="connsiteX13" fmla="*/ 558991 w 558990"/>
                <a:gd name="connsiteY13" fmla="*/ 1778 h 162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8990" h="1623525">
                  <a:moveTo>
                    <a:pt x="558991" y="1778"/>
                  </a:moveTo>
                  <a:lnTo>
                    <a:pt x="548259" y="76009"/>
                  </a:lnTo>
                  <a:lnTo>
                    <a:pt x="328422" y="1598295"/>
                  </a:lnTo>
                  <a:cubicBezTo>
                    <a:pt x="313563" y="1605852"/>
                    <a:pt x="299339" y="1611440"/>
                    <a:pt x="285750" y="1615377"/>
                  </a:cubicBezTo>
                  <a:cubicBezTo>
                    <a:pt x="236030" y="1629918"/>
                    <a:pt x="194945" y="1622679"/>
                    <a:pt x="166243" y="1611694"/>
                  </a:cubicBezTo>
                  <a:cubicBezTo>
                    <a:pt x="137097" y="1600581"/>
                    <a:pt x="120650" y="1585659"/>
                    <a:pt x="120650" y="1585659"/>
                  </a:cubicBezTo>
                  <a:cubicBezTo>
                    <a:pt x="131445" y="1476947"/>
                    <a:pt x="124524" y="1287653"/>
                    <a:pt x="109601" y="1077023"/>
                  </a:cubicBezTo>
                  <a:lnTo>
                    <a:pt x="109601" y="1076960"/>
                  </a:lnTo>
                  <a:cubicBezTo>
                    <a:pt x="94234" y="859282"/>
                    <a:pt x="70358" y="618680"/>
                    <a:pt x="48768" y="420434"/>
                  </a:cubicBezTo>
                  <a:lnTo>
                    <a:pt x="48768" y="420370"/>
                  </a:lnTo>
                  <a:cubicBezTo>
                    <a:pt x="44133" y="377317"/>
                    <a:pt x="39561" y="336296"/>
                    <a:pt x="35179" y="297942"/>
                  </a:cubicBezTo>
                  <a:cubicBezTo>
                    <a:pt x="15558" y="124079"/>
                    <a:pt x="381" y="4763"/>
                    <a:pt x="0" y="1905"/>
                  </a:cubicBezTo>
                  <a:cubicBezTo>
                    <a:pt x="183769" y="40132"/>
                    <a:pt x="375222" y="40005"/>
                    <a:pt x="558546" y="0"/>
                  </a:cubicBezTo>
                  <a:lnTo>
                    <a:pt x="558991" y="1778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618416D9-07D9-964F-A7F8-56EFAFCFAEE9}"/>
                </a:ext>
              </a:extLst>
            </p:cNvPr>
            <p:cNvSpPr/>
            <p:nvPr/>
          </p:nvSpPr>
          <p:spPr>
            <a:xfrm>
              <a:off x="5502211" y="3908250"/>
              <a:ext cx="6350" cy="47"/>
            </a:xfrm>
            <a:custGeom>
              <a:avLst/>
              <a:gdLst>
                <a:gd name="connsiteX0" fmla="*/ 0 w 6350"/>
                <a:gd name="connsiteY0" fmla="*/ 48 h 47"/>
                <a:gd name="connsiteX1" fmla="*/ 0 w 6350"/>
                <a:gd name="connsiteY1" fmla="*/ 48 h 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47">
                  <a:moveTo>
                    <a:pt x="0" y="48"/>
                  </a:moveTo>
                  <a:cubicBezTo>
                    <a:pt x="0" y="-16"/>
                    <a:pt x="0" y="-16"/>
                    <a:pt x="0" y="48"/>
                  </a:cubicBezTo>
                </a:path>
              </a:pathLst>
            </a:custGeom>
            <a:solidFill>
              <a:srgbClr val="F6A5A6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4A650EDA-6E0A-E84D-AF84-CBDB755D5329}"/>
                </a:ext>
              </a:extLst>
            </p:cNvPr>
            <p:cNvSpPr/>
            <p:nvPr/>
          </p:nvSpPr>
          <p:spPr>
            <a:xfrm>
              <a:off x="5277421" y="4326826"/>
              <a:ext cx="334327" cy="1049654"/>
            </a:xfrm>
            <a:custGeom>
              <a:avLst/>
              <a:gdLst>
                <a:gd name="connsiteX0" fmla="*/ 334327 w 334327"/>
                <a:gd name="connsiteY0" fmla="*/ 656590 h 1049654"/>
                <a:gd name="connsiteX1" fmla="*/ 334327 w 334327"/>
                <a:gd name="connsiteY1" fmla="*/ 656590 h 1049654"/>
                <a:gd name="connsiteX2" fmla="*/ 153924 w 334327"/>
                <a:gd name="connsiteY2" fmla="*/ 1049655 h 1049654"/>
                <a:gd name="connsiteX3" fmla="*/ 120015 w 334327"/>
                <a:gd name="connsiteY3" fmla="*/ 1042670 h 1049654"/>
                <a:gd name="connsiteX4" fmla="*/ 22733 w 334327"/>
                <a:gd name="connsiteY4" fmla="*/ 986155 h 1049654"/>
                <a:gd name="connsiteX5" fmla="*/ 0 w 334327"/>
                <a:gd name="connsiteY5" fmla="*/ 966343 h 1049654"/>
                <a:gd name="connsiteX6" fmla="*/ 273431 w 334327"/>
                <a:gd name="connsiteY6" fmla="*/ 0 h 1049654"/>
                <a:gd name="connsiteX7" fmla="*/ 334327 w 334327"/>
                <a:gd name="connsiteY7" fmla="*/ 656590 h 1049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4327" h="1049654">
                  <a:moveTo>
                    <a:pt x="334327" y="656590"/>
                  </a:moveTo>
                  <a:lnTo>
                    <a:pt x="334327" y="656590"/>
                  </a:lnTo>
                  <a:cubicBezTo>
                    <a:pt x="308229" y="745172"/>
                    <a:pt x="153924" y="1049655"/>
                    <a:pt x="153924" y="1049655"/>
                  </a:cubicBezTo>
                  <a:cubicBezTo>
                    <a:pt x="142621" y="1048829"/>
                    <a:pt x="131254" y="1046289"/>
                    <a:pt x="120015" y="1042670"/>
                  </a:cubicBezTo>
                  <a:cubicBezTo>
                    <a:pt x="81534" y="1030224"/>
                    <a:pt x="45212" y="1004379"/>
                    <a:pt x="22733" y="986155"/>
                  </a:cubicBezTo>
                  <a:cubicBezTo>
                    <a:pt x="8636" y="974725"/>
                    <a:pt x="0" y="966343"/>
                    <a:pt x="0" y="966343"/>
                  </a:cubicBezTo>
                  <a:cubicBezTo>
                    <a:pt x="61087" y="887222"/>
                    <a:pt x="270192" y="13652"/>
                    <a:pt x="273431" y="0"/>
                  </a:cubicBezTo>
                  <a:cubicBezTo>
                    <a:pt x="295084" y="198310"/>
                    <a:pt x="318960" y="438912"/>
                    <a:pt x="334327" y="65659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62B238FA-AC1E-C444-8C6B-F8F4A3CDE256}"/>
                </a:ext>
              </a:extLst>
            </p:cNvPr>
            <p:cNvSpPr/>
            <p:nvPr/>
          </p:nvSpPr>
          <p:spPr>
            <a:xfrm>
              <a:off x="5550915" y="4326699"/>
              <a:ext cx="63" cy="127"/>
            </a:xfrm>
            <a:custGeom>
              <a:avLst/>
              <a:gdLst>
                <a:gd name="connsiteX0" fmla="*/ 64 w 63"/>
                <a:gd name="connsiteY0" fmla="*/ 0 h 127"/>
                <a:gd name="connsiteX1" fmla="*/ 0 w 63"/>
                <a:gd name="connsiteY1" fmla="*/ 127 h 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127">
                  <a:moveTo>
                    <a:pt x="64" y="0"/>
                  </a:moveTo>
                  <a:cubicBezTo>
                    <a:pt x="64" y="0"/>
                    <a:pt x="64" y="64"/>
                    <a:pt x="0" y="127"/>
                  </a:cubicBezTo>
                </a:path>
              </a:pathLst>
            </a:custGeom>
            <a:solidFill>
              <a:srgbClr val="F6A5A6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CD35C80D-981A-BD42-8D4B-DA090C5AA97F}"/>
                </a:ext>
              </a:extLst>
            </p:cNvPr>
            <p:cNvSpPr/>
            <p:nvPr/>
          </p:nvSpPr>
          <p:spPr>
            <a:xfrm>
              <a:off x="5240401" y="5312981"/>
              <a:ext cx="157098" cy="171196"/>
            </a:xfrm>
            <a:custGeom>
              <a:avLst/>
              <a:gdLst>
                <a:gd name="connsiteX0" fmla="*/ 157099 w 157098"/>
                <a:gd name="connsiteY0" fmla="*/ 56515 h 171196"/>
                <a:gd name="connsiteX1" fmla="*/ 77851 w 157098"/>
                <a:gd name="connsiteY1" fmla="*/ 171196 h 171196"/>
                <a:gd name="connsiteX2" fmla="*/ 0 w 157098"/>
                <a:gd name="connsiteY2" fmla="*/ 113221 h 171196"/>
                <a:gd name="connsiteX3" fmla="*/ 59817 w 157098"/>
                <a:gd name="connsiteY3" fmla="*/ 0 h 171196"/>
                <a:gd name="connsiteX4" fmla="*/ 157099 w 157098"/>
                <a:gd name="connsiteY4" fmla="*/ 56515 h 171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098" h="171196">
                  <a:moveTo>
                    <a:pt x="157099" y="56515"/>
                  </a:moveTo>
                  <a:lnTo>
                    <a:pt x="77851" y="171196"/>
                  </a:lnTo>
                  <a:lnTo>
                    <a:pt x="0" y="113221"/>
                  </a:lnTo>
                  <a:lnTo>
                    <a:pt x="59817" y="0"/>
                  </a:lnTo>
                  <a:cubicBezTo>
                    <a:pt x="82233" y="18224"/>
                    <a:pt x="118618" y="44069"/>
                    <a:pt x="157099" y="5651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BA35C442-1CF0-B748-A7B3-695BD655097E}"/>
                </a:ext>
              </a:extLst>
            </p:cNvPr>
            <p:cNvSpPr/>
            <p:nvPr/>
          </p:nvSpPr>
          <p:spPr>
            <a:xfrm>
              <a:off x="5106225" y="5408520"/>
              <a:ext cx="346201" cy="312638"/>
            </a:xfrm>
            <a:custGeom>
              <a:avLst/>
              <a:gdLst>
                <a:gd name="connsiteX0" fmla="*/ 330581 w 346201"/>
                <a:gd name="connsiteY0" fmla="*/ 312004 h 312638"/>
                <a:gd name="connsiteX1" fmla="*/ 131572 w 346201"/>
                <a:gd name="connsiteY1" fmla="*/ 312639 h 312638"/>
                <a:gd name="connsiteX2" fmla="*/ 66992 w 346201"/>
                <a:gd name="connsiteY2" fmla="*/ 144364 h 312638"/>
                <a:gd name="connsiteX3" fmla="*/ 41783 w 346201"/>
                <a:gd name="connsiteY3" fmla="*/ 157064 h 312638"/>
                <a:gd name="connsiteX4" fmla="*/ 0 w 346201"/>
                <a:gd name="connsiteY4" fmla="*/ 112296 h 312638"/>
                <a:gd name="connsiteX5" fmla="*/ 53022 w 346201"/>
                <a:gd name="connsiteY5" fmla="*/ 31143 h 312638"/>
                <a:gd name="connsiteX6" fmla="*/ 91758 w 346201"/>
                <a:gd name="connsiteY6" fmla="*/ 1616 h 312638"/>
                <a:gd name="connsiteX7" fmla="*/ 134048 w 346201"/>
                <a:gd name="connsiteY7" fmla="*/ 17681 h 312638"/>
                <a:gd name="connsiteX8" fmla="*/ 211899 w 346201"/>
                <a:gd name="connsiteY8" fmla="*/ 75657 h 312638"/>
                <a:gd name="connsiteX9" fmla="*/ 211265 w 346201"/>
                <a:gd name="connsiteY9" fmla="*/ 77371 h 312638"/>
                <a:gd name="connsiteX10" fmla="*/ 210503 w 346201"/>
                <a:gd name="connsiteY10" fmla="*/ 219357 h 312638"/>
                <a:gd name="connsiteX11" fmla="*/ 236029 w 346201"/>
                <a:gd name="connsiteY11" fmla="*/ 251044 h 312638"/>
                <a:gd name="connsiteX12" fmla="*/ 277241 w 346201"/>
                <a:gd name="connsiteY12" fmla="*/ 260505 h 312638"/>
                <a:gd name="connsiteX13" fmla="*/ 344043 w 346201"/>
                <a:gd name="connsiteY13" fmla="*/ 270284 h 312638"/>
                <a:gd name="connsiteX14" fmla="*/ 330581 w 346201"/>
                <a:gd name="connsiteY14" fmla="*/ 312004 h 312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46201" h="312638">
                  <a:moveTo>
                    <a:pt x="330581" y="312004"/>
                  </a:moveTo>
                  <a:lnTo>
                    <a:pt x="131572" y="312639"/>
                  </a:lnTo>
                  <a:cubicBezTo>
                    <a:pt x="108585" y="257330"/>
                    <a:pt x="90043" y="199736"/>
                    <a:pt x="66992" y="144364"/>
                  </a:cubicBezTo>
                  <a:cubicBezTo>
                    <a:pt x="59880" y="150904"/>
                    <a:pt x="51435" y="156175"/>
                    <a:pt x="41783" y="157064"/>
                  </a:cubicBezTo>
                  <a:cubicBezTo>
                    <a:pt x="22987" y="146459"/>
                    <a:pt x="10668" y="131092"/>
                    <a:pt x="0" y="112296"/>
                  </a:cubicBezTo>
                  <a:cubicBezTo>
                    <a:pt x="14160" y="83150"/>
                    <a:pt x="32067" y="55781"/>
                    <a:pt x="53022" y="31143"/>
                  </a:cubicBezTo>
                  <a:cubicBezTo>
                    <a:pt x="63754" y="18570"/>
                    <a:pt x="76009" y="6251"/>
                    <a:pt x="91758" y="1616"/>
                  </a:cubicBezTo>
                  <a:cubicBezTo>
                    <a:pt x="107633" y="-3020"/>
                    <a:pt x="128143" y="2314"/>
                    <a:pt x="134048" y="17681"/>
                  </a:cubicBezTo>
                  <a:lnTo>
                    <a:pt x="211899" y="75657"/>
                  </a:lnTo>
                  <a:lnTo>
                    <a:pt x="211265" y="77371"/>
                  </a:lnTo>
                  <a:cubicBezTo>
                    <a:pt x="215265" y="124044"/>
                    <a:pt x="204851" y="172875"/>
                    <a:pt x="210503" y="219357"/>
                  </a:cubicBezTo>
                  <a:cubicBezTo>
                    <a:pt x="212217" y="233454"/>
                    <a:pt x="223329" y="244884"/>
                    <a:pt x="236029" y="251044"/>
                  </a:cubicBezTo>
                  <a:cubicBezTo>
                    <a:pt x="248857" y="257203"/>
                    <a:pt x="263144" y="258854"/>
                    <a:pt x="277241" y="260505"/>
                  </a:cubicBezTo>
                  <a:cubicBezTo>
                    <a:pt x="297815" y="262855"/>
                    <a:pt x="323469" y="267998"/>
                    <a:pt x="344043" y="270284"/>
                  </a:cubicBezTo>
                  <a:cubicBezTo>
                    <a:pt x="348805" y="285334"/>
                    <a:pt x="346265" y="312004"/>
                    <a:pt x="330581" y="312004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D4A9F85E-161F-5146-AD1B-9D6FCBA49A59}"/>
                </a:ext>
              </a:extLst>
            </p:cNvPr>
            <p:cNvSpPr/>
            <p:nvPr/>
          </p:nvSpPr>
          <p:spPr>
            <a:xfrm>
              <a:off x="5668454" y="5518150"/>
              <a:ext cx="119443" cy="127508"/>
            </a:xfrm>
            <a:custGeom>
              <a:avLst/>
              <a:gdLst>
                <a:gd name="connsiteX0" fmla="*/ 119443 w 119443"/>
                <a:gd name="connsiteY0" fmla="*/ 3683 h 127508"/>
                <a:gd name="connsiteX1" fmla="*/ 93091 w 119443"/>
                <a:gd name="connsiteY1" fmla="*/ 127508 h 127508"/>
                <a:gd name="connsiteX2" fmla="*/ 5017 w 119443"/>
                <a:gd name="connsiteY2" fmla="*/ 127508 h 127508"/>
                <a:gd name="connsiteX3" fmla="*/ 0 w 119443"/>
                <a:gd name="connsiteY3" fmla="*/ 0 h 127508"/>
                <a:gd name="connsiteX4" fmla="*/ 119443 w 119443"/>
                <a:gd name="connsiteY4" fmla="*/ 3683 h 127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443" h="127508">
                  <a:moveTo>
                    <a:pt x="119443" y="3683"/>
                  </a:moveTo>
                  <a:lnTo>
                    <a:pt x="93091" y="127508"/>
                  </a:lnTo>
                  <a:lnTo>
                    <a:pt x="5017" y="127508"/>
                  </a:lnTo>
                  <a:cubicBezTo>
                    <a:pt x="5017" y="127508"/>
                    <a:pt x="1207" y="445"/>
                    <a:pt x="0" y="0"/>
                  </a:cubicBezTo>
                  <a:cubicBezTo>
                    <a:pt x="28639" y="10985"/>
                    <a:pt x="69660" y="18224"/>
                    <a:pt x="119443" y="3683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193AB673-2731-BE4A-A7F5-D1C285BF2F16}"/>
                </a:ext>
              </a:extLst>
            </p:cNvPr>
            <p:cNvSpPr/>
            <p:nvPr/>
          </p:nvSpPr>
          <p:spPr>
            <a:xfrm>
              <a:off x="5620321" y="5645721"/>
              <a:ext cx="380318" cy="176275"/>
            </a:xfrm>
            <a:custGeom>
              <a:avLst/>
              <a:gdLst>
                <a:gd name="connsiteX0" fmla="*/ 380047 w 380318"/>
                <a:gd name="connsiteY0" fmla="*/ 167259 h 176275"/>
                <a:gd name="connsiteX1" fmla="*/ 378968 w 380318"/>
                <a:gd name="connsiteY1" fmla="*/ 176276 h 176275"/>
                <a:gd name="connsiteX2" fmla="*/ 133985 w 380318"/>
                <a:gd name="connsiteY2" fmla="*/ 176276 h 176275"/>
                <a:gd name="connsiteX3" fmla="*/ 80835 w 380318"/>
                <a:gd name="connsiteY3" fmla="*/ 136398 h 176275"/>
                <a:gd name="connsiteX4" fmla="*/ 74803 w 380318"/>
                <a:gd name="connsiteY4" fmla="*/ 176276 h 176275"/>
                <a:gd name="connsiteX5" fmla="*/ 0 w 380318"/>
                <a:gd name="connsiteY5" fmla="*/ 176276 h 176275"/>
                <a:gd name="connsiteX6" fmla="*/ 53149 w 380318"/>
                <a:gd name="connsiteY6" fmla="*/ 0 h 176275"/>
                <a:gd name="connsiteX7" fmla="*/ 141224 w 380318"/>
                <a:gd name="connsiteY7" fmla="*/ 0 h 176275"/>
                <a:gd name="connsiteX8" fmla="*/ 353187 w 380318"/>
                <a:gd name="connsiteY8" fmla="*/ 121857 h 176275"/>
                <a:gd name="connsiteX9" fmla="*/ 380047 w 380318"/>
                <a:gd name="connsiteY9" fmla="*/ 167259 h 1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0318" h="176275">
                  <a:moveTo>
                    <a:pt x="380047" y="167259"/>
                  </a:moveTo>
                  <a:lnTo>
                    <a:pt x="378968" y="176276"/>
                  </a:lnTo>
                  <a:lnTo>
                    <a:pt x="133985" y="176276"/>
                  </a:lnTo>
                  <a:lnTo>
                    <a:pt x="80835" y="136398"/>
                  </a:lnTo>
                  <a:lnTo>
                    <a:pt x="74803" y="176276"/>
                  </a:lnTo>
                  <a:lnTo>
                    <a:pt x="0" y="176276"/>
                  </a:lnTo>
                  <a:cubicBezTo>
                    <a:pt x="0" y="0"/>
                    <a:pt x="53149" y="0"/>
                    <a:pt x="53149" y="0"/>
                  </a:cubicBezTo>
                  <a:lnTo>
                    <a:pt x="141224" y="0"/>
                  </a:lnTo>
                  <a:cubicBezTo>
                    <a:pt x="174053" y="44640"/>
                    <a:pt x="295529" y="98234"/>
                    <a:pt x="353187" y="121857"/>
                  </a:cubicBezTo>
                  <a:cubicBezTo>
                    <a:pt x="371284" y="129222"/>
                    <a:pt x="382207" y="147764"/>
                    <a:pt x="380047" y="167259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82511712-6BBF-844A-8EE8-A50455A2BBCD}"/>
                </a:ext>
              </a:extLst>
            </p:cNvPr>
            <p:cNvSpPr/>
            <p:nvPr/>
          </p:nvSpPr>
          <p:spPr>
            <a:xfrm>
              <a:off x="6232207" y="2414651"/>
              <a:ext cx="102870" cy="122808"/>
            </a:xfrm>
            <a:custGeom>
              <a:avLst/>
              <a:gdLst>
                <a:gd name="connsiteX0" fmla="*/ 102870 w 102870"/>
                <a:gd name="connsiteY0" fmla="*/ 101854 h 122808"/>
                <a:gd name="connsiteX1" fmla="*/ 94043 w 102870"/>
                <a:gd name="connsiteY1" fmla="*/ 122809 h 122808"/>
                <a:gd name="connsiteX2" fmla="*/ 0 w 102870"/>
                <a:gd name="connsiteY2" fmla="*/ 23622 h 122808"/>
                <a:gd name="connsiteX3" fmla="*/ 12002 w 102870"/>
                <a:gd name="connsiteY3" fmla="*/ 0 h 122808"/>
                <a:gd name="connsiteX4" fmla="*/ 102870 w 102870"/>
                <a:gd name="connsiteY4" fmla="*/ 101854 h 122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870" h="122808">
                  <a:moveTo>
                    <a:pt x="102870" y="101854"/>
                  </a:moveTo>
                  <a:lnTo>
                    <a:pt x="94043" y="122809"/>
                  </a:lnTo>
                  <a:lnTo>
                    <a:pt x="0" y="23622"/>
                  </a:lnTo>
                  <a:lnTo>
                    <a:pt x="12002" y="0"/>
                  </a:lnTo>
                  <a:cubicBezTo>
                    <a:pt x="45910" y="26733"/>
                    <a:pt x="101409" y="101854"/>
                    <a:pt x="102870" y="101854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89E385ED-6DE6-7440-97FE-C304650BB90C}"/>
                </a:ext>
              </a:extLst>
            </p:cNvPr>
            <p:cNvSpPr/>
            <p:nvPr/>
          </p:nvSpPr>
          <p:spPr>
            <a:xfrm>
              <a:off x="6111747" y="2764535"/>
              <a:ext cx="290620" cy="377770"/>
            </a:xfrm>
            <a:custGeom>
              <a:avLst/>
              <a:gdLst>
                <a:gd name="connsiteX0" fmla="*/ 274003 w 290620"/>
                <a:gd name="connsiteY0" fmla="*/ 364427 h 377770"/>
                <a:gd name="connsiteX1" fmla="*/ 239078 w 290620"/>
                <a:gd name="connsiteY1" fmla="*/ 377762 h 377770"/>
                <a:gd name="connsiteX2" fmla="*/ 238189 w 290620"/>
                <a:gd name="connsiteY2" fmla="*/ 377762 h 377770"/>
                <a:gd name="connsiteX3" fmla="*/ 163703 w 290620"/>
                <a:gd name="connsiteY3" fmla="*/ 342900 h 377770"/>
                <a:gd name="connsiteX4" fmla="*/ 113284 w 290620"/>
                <a:gd name="connsiteY4" fmla="*/ 275844 h 377770"/>
                <a:gd name="connsiteX5" fmla="*/ 0 w 290620"/>
                <a:gd name="connsiteY5" fmla="*/ 96393 h 377770"/>
                <a:gd name="connsiteX6" fmla="*/ 35560 w 290620"/>
                <a:gd name="connsiteY6" fmla="*/ 68961 h 377770"/>
                <a:gd name="connsiteX7" fmla="*/ 101727 w 290620"/>
                <a:gd name="connsiteY7" fmla="*/ 0 h 377770"/>
                <a:gd name="connsiteX8" fmla="*/ 171196 w 290620"/>
                <a:gd name="connsiteY8" fmla="*/ 114681 h 377770"/>
                <a:gd name="connsiteX9" fmla="*/ 283083 w 290620"/>
                <a:gd name="connsiteY9" fmla="*/ 299466 h 377770"/>
                <a:gd name="connsiteX10" fmla="*/ 274003 w 290620"/>
                <a:gd name="connsiteY10" fmla="*/ 364427 h 377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0620" h="377770">
                  <a:moveTo>
                    <a:pt x="274003" y="364427"/>
                  </a:moveTo>
                  <a:cubicBezTo>
                    <a:pt x="265049" y="372809"/>
                    <a:pt x="253048" y="378016"/>
                    <a:pt x="239078" y="377762"/>
                  </a:cubicBezTo>
                  <a:lnTo>
                    <a:pt x="238189" y="377762"/>
                  </a:lnTo>
                  <a:cubicBezTo>
                    <a:pt x="210122" y="376936"/>
                    <a:pt x="183960" y="362331"/>
                    <a:pt x="163703" y="342900"/>
                  </a:cubicBezTo>
                  <a:cubicBezTo>
                    <a:pt x="143447" y="323469"/>
                    <a:pt x="128270" y="299593"/>
                    <a:pt x="113284" y="275844"/>
                  </a:cubicBezTo>
                  <a:cubicBezTo>
                    <a:pt x="75565" y="216027"/>
                    <a:pt x="37783" y="156147"/>
                    <a:pt x="0" y="96393"/>
                  </a:cubicBezTo>
                  <a:cubicBezTo>
                    <a:pt x="12319" y="87884"/>
                    <a:pt x="24257" y="78677"/>
                    <a:pt x="35560" y="68961"/>
                  </a:cubicBezTo>
                  <a:cubicBezTo>
                    <a:pt x="59817" y="48070"/>
                    <a:pt x="81852" y="24892"/>
                    <a:pt x="101727" y="0"/>
                  </a:cubicBezTo>
                  <a:cubicBezTo>
                    <a:pt x="101664" y="90170"/>
                    <a:pt x="171196" y="114681"/>
                    <a:pt x="171196" y="114681"/>
                  </a:cubicBezTo>
                  <a:lnTo>
                    <a:pt x="283083" y="299466"/>
                  </a:lnTo>
                  <a:cubicBezTo>
                    <a:pt x="296672" y="321818"/>
                    <a:pt x="290830" y="348679"/>
                    <a:pt x="274003" y="3644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420AA10A-A7F1-5E45-BD45-DDE1901DAB29}"/>
                </a:ext>
              </a:extLst>
            </p:cNvPr>
            <p:cNvSpPr/>
            <p:nvPr/>
          </p:nvSpPr>
          <p:spPr>
            <a:xfrm>
              <a:off x="6288328" y="2438717"/>
              <a:ext cx="521792" cy="499504"/>
            </a:xfrm>
            <a:custGeom>
              <a:avLst/>
              <a:gdLst>
                <a:gd name="connsiteX0" fmla="*/ 521792 w 521792"/>
                <a:gd name="connsiteY0" fmla="*/ 405765 h 499504"/>
                <a:gd name="connsiteX1" fmla="*/ 452323 w 521792"/>
                <a:gd name="connsiteY1" fmla="*/ 478155 h 499504"/>
                <a:gd name="connsiteX2" fmla="*/ 429590 w 521792"/>
                <a:gd name="connsiteY2" fmla="*/ 486728 h 499504"/>
                <a:gd name="connsiteX3" fmla="*/ 349644 w 521792"/>
                <a:gd name="connsiteY3" fmla="*/ 498666 h 499504"/>
                <a:gd name="connsiteX4" fmla="*/ 215659 w 521792"/>
                <a:gd name="connsiteY4" fmla="*/ 486474 h 499504"/>
                <a:gd name="connsiteX5" fmla="*/ 160287 w 521792"/>
                <a:gd name="connsiteY5" fmla="*/ 461899 h 499504"/>
                <a:gd name="connsiteX6" fmla="*/ 106502 w 521792"/>
                <a:gd name="connsiteY6" fmla="*/ 411290 h 499504"/>
                <a:gd name="connsiteX7" fmla="*/ 37795 w 521792"/>
                <a:gd name="connsiteY7" fmla="*/ 408369 h 499504"/>
                <a:gd name="connsiteX8" fmla="*/ 584 w 521792"/>
                <a:gd name="connsiteY8" fmla="*/ 354394 h 499504"/>
                <a:gd name="connsiteX9" fmla="*/ 24333 w 521792"/>
                <a:gd name="connsiteY9" fmla="*/ 294005 h 499504"/>
                <a:gd name="connsiteX10" fmla="*/ 96088 w 521792"/>
                <a:gd name="connsiteY10" fmla="*/ 358267 h 499504"/>
                <a:gd name="connsiteX11" fmla="*/ 96914 w 521792"/>
                <a:gd name="connsiteY11" fmla="*/ 356616 h 499504"/>
                <a:gd name="connsiteX12" fmla="*/ 124028 w 521792"/>
                <a:gd name="connsiteY12" fmla="*/ 287211 h 499504"/>
                <a:gd name="connsiteX13" fmla="*/ 96723 w 521792"/>
                <a:gd name="connsiteY13" fmla="*/ 216472 h 499504"/>
                <a:gd name="connsiteX14" fmla="*/ 120218 w 521792"/>
                <a:gd name="connsiteY14" fmla="*/ 118301 h 499504"/>
                <a:gd name="connsiteX15" fmla="*/ 297193 w 521792"/>
                <a:gd name="connsiteY15" fmla="*/ 0 h 499504"/>
                <a:gd name="connsiteX16" fmla="*/ 324307 w 521792"/>
                <a:gd name="connsiteY16" fmla="*/ 39942 h 499504"/>
                <a:gd name="connsiteX17" fmla="*/ 482930 w 521792"/>
                <a:gd name="connsiteY17" fmla="*/ 319532 h 499504"/>
                <a:gd name="connsiteX18" fmla="*/ 521792 w 521792"/>
                <a:gd name="connsiteY18" fmla="*/ 405765 h 499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21792" h="499504">
                  <a:moveTo>
                    <a:pt x="521792" y="405765"/>
                  </a:moveTo>
                  <a:cubicBezTo>
                    <a:pt x="512776" y="439674"/>
                    <a:pt x="484201" y="463550"/>
                    <a:pt x="452323" y="478155"/>
                  </a:cubicBezTo>
                  <a:cubicBezTo>
                    <a:pt x="444894" y="481584"/>
                    <a:pt x="437274" y="484378"/>
                    <a:pt x="429590" y="486728"/>
                  </a:cubicBezTo>
                  <a:cubicBezTo>
                    <a:pt x="403873" y="494538"/>
                    <a:pt x="376631" y="497332"/>
                    <a:pt x="349644" y="498666"/>
                  </a:cubicBezTo>
                  <a:cubicBezTo>
                    <a:pt x="304622" y="500888"/>
                    <a:pt x="258839" y="499301"/>
                    <a:pt x="215659" y="486474"/>
                  </a:cubicBezTo>
                  <a:cubicBezTo>
                    <a:pt x="196291" y="480759"/>
                    <a:pt x="177432" y="472567"/>
                    <a:pt x="160287" y="461899"/>
                  </a:cubicBezTo>
                  <a:cubicBezTo>
                    <a:pt x="139078" y="448818"/>
                    <a:pt x="120409" y="431927"/>
                    <a:pt x="106502" y="411290"/>
                  </a:cubicBezTo>
                  <a:cubicBezTo>
                    <a:pt x="84722" y="417386"/>
                    <a:pt x="57353" y="419608"/>
                    <a:pt x="37795" y="408369"/>
                  </a:cubicBezTo>
                  <a:cubicBezTo>
                    <a:pt x="18110" y="397066"/>
                    <a:pt x="3632" y="376809"/>
                    <a:pt x="584" y="354394"/>
                  </a:cubicBezTo>
                  <a:cubicBezTo>
                    <a:pt x="-2464" y="331915"/>
                    <a:pt x="6553" y="307975"/>
                    <a:pt x="24333" y="294005"/>
                  </a:cubicBezTo>
                  <a:cubicBezTo>
                    <a:pt x="52146" y="307912"/>
                    <a:pt x="79070" y="332296"/>
                    <a:pt x="96088" y="358267"/>
                  </a:cubicBezTo>
                  <a:cubicBezTo>
                    <a:pt x="96977" y="358521"/>
                    <a:pt x="97612" y="357124"/>
                    <a:pt x="96914" y="356616"/>
                  </a:cubicBezTo>
                  <a:cubicBezTo>
                    <a:pt x="113551" y="336931"/>
                    <a:pt x="124282" y="313055"/>
                    <a:pt x="124028" y="287211"/>
                  </a:cubicBezTo>
                  <a:cubicBezTo>
                    <a:pt x="123711" y="261430"/>
                    <a:pt x="113805" y="235776"/>
                    <a:pt x="96723" y="216472"/>
                  </a:cubicBezTo>
                  <a:cubicBezTo>
                    <a:pt x="121234" y="192151"/>
                    <a:pt x="132220" y="150622"/>
                    <a:pt x="120218" y="118301"/>
                  </a:cubicBezTo>
                  <a:cubicBezTo>
                    <a:pt x="191338" y="112586"/>
                    <a:pt x="263474" y="62929"/>
                    <a:pt x="297193" y="0"/>
                  </a:cubicBezTo>
                  <a:cubicBezTo>
                    <a:pt x="306401" y="13208"/>
                    <a:pt x="315481" y="26543"/>
                    <a:pt x="324307" y="39942"/>
                  </a:cubicBezTo>
                  <a:cubicBezTo>
                    <a:pt x="383807" y="129223"/>
                    <a:pt x="436829" y="222758"/>
                    <a:pt x="482930" y="319532"/>
                  </a:cubicBezTo>
                  <a:cubicBezTo>
                    <a:pt x="496456" y="347917"/>
                    <a:pt x="509410" y="376746"/>
                    <a:pt x="521792" y="405765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0E95D3FE-E628-3848-8BC9-DB8255C20353}"/>
                </a:ext>
              </a:extLst>
            </p:cNvPr>
            <p:cNvSpPr/>
            <p:nvPr/>
          </p:nvSpPr>
          <p:spPr>
            <a:xfrm>
              <a:off x="5494958" y="1918435"/>
              <a:ext cx="834785" cy="1015287"/>
            </a:xfrm>
            <a:custGeom>
              <a:avLst/>
              <a:gdLst>
                <a:gd name="connsiteX0" fmla="*/ 834785 w 834785"/>
                <a:gd name="connsiteY0" fmla="*/ 622707 h 1015287"/>
                <a:gd name="connsiteX1" fmla="*/ 718517 w 834785"/>
                <a:gd name="connsiteY1" fmla="*/ 846100 h 1015287"/>
                <a:gd name="connsiteX2" fmla="*/ 652350 w 834785"/>
                <a:gd name="connsiteY2" fmla="*/ 915061 h 1015287"/>
                <a:gd name="connsiteX3" fmla="*/ 616790 w 834785"/>
                <a:gd name="connsiteY3" fmla="*/ 942494 h 1015287"/>
                <a:gd name="connsiteX4" fmla="*/ 612726 w 834785"/>
                <a:gd name="connsiteY4" fmla="*/ 936016 h 1015287"/>
                <a:gd name="connsiteX5" fmla="*/ 613107 w 834785"/>
                <a:gd name="connsiteY5" fmla="*/ 944970 h 1015287"/>
                <a:gd name="connsiteX6" fmla="*/ 328817 w 834785"/>
                <a:gd name="connsiteY6" fmla="*/ 1008343 h 1015287"/>
                <a:gd name="connsiteX7" fmla="*/ 71960 w 834785"/>
                <a:gd name="connsiteY7" fmla="*/ 797332 h 1015287"/>
                <a:gd name="connsiteX8" fmla="*/ 10619 w 834785"/>
                <a:gd name="connsiteY8" fmla="*/ 598133 h 1015287"/>
                <a:gd name="connsiteX9" fmla="*/ 10619 w 834785"/>
                <a:gd name="connsiteY9" fmla="*/ 598069 h 1015287"/>
                <a:gd name="connsiteX10" fmla="*/ 205 w 834785"/>
                <a:gd name="connsiteY10" fmla="*/ 464529 h 1015287"/>
                <a:gd name="connsiteX11" fmla="*/ 35892 w 834785"/>
                <a:gd name="connsiteY11" fmla="*/ 204750 h 1015287"/>
                <a:gd name="connsiteX12" fmla="*/ 197817 w 834785"/>
                <a:gd name="connsiteY12" fmla="*/ 3773 h 1015287"/>
                <a:gd name="connsiteX13" fmla="*/ 344756 w 834785"/>
                <a:gd name="connsiteY13" fmla="*/ 65177 h 1015287"/>
                <a:gd name="connsiteX14" fmla="*/ 360377 w 834785"/>
                <a:gd name="connsiteY14" fmla="*/ 216879 h 1015287"/>
                <a:gd name="connsiteX15" fmla="*/ 322912 w 834785"/>
                <a:gd name="connsiteY15" fmla="*/ 367819 h 1015287"/>
                <a:gd name="connsiteX16" fmla="*/ 342660 w 834785"/>
                <a:gd name="connsiteY16" fmla="*/ 617564 h 1015287"/>
                <a:gd name="connsiteX17" fmla="*/ 421591 w 834785"/>
                <a:gd name="connsiteY17" fmla="*/ 725832 h 1015287"/>
                <a:gd name="connsiteX18" fmla="*/ 510808 w 834785"/>
                <a:gd name="connsiteY18" fmla="*/ 740119 h 1015287"/>
                <a:gd name="connsiteX19" fmla="*/ 601867 w 834785"/>
                <a:gd name="connsiteY19" fmla="*/ 698019 h 1015287"/>
                <a:gd name="connsiteX20" fmla="*/ 616219 w 834785"/>
                <a:gd name="connsiteY20" fmla="*/ 685191 h 1015287"/>
                <a:gd name="connsiteX21" fmla="*/ 619139 w 834785"/>
                <a:gd name="connsiteY21" fmla="*/ 682270 h 1015287"/>
                <a:gd name="connsiteX22" fmla="*/ 717310 w 834785"/>
                <a:gd name="connsiteY22" fmla="*/ 498946 h 1015287"/>
                <a:gd name="connsiteX23" fmla="*/ 737186 w 834785"/>
                <a:gd name="connsiteY23" fmla="*/ 519901 h 1015287"/>
                <a:gd name="connsiteX24" fmla="*/ 831229 w 834785"/>
                <a:gd name="connsiteY24" fmla="*/ 619088 h 1015287"/>
                <a:gd name="connsiteX25" fmla="*/ 834785 w 834785"/>
                <a:gd name="connsiteY25" fmla="*/ 622707 h 1015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34785" h="1015287">
                  <a:moveTo>
                    <a:pt x="834785" y="622707"/>
                  </a:moveTo>
                  <a:cubicBezTo>
                    <a:pt x="808496" y="702717"/>
                    <a:pt x="770841" y="780505"/>
                    <a:pt x="718517" y="846100"/>
                  </a:cubicBezTo>
                  <a:cubicBezTo>
                    <a:pt x="698641" y="870992"/>
                    <a:pt x="676670" y="894170"/>
                    <a:pt x="652350" y="915061"/>
                  </a:cubicBezTo>
                  <a:cubicBezTo>
                    <a:pt x="641047" y="924777"/>
                    <a:pt x="629109" y="933985"/>
                    <a:pt x="616790" y="942494"/>
                  </a:cubicBezTo>
                  <a:cubicBezTo>
                    <a:pt x="615393" y="940335"/>
                    <a:pt x="614123" y="938175"/>
                    <a:pt x="612726" y="936016"/>
                  </a:cubicBezTo>
                  <a:cubicBezTo>
                    <a:pt x="612853" y="938938"/>
                    <a:pt x="613044" y="941985"/>
                    <a:pt x="613107" y="944970"/>
                  </a:cubicBezTo>
                  <a:cubicBezTo>
                    <a:pt x="529922" y="1001294"/>
                    <a:pt x="426544" y="1029298"/>
                    <a:pt x="328817" y="1008343"/>
                  </a:cubicBezTo>
                  <a:cubicBezTo>
                    <a:pt x="216867" y="984340"/>
                    <a:pt x="124601" y="898996"/>
                    <a:pt x="71960" y="797332"/>
                  </a:cubicBezTo>
                  <a:cubicBezTo>
                    <a:pt x="39829" y="735229"/>
                    <a:pt x="20842" y="667538"/>
                    <a:pt x="10619" y="598133"/>
                  </a:cubicBezTo>
                  <a:cubicBezTo>
                    <a:pt x="10619" y="598069"/>
                    <a:pt x="10619" y="598069"/>
                    <a:pt x="10619" y="598069"/>
                  </a:cubicBezTo>
                  <a:cubicBezTo>
                    <a:pt x="4078" y="553937"/>
                    <a:pt x="1030" y="509042"/>
                    <a:pt x="205" y="464529"/>
                  </a:cubicBezTo>
                  <a:cubicBezTo>
                    <a:pt x="-1383" y="376645"/>
                    <a:pt x="5857" y="287364"/>
                    <a:pt x="35892" y="204750"/>
                  </a:cubicBezTo>
                  <a:cubicBezTo>
                    <a:pt x="65991" y="122137"/>
                    <a:pt x="120855" y="46318"/>
                    <a:pt x="197817" y="3773"/>
                  </a:cubicBezTo>
                  <a:cubicBezTo>
                    <a:pt x="247474" y="-11086"/>
                    <a:pt x="319864" y="19711"/>
                    <a:pt x="344756" y="65177"/>
                  </a:cubicBezTo>
                  <a:cubicBezTo>
                    <a:pt x="369711" y="110644"/>
                    <a:pt x="369775" y="165888"/>
                    <a:pt x="360377" y="216879"/>
                  </a:cubicBezTo>
                  <a:cubicBezTo>
                    <a:pt x="350915" y="267806"/>
                    <a:pt x="332754" y="316828"/>
                    <a:pt x="322912" y="367819"/>
                  </a:cubicBezTo>
                  <a:cubicBezTo>
                    <a:pt x="306910" y="450750"/>
                    <a:pt x="313832" y="538125"/>
                    <a:pt x="342660" y="617564"/>
                  </a:cubicBezTo>
                  <a:cubicBezTo>
                    <a:pt x="358218" y="660426"/>
                    <a:pt x="382030" y="703098"/>
                    <a:pt x="421591" y="725832"/>
                  </a:cubicBezTo>
                  <a:cubicBezTo>
                    <a:pt x="448833" y="741453"/>
                    <a:pt x="480074" y="745135"/>
                    <a:pt x="510808" y="740119"/>
                  </a:cubicBezTo>
                  <a:cubicBezTo>
                    <a:pt x="543511" y="734785"/>
                    <a:pt x="575705" y="719418"/>
                    <a:pt x="601867" y="698019"/>
                  </a:cubicBezTo>
                  <a:cubicBezTo>
                    <a:pt x="606884" y="693954"/>
                    <a:pt x="611646" y="689636"/>
                    <a:pt x="616219" y="685191"/>
                  </a:cubicBezTo>
                  <a:cubicBezTo>
                    <a:pt x="617171" y="684239"/>
                    <a:pt x="618123" y="683286"/>
                    <a:pt x="619139" y="682270"/>
                  </a:cubicBezTo>
                  <a:cubicBezTo>
                    <a:pt x="667717" y="632296"/>
                    <a:pt x="693180" y="564541"/>
                    <a:pt x="717310" y="498946"/>
                  </a:cubicBezTo>
                  <a:lnTo>
                    <a:pt x="737186" y="519901"/>
                  </a:lnTo>
                  <a:lnTo>
                    <a:pt x="831229" y="619088"/>
                  </a:lnTo>
                  <a:lnTo>
                    <a:pt x="834785" y="622707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44920BD0-33C0-7441-956E-BBFAD6C2BA7C}"/>
                </a:ext>
              </a:extLst>
            </p:cNvPr>
            <p:cNvSpPr/>
            <p:nvPr/>
          </p:nvSpPr>
          <p:spPr>
            <a:xfrm>
              <a:off x="6213411" y="2298233"/>
              <a:ext cx="382073" cy="613063"/>
            </a:xfrm>
            <a:custGeom>
              <a:avLst/>
              <a:gdLst>
                <a:gd name="connsiteX0" fmla="*/ 371983 w 382073"/>
                <a:gd name="connsiteY0" fmla="*/ 140421 h 613063"/>
                <a:gd name="connsiteX1" fmla="*/ 195009 w 382073"/>
                <a:gd name="connsiteY1" fmla="*/ 258721 h 613063"/>
                <a:gd name="connsiteX2" fmla="*/ 171514 w 382073"/>
                <a:gd name="connsiteY2" fmla="*/ 356892 h 613063"/>
                <a:gd name="connsiteX3" fmla="*/ 198818 w 382073"/>
                <a:gd name="connsiteY3" fmla="*/ 427631 h 613063"/>
                <a:gd name="connsiteX4" fmla="*/ 171704 w 382073"/>
                <a:gd name="connsiteY4" fmla="*/ 497037 h 613063"/>
                <a:gd name="connsiteX5" fmla="*/ 170879 w 382073"/>
                <a:gd name="connsiteY5" fmla="*/ 498688 h 613063"/>
                <a:gd name="connsiteX6" fmla="*/ 99123 w 382073"/>
                <a:gd name="connsiteY6" fmla="*/ 434426 h 613063"/>
                <a:gd name="connsiteX7" fmla="*/ 75374 w 382073"/>
                <a:gd name="connsiteY7" fmla="*/ 494814 h 613063"/>
                <a:gd name="connsiteX8" fmla="*/ 112585 w 382073"/>
                <a:gd name="connsiteY8" fmla="*/ 548789 h 613063"/>
                <a:gd name="connsiteX9" fmla="*/ 181292 w 382073"/>
                <a:gd name="connsiteY9" fmla="*/ 551710 h 613063"/>
                <a:gd name="connsiteX10" fmla="*/ 235077 w 382073"/>
                <a:gd name="connsiteY10" fmla="*/ 602320 h 613063"/>
                <a:gd name="connsiteX11" fmla="*/ 234505 w 382073"/>
                <a:gd name="connsiteY11" fmla="*/ 603209 h 613063"/>
                <a:gd name="connsiteX12" fmla="*/ 188849 w 382073"/>
                <a:gd name="connsiteY12" fmla="*/ 611718 h 613063"/>
                <a:gd name="connsiteX13" fmla="*/ 147066 w 382073"/>
                <a:gd name="connsiteY13" fmla="*/ 590509 h 613063"/>
                <a:gd name="connsiteX14" fmla="*/ 69469 w 382073"/>
                <a:gd name="connsiteY14" fmla="*/ 580920 h 613063"/>
                <a:gd name="connsiteX15" fmla="*/ 0 w 382073"/>
                <a:gd name="connsiteY15" fmla="*/ 466239 h 613063"/>
                <a:gd name="connsiteX16" fmla="*/ 116268 w 382073"/>
                <a:gd name="connsiteY16" fmla="*/ 242846 h 613063"/>
                <a:gd name="connsiteX17" fmla="*/ 112776 w 382073"/>
                <a:gd name="connsiteY17" fmla="*/ 239163 h 613063"/>
                <a:gd name="connsiteX18" fmla="*/ 121603 w 382073"/>
                <a:gd name="connsiteY18" fmla="*/ 218208 h 613063"/>
                <a:gd name="connsiteX19" fmla="*/ 121666 w 382073"/>
                <a:gd name="connsiteY19" fmla="*/ 218081 h 613063"/>
                <a:gd name="connsiteX20" fmla="*/ 146367 w 382073"/>
                <a:gd name="connsiteY20" fmla="*/ 202968 h 613063"/>
                <a:gd name="connsiteX21" fmla="*/ 151193 w 382073"/>
                <a:gd name="connsiteY21" fmla="*/ 199476 h 613063"/>
                <a:gd name="connsiteX22" fmla="*/ 151321 w 382073"/>
                <a:gd name="connsiteY22" fmla="*/ 199412 h 613063"/>
                <a:gd name="connsiteX23" fmla="*/ 160401 w 382073"/>
                <a:gd name="connsiteY23" fmla="*/ 192173 h 613063"/>
                <a:gd name="connsiteX24" fmla="*/ 160528 w 382073"/>
                <a:gd name="connsiteY24" fmla="*/ 192046 h 613063"/>
                <a:gd name="connsiteX25" fmla="*/ 169164 w 382073"/>
                <a:gd name="connsiteY25" fmla="*/ 184363 h 613063"/>
                <a:gd name="connsiteX26" fmla="*/ 173673 w 382073"/>
                <a:gd name="connsiteY26" fmla="*/ 179981 h 613063"/>
                <a:gd name="connsiteX27" fmla="*/ 178689 w 382073"/>
                <a:gd name="connsiteY27" fmla="*/ 174838 h 613063"/>
                <a:gd name="connsiteX28" fmla="*/ 183579 w 382073"/>
                <a:gd name="connsiteY28" fmla="*/ 169567 h 613063"/>
                <a:gd name="connsiteX29" fmla="*/ 187261 w 382073"/>
                <a:gd name="connsiteY29" fmla="*/ 165313 h 613063"/>
                <a:gd name="connsiteX30" fmla="*/ 192786 w 382073"/>
                <a:gd name="connsiteY30" fmla="*/ 158518 h 613063"/>
                <a:gd name="connsiteX31" fmla="*/ 197929 w 382073"/>
                <a:gd name="connsiteY31" fmla="*/ 151724 h 613063"/>
                <a:gd name="connsiteX32" fmla="*/ 201295 w 382073"/>
                <a:gd name="connsiteY32" fmla="*/ 146961 h 613063"/>
                <a:gd name="connsiteX33" fmla="*/ 204978 w 382073"/>
                <a:gd name="connsiteY33" fmla="*/ 141500 h 613063"/>
                <a:gd name="connsiteX34" fmla="*/ 205677 w 382073"/>
                <a:gd name="connsiteY34" fmla="*/ 140357 h 613063"/>
                <a:gd name="connsiteX35" fmla="*/ 208598 w 382073"/>
                <a:gd name="connsiteY35" fmla="*/ 135658 h 613063"/>
                <a:gd name="connsiteX36" fmla="*/ 209867 w 382073"/>
                <a:gd name="connsiteY36" fmla="*/ 133499 h 613063"/>
                <a:gd name="connsiteX37" fmla="*/ 212725 w 382073"/>
                <a:gd name="connsiteY37" fmla="*/ 128546 h 613063"/>
                <a:gd name="connsiteX38" fmla="*/ 216154 w 382073"/>
                <a:gd name="connsiteY38" fmla="*/ 122196 h 613063"/>
                <a:gd name="connsiteX39" fmla="*/ 219329 w 382073"/>
                <a:gd name="connsiteY39" fmla="*/ 115783 h 613063"/>
                <a:gd name="connsiteX40" fmla="*/ 220790 w 382073"/>
                <a:gd name="connsiteY40" fmla="*/ 112671 h 613063"/>
                <a:gd name="connsiteX41" fmla="*/ 228727 w 382073"/>
                <a:gd name="connsiteY41" fmla="*/ 93049 h 613063"/>
                <a:gd name="connsiteX42" fmla="*/ 230759 w 382073"/>
                <a:gd name="connsiteY42" fmla="*/ 87081 h 613063"/>
                <a:gd name="connsiteX43" fmla="*/ 230886 w 382073"/>
                <a:gd name="connsiteY43" fmla="*/ 86699 h 613063"/>
                <a:gd name="connsiteX44" fmla="*/ 232473 w 382073"/>
                <a:gd name="connsiteY44" fmla="*/ 81620 h 613063"/>
                <a:gd name="connsiteX45" fmla="*/ 237680 w 382073"/>
                <a:gd name="connsiteY45" fmla="*/ 60030 h 613063"/>
                <a:gd name="connsiteX46" fmla="*/ 238379 w 382073"/>
                <a:gd name="connsiteY46" fmla="*/ 56156 h 613063"/>
                <a:gd name="connsiteX47" fmla="*/ 238887 w 382073"/>
                <a:gd name="connsiteY47" fmla="*/ 52727 h 613063"/>
                <a:gd name="connsiteX48" fmla="*/ 239649 w 382073"/>
                <a:gd name="connsiteY48" fmla="*/ 47139 h 613063"/>
                <a:gd name="connsiteX49" fmla="*/ 240348 w 382073"/>
                <a:gd name="connsiteY49" fmla="*/ 40408 h 613063"/>
                <a:gd name="connsiteX50" fmla="*/ 240919 w 382073"/>
                <a:gd name="connsiteY50" fmla="*/ 32852 h 613063"/>
                <a:gd name="connsiteX51" fmla="*/ 253048 w 382073"/>
                <a:gd name="connsiteY51" fmla="*/ 86 h 613063"/>
                <a:gd name="connsiteX52" fmla="*/ 360426 w 382073"/>
                <a:gd name="connsiteY52" fmla="*/ 49489 h 613063"/>
                <a:gd name="connsiteX53" fmla="*/ 381000 w 382073"/>
                <a:gd name="connsiteY53" fmla="*/ 94383 h 613063"/>
                <a:gd name="connsiteX54" fmla="*/ 371983 w 382073"/>
                <a:gd name="connsiteY54" fmla="*/ 140421 h 613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82073" h="613063">
                  <a:moveTo>
                    <a:pt x="371983" y="140421"/>
                  </a:moveTo>
                  <a:cubicBezTo>
                    <a:pt x="338265" y="203349"/>
                    <a:pt x="266129" y="253070"/>
                    <a:pt x="195009" y="258721"/>
                  </a:cubicBezTo>
                  <a:cubicBezTo>
                    <a:pt x="207010" y="291106"/>
                    <a:pt x="195961" y="332571"/>
                    <a:pt x="171514" y="356892"/>
                  </a:cubicBezTo>
                  <a:cubicBezTo>
                    <a:pt x="188659" y="376196"/>
                    <a:pt x="198565" y="401787"/>
                    <a:pt x="198818" y="427631"/>
                  </a:cubicBezTo>
                  <a:cubicBezTo>
                    <a:pt x="199073" y="453412"/>
                    <a:pt x="188341" y="477288"/>
                    <a:pt x="171704" y="497037"/>
                  </a:cubicBezTo>
                  <a:cubicBezTo>
                    <a:pt x="172403" y="497545"/>
                    <a:pt x="171767" y="498942"/>
                    <a:pt x="170879" y="498688"/>
                  </a:cubicBezTo>
                  <a:cubicBezTo>
                    <a:pt x="153860" y="472716"/>
                    <a:pt x="126936" y="448332"/>
                    <a:pt x="99123" y="434426"/>
                  </a:cubicBezTo>
                  <a:cubicBezTo>
                    <a:pt x="81280" y="448396"/>
                    <a:pt x="72327" y="472399"/>
                    <a:pt x="75374" y="494814"/>
                  </a:cubicBezTo>
                  <a:cubicBezTo>
                    <a:pt x="78423" y="517293"/>
                    <a:pt x="92964" y="537550"/>
                    <a:pt x="112585" y="548789"/>
                  </a:cubicBezTo>
                  <a:cubicBezTo>
                    <a:pt x="132207" y="560029"/>
                    <a:pt x="159512" y="557806"/>
                    <a:pt x="181292" y="551710"/>
                  </a:cubicBezTo>
                  <a:cubicBezTo>
                    <a:pt x="195199" y="572348"/>
                    <a:pt x="213932" y="589175"/>
                    <a:pt x="235077" y="602320"/>
                  </a:cubicBezTo>
                  <a:lnTo>
                    <a:pt x="234505" y="603209"/>
                  </a:lnTo>
                  <a:cubicBezTo>
                    <a:pt x="221869" y="612924"/>
                    <a:pt x="204534" y="614766"/>
                    <a:pt x="188849" y="611718"/>
                  </a:cubicBezTo>
                  <a:cubicBezTo>
                    <a:pt x="173228" y="608733"/>
                    <a:pt x="161290" y="597748"/>
                    <a:pt x="147066" y="590509"/>
                  </a:cubicBezTo>
                  <a:cubicBezTo>
                    <a:pt x="122174" y="602066"/>
                    <a:pt x="90805" y="598065"/>
                    <a:pt x="69469" y="580920"/>
                  </a:cubicBezTo>
                  <a:cubicBezTo>
                    <a:pt x="69469" y="580920"/>
                    <a:pt x="0" y="556409"/>
                    <a:pt x="0" y="466239"/>
                  </a:cubicBezTo>
                  <a:cubicBezTo>
                    <a:pt x="52324" y="400644"/>
                    <a:pt x="89979" y="322856"/>
                    <a:pt x="116268" y="242846"/>
                  </a:cubicBezTo>
                  <a:lnTo>
                    <a:pt x="112776" y="239163"/>
                  </a:lnTo>
                  <a:lnTo>
                    <a:pt x="121603" y="218208"/>
                  </a:lnTo>
                  <a:lnTo>
                    <a:pt x="121666" y="218081"/>
                  </a:lnTo>
                  <a:cubicBezTo>
                    <a:pt x="130239" y="213636"/>
                    <a:pt x="138493" y="208556"/>
                    <a:pt x="146367" y="202968"/>
                  </a:cubicBezTo>
                  <a:cubicBezTo>
                    <a:pt x="148018" y="201825"/>
                    <a:pt x="149542" y="200682"/>
                    <a:pt x="151193" y="199476"/>
                  </a:cubicBezTo>
                  <a:cubicBezTo>
                    <a:pt x="151193" y="199476"/>
                    <a:pt x="151257" y="199412"/>
                    <a:pt x="151321" y="199412"/>
                  </a:cubicBezTo>
                  <a:cubicBezTo>
                    <a:pt x="154432" y="197063"/>
                    <a:pt x="157417" y="194649"/>
                    <a:pt x="160401" y="192173"/>
                  </a:cubicBezTo>
                  <a:cubicBezTo>
                    <a:pt x="160465" y="192110"/>
                    <a:pt x="160465" y="192110"/>
                    <a:pt x="160528" y="192046"/>
                  </a:cubicBezTo>
                  <a:cubicBezTo>
                    <a:pt x="163449" y="189570"/>
                    <a:pt x="166370" y="187030"/>
                    <a:pt x="169164" y="184363"/>
                  </a:cubicBezTo>
                  <a:cubicBezTo>
                    <a:pt x="170688" y="182966"/>
                    <a:pt x="172212" y="181442"/>
                    <a:pt x="173673" y="179981"/>
                  </a:cubicBezTo>
                  <a:cubicBezTo>
                    <a:pt x="175387" y="178330"/>
                    <a:pt x="177102" y="176552"/>
                    <a:pt x="178689" y="174838"/>
                  </a:cubicBezTo>
                  <a:cubicBezTo>
                    <a:pt x="180340" y="173123"/>
                    <a:pt x="181991" y="171345"/>
                    <a:pt x="183579" y="169567"/>
                  </a:cubicBezTo>
                  <a:cubicBezTo>
                    <a:pt x="184848" y="168170"/>
                    <a:pt x="186055" y="166710"/>
                    <a:pt x="187261" y="165313"/>
                  </a:cubicBezTo>
                  <a:cubicBezTo>
                    <a:pt x="189167" y="163090"/>
                    <a:pt x="191008" y="160804"/>
                    <a:pt x="192786" y="158518"/>
                  </a:cubicBezTo>
                  <a:cubicBezTo>
                    <a:pt x="194564" y="156296"/>
                    <a:pt x="196215" y="154010"/>
                    <a:pt x="197929" y="151724"/>
                  </a:cubicBezTo>
                  <a:cubicBezTo>
                    <a:pt x="199073" y="150136"/>
                    <a:pt x="200216" y="148549"/>
                    <a:pt x="201295" y="146961"/>
                  </a:cubicBezTo>
                  <a:cubicBezTo>
                    <a:pt x="202629" y="145120"/>
                    <a:pt x="203835" y="143278"/>
                    <a:pt x="204978" y="141500"/>
                  </a:cubicBezTo>
                  <a:cubicBezTo>
                    <a:pt x="205296" y="141119"/>
                    <a:pt x="205486" y="140738"/>
                    <a:pt x="205677" y="140357"/>
                  </a:cubicBezTo>
                  <a:cubicBezTo>
                    <a:pt x="206756" y="138833"/>
                    <a:pt x="207709" y="137246"/>
                    <a:pt x="208598" y="135658"/>
                  </a:cubicBezTo>
                  <a:cubicBezTo>
                    <a:pt x="209042" y="134960"/>
                    <a:pt x="209486" y="134261"/>
                    <a:pt x="209867" y="133499"/>
                  </a:cubicBezTo>
                  <a:cubicBezTo>
                    <a:pt x="210884" y="131848"/>
                    <a:pt x="211773" y="130261"/>
                    <a:pt x="212725" y="128546"/>
                  </a:cubicBezTo>
                  <a:cubicBezTo>
                    <a:pt x="213932" y="126451"/>
                    <a:pt x="215074" y="124355"/>
                    <a:pt x="216154" y="122196"/>
                  </a:cubicBezTo>
                  <a:cubicBezTo>
                    <a:pt x="217297" y="120037"/>
                    <a:pt x="218313" y="117942"/>
                    <a:pt x="219329" y="115783"/>
                  </a:cubicBezTo>
                  <a:cubicBezTo>
                    <a:pt x="219837" y="114767"/>
                    <a:pt x="220345" y="113687"/>
                    <a:pt x="220790" y="112671"/>
                  </a:cubicBezTo>
                  <a:cubicBezTo>
                    <a:pt x="223774" y="106194"/>
                    <a:pt x="226441" y="99717"/>
                    <a:pt x="228727" y="93049"/>
                  </a:cubicBezTo>
                  <a:cubicBezTo>
                    <a:pt x="229489" y="91145"/>
                    <a:pt x="230124" y="89113"/>
                    <a:pt x="230759" y="87081"/>
                  </a:cubicBezTo>
                  <a:cubicBezTo>
                    <a:pt x="230823" y="86954"/>
                    <a:pt x="230886" y="86827"/>
                    <a:pt x="230886" y="86699"/>
                  </a:cubicBezTo>
                  <a:cubicBezTo>
                    <a:pt x="231521" y="85049"/>
                    <a:pt x="232029" y="83334"/>
                    <a:pt x="232473" y="81620"/>
                  </a:cubicBezTo>
                  <a:cubicBezTo>
                    <a:pt x="234633" y="74508"/>
                    <a:pt x="236347" y="67268"/>
                    <a:pt x="237680" y="60030"/>
                  </a:cubicBezTo>
                  <a:cubicBezTo>
                    <a:pt x="237935" y="58760"/>
                    <a:pt x="238189" y="57490"/>
                    <a:pt x="238379" y="56156"/>
                  </a:cubicBezTo>
                  <a:cubicBezTo>
                    <a:pt x="238506" y="55013"/>
                    <a:pt x="238760" y="53870"/>
                    <a:pt x="238887" y="52727"/>
                  </a:cubicBezTo>
                  <a:cubicBezTo>
                    <a:pt x="239204" y="50886"/>
                    <a:pt x="239459" y="49044"/>
                    <a:pt x="239649" y="47139"/>
                  </a:cubicBezTo>
                  <a:cubicBezTo>
                    <a:pt x="239967" y="44917"/>
                    <a:pt x="240221" y="42694"/>
                    <a:pt x="240348" y="40408"/>
                  </a:cubicBezTo>
                  <a:cubicBezTo>
                    <a:pt x="240602" y="37868"/>
                    <a:pt x="240729" y="35392"/>
                    <a:pt x="240919" y="32852"/>
                  </a:cubicBezTo>
                  <a:cubicBezTo>
                    <a:pt x="245301" y="22057"/>
                    <a:pt x="249301" y="11135"/>
                    <a:pt x="253048" y="86"/>
                  </a:cubicBezTo>
                  <a:cubicBezTo>
                    <a:pt x="293878" y="-1438"/>
                    <a:pt x="335026" y="17485"/>
                    <a:pt x="360426" y="49489"/>
                  </a:cubicBezTo>
                  <a:cubicBezTo>
                    <a:pt x="370777" y="62570"/>
                    <a:pt x="378778" y="77873"/>
                    <a:pt x="381000" y="94383"/>
                  </a:cubicBezTo>
                  <a:cubicBezTo>
                    <a:pt x="383222" y="110957"/>
                    <a:pt x="382778" y="127784"/>
                    <a:pt x="371983" y="140421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BC63A0C5-1790-DB4C-B857-18386AA45FE8}"/>
                </a:ext>
              </a:extLst>
            </p:cNvPr>
            <p:cNvSpPr/>
            <p:nvPr/>
          </p:nvSpPr>
          <p:spPr>
            <a:xfrm>
              <a:off x="6591807" y="2628519"/>
              <a:ext cx="86106" cy="81660"/>
            </a:xfrm>
            <a:custGeom>
              <a:avLst/>
              <a:gdLst>
                <a:gd name="connsiteX0" fmla="*/ 60833 w 86106"/>
                <a:gd name="connsiteY0" fmla="*/ 81661 h 81660"/>
                <a:gd name="connsiteX1" fmla="*/ 86106 w 86106"/>
                <a:gd name="connsiteY1" fmla="*/ 69786 h 81660"/>
                <a:gd name="connsiteX2" fmla="*/ 0 w 86106"/>
                <a:gd name="connsiteY2" fmla="*/ 0 h 81660"/>
                <a:gd name="connsiteX3" fmla="*/ 60833 w 86106"/>
                <a:gd name="connsiteY3" fmla="*/ 81661 h 81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106" h="81660">
                  <a:moveTo>
                    <a:pt x="60833" y="81661"/>
                  </a:moveTo>
                  <a:cubicBezTo>
                    <a:pt x="68580" y="77533"/>
                    <a:pt x="78360" y="73977"/>
                    <a:pt x="86106" y="69786"/>
                  </a:cubicBezTo>
                  <a:cubicBezTo>
                    <a:pt x="64516" y="39243"/>
                    <a:pt x="34354" y="14795"/>
                    <a:pt x="0" y="0"/>
                  </a:cubicBezTo>
                  <a:lnTo>
                    <a:pt x="60833" y="81661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6C1E8213-F731-F643-BB4C-643213869F5B}"/>
                </a:ext>
              </a:extLst>
            </p:cNvPr>
            <p:cNvSpPr/>
            <p:nvPr/>
          </p:nvSpPr>
          <p:spPr>
            <a:xfrm rot="-1039232">
              <a:off x="6669668" y="2747799"/>
              <a:ext cx="74798" cy="109594"/>
            </a:xfrm>
            <a:custGeom>
              <a:avLst/>
              <a:gdLst>
                <a:gd name="connsiteX0" fmla="*/ 74798 w 74798"/>
                <a:gd name="connsiteY0" fmla="*/ 54797 h 109594"/>
                <a:gd name="connsiteX1" fmla="*/ 37399 w 74798"/>
                <a:gd name="connsiteY1" fmla="*/ 109595 h 109594"/>
                <a:gd name="connsiteX2" fmla="*/ -1 w 74798"/>
                <a:gd name="connsiteY2" fmla="*/ 54797 h 109594"/>
                <a:gd name="connsiteX3" fmla="*/ 37399 w 74798"/>
                <a:gd name="connsiteY3" fmla="*/ 0 h 109594"/>
                <a:gd name="connsiteX4" fmla="*/ 74798 w 74798"/>
                <a:gd name="connsiteY4" fmla="*/ 54797 h 109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798" h="109594">
                  <a:moveTo>
                    <a:pt x="74798" y="54797"/>
                  </a:moveTo>
                  <a:cubicBezTo>
                    <a:pt x="74798" y="85061"/>
                    <a:pt x="58054" y="109595"/>
                    <a:pt x="37399" y="109595"/>
                  </a:cubicBezTo>
                  <a:cubicBezTo>
                    <a:pt x="16744" y="109595"/>
                    <a:pt x="-1" y="85061"/>
                    <a:pt x="-1" y="54797"/>
                  </a:cubicBezTo>
                  <a:cubicBezTo>
                    <a:pt x="-1" y="24534"/>
                    <a:pt x="16744" y="0"/>
                    <a:pt x="37399" y="0"/>
                  </a:cubicBezTo>
                  <a:cubicBezTo>
                    <a:pt x="58054" y="0"/>
                    <a:pt x="74798" y="24533"/>
                    <a:pt x="74798" y="54797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AE6E79B4-05C1-D54D-ADD5-3DD1440C37F4}"/>
                </a:ext>
              </a:extLst>
            </p:cNvPr>
            <p:cNvSpPr/>
            <p:nvPr/>
          </p:nvSpPr>
          <p:spPr>
            <a:xfrm>
              <a:off x="6500876" y="2654173"/>
              <a:ext cx="17906" cy="23177"/>
            </a:xfrm>
            <a:custGeom>
              <a:avLst/>
              <a:gdLst>
                <a:gd name="connsiteX0" fmla="*/ 0 w 17906"/>
                <a:gd name="connsiteY0" fmla="*/ 0 h 23177"/>
                <a:gd name="connsiteX1" fmla="*/ 17907 w 17906"/>
                <a:gd name="connsiteY1" fmla="*/ 23177 h 2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906" h="23177">
                  <a:moveTo>
                    <a:pt x="0" y="0"/>
                  </a:moveTo>
                  <a:cubicBezTo>
                    <a:pt x="5969" y="7747"/>
                    <a:pt x="11938" y="15430"/>
                    <a:pt x="17907" y="23177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938D68F9-814C-5F47-86F9-085CE7628D25}"/>
                </a:ext>
              </a:extLst>
            </p:cNvPr>
            <p:cNvSpPr/>
            <p:nvPr/>
          </p:nvSpPr>
          <p:spPr>
            <a:xfrm>
              <a:off x="6621335" y="2588514"/>
              <a:ext cx="15811" cy="20002"/>
            </a:xfrm>
            <a:custGeom>
              <a:avLst/>
              <a:gdLst>
                <a:gd name="connsiteX0" fmla="*/ 0 w 15811"/>
                <a:gd name="connsiteY0" fmla="*/ 0 h 20002"/>
                <a:gd name="connsiteX1" fmla="*/ 15811 w 15811"/>
                <a:gd name="connsiteY1" fmla="*/ 20002 h 20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811" h="20002">
                  <a:moveTo>
                    <a:pt x="0" y="0"/>
                  </a:moveTo>
                  <a:cubicBezTo>
                    <a:pt x="5271" y="6667"/>
                    <a:pt x="10541" y="13335"/>
                    <a:pt x="15811" y="20002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79B1D264-B133-9749-A313-0D8E74F4F8F6}"/>
                </a:ext>
              </a:extLst>
            </p:cNvPr>
            <p:cNvSpPr/>
            <p:nvPr/>
          </p:nvSpPr>
          <p:spPr>
            <a:xfrm>
              <a:off x="6451967" y="2595689"/>
              <a:ext cx="33351" cy="54991"/>
            </a:xfrm>
            <a:custGeom>
              <a:avLst/>
              <a:gdLst>
                <a:gd name="connsiteX0" fmla="*/ 14 w 33351"/>
                <a:gd name="connsiteY0" fmla="*/ 54991 h 54991"/>
                <a:gd name="connsiteX1" fmla="*/ 33351 w 33351"/>
                <a:gd name="connsiteY1" fmla="*/ 0 h 54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51" h="54991">
                  <a:moveTo>
                    <a:pt x="14" y="54991"/>
                  </a:moveTo>
                  <a:cubicBezTo>
                    <a:pt x="-494" y="32385"/>
                    <a:pt x="13031" y="9970"/>
                    <a:pt x="33351" y="0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E3C29278-A986-6A41-9536-F980F94B6E1F}"/>
                </a:ext>
              </a:extLst>
            </p:cNvPr>
            <p:cNvSpPr/>
            <p:nvPr/>
          </p:nvSpPr>
          <p:spPr>
            <a:xfrm>
              <a:off x="6588569" y="2539936"/>
              <a:ext cx="49466" cy="15049"/>
            </a:xfrm>
            <a:custGeom>
              <a:avLst/>
              <a:gdLst>
                <a:gd name="connsiteX0" fmla="*/ 0 w 49466"/>
                <a:gd name="connsiteY0" fmla="*/ 1651 h 15049"/>
                <a:gd name="connsiteX1" fmla="*/ 49467 w 49466"/>
                <a:gd name="connsiteY1" fmla="*/ 15049 h 15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9466" h="15049">
                  <a:moveTo>
                    <a:pt x="0" y="1651"/>
                  </a:moveTo>
                  <a:cubicBezTo>
                    <a:pt x="17273" y="-2985"/>
                    <a:pt x="36894" y="2349"/>
                    <a:pt x="49467" y="15049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EF300E18-9131-C543-9A6B-BD3D2D6A7240}"/>
                </a:ext>
              </a:extLst>
            </p:cNvPr>
            <p:cNvSpPr/>
            <p:nvPr/>
          </p:nvSpPr>
          <p:spPr>
            <a:xfrm>
              <a:off x="6044946" y="2397569"/>
              <a:ext cx="199263" cy="203009"/>
            </a:xfrm>
            <a:custGeom>
              <a:avLst/>
              <a:gdLst>
                <a:gd name="connsiteX0" fmla="*/ 199263 w 199263"/>
                <a:gd name="connsiteY0" fmla="*/ 17018 h 203009"/>
                <a:gd name="connsiteX1" fmla="*/ 187261 w 199263"/>
                <a:gd name="connsiteY1" fmla="*/ 40640 h 203009"/>
                <a:gd name="connsiteX2" fmla="*/ 167386 w 199263"/>
                <a:gd name="connsiteY2" fmla="*/ 19685 h 203009"/>
                <a:gd name="connsiteX3" fmla="*/ 69215 w 199263"/>
                <a:gd name="connsiteY3" fmla="*/ 203010 h 203009"/>
                <a:gd name="connsiteX4" fmla="*/ 49911 w 199263"/>
                <a:gd name="connsiteY4" fmla="*/ 171132 h 203009"/>
                <a:gd name="connsiteX5" fmla="*/ 0 w 199263"/>
                <a:gd name="connsiteY5" fmla="*/ 88710 h 203009"/>
                <a:gd name="connsiteX6" fmla="*/ 46164 w 199263"/>
                <a:gd name="connsiteY6" fmla="*/ 67754 h 203009"/>
                <a:gd name="connsiteX7" fmla="*/ 195516 w 199263"/>
                <a:gd name="connsiteY7" fmla="*/ 0 h 203009"/>
                <a:gd name="connsiteX8" fmla="*/ 199263 w 199263"/>
                <a:gd name="connsiteY8" fmla="*/ 17018 h 203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9263" h="203009">
                  <a:moveTo>
                    <a:pt x="199263" y="17018"/>
                  </a:moveTo>
                  <a:lnTo>
                    <a:pt x="187261" y="40640"/>
                  </a:lnTo>
                  <a:lnTo>
                    <a:pt x="167386" y="19685"/>
                  </a:lnTo>
                  <a:cubicBezTo>
                    <a:pt x="143256" y="85344"/>
                    <a:pt x="117729" y="153035"/>
                    <a:pt x="69215" y="203010"/>
                  </a:cubicBezTo>
                  <a:lnTo>
                    <a:pt x="49911" y="171132"/>
                  </a:lnTo>
                  <a:lnTo>
                    <a:pt x="0" y="88710"/>
                  </a:lnTo>
                  <a:lnTo>
                    <a:pt x="46164" y="67754"/>
                  </a:lnTo>
                  <a:lnTo>
                    <a:pt x="195516" y="0"/>
                  </a:lnTo>
                  <a:cubicBezTo>
                    <a:pt x="196596" y="5715"/>
                    <a:pt x="197866" y="11430"/>
                    <a:pt x="199263" y="1701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55611349-98D8-954C-B647-EBC341B44312}"/>
                </a:ext>
              </a:extLst>
            </p:cNvPr>
            <p:cNvSpPr/>
            <p:nvPr/>
          </p:nvSpPr>
          <p:spPr>
            <a:xfrm>
              <a:off x="6447916" y="2900552"/>
              <a:ext cx="323267" cy="192525"/>
            </a:xfrm>
            <a:custGeom>
              <a:avLst/>
              <a:gdLst>
                <a:gd name="connsiteX0" fmla="*/ 315404 w 323267"/>
                <a:gd name="connsiteY0" fmla="*/ 159957 h 192525"/>
                <a:gd name="connsiteX1" fmla="*/ 270065 w 323267"/>
                <a:gd name="connsiteY1" fmla="*/ 184658 h 192525"/>
                <a:gd name="connsiteX2" fmla="*/ 176721 w 323267"/>
                <a:gd name="connsiteY2" fmla="*/ 191707 h 192525"/>
                <a:gd name="connsiteX3" fmla="*/ 176593 w 323267"/>
                <a:gd name="connsiteY3" fmla="*/ 191643 h 192525"/>
                <a:gd name="connsiteX4" fmla="*/ 139637 w 323267"/>
                <a:gd name="connsiteY4" fmla="*/ 186880 h 192525"/>
                <a:gd name="connsiteX5" fmla="*/ 86487 w 323267"/>
                <a:gd name="connsiteY5" fmla="*/ 116078 h 192525"/>
                <a:gd name="connsiteX6" fmla="*/ 0 w 323267"/>
                <a:gd name="connsiteY6" fmla="*/ 889 h 192525"/>
                <a:gd name="connsiteX7" fmla="*/ 572 w 323267"/>
                <a:gd name="connsiteY7" fmla="*/ 0 h 192525"/>
                <a:gd name="connsiteX8" fmla="*/ 55943 w 323267"/>
                <a:gd name="connsiteY8" fmla="*/ 24574 h 192525"/>
                <a:gd name="connsiteX9" fmla="*/ 189928 w 323267"/>
                <a:gd name="connsiteY9" fmla="*/ 36767 h 192525"/>
                <a:gd name="connsiteX10" fmla="*/ 269875 w 323267"/>
                <a:gd name="connsiteY10" fmla="*/ 24829 h 192525"/>
                <a:gd name="connsiteX11" fmla="*/ 300609 w 323267"/>
                <a:gd name="connsiteY11" fmla="*/ 69152 h 192525"/>
                <a:gd name="connsiteX12" fmla="*/ 314262 w 323267"/>
                <a:gd name="connsiteY12" fmla="*/ 96266 h 192525"/>
                <a:gd name="connsiteX13" fmla="*/ 320675 w 323267"/>
                <a:gd name="connsiteY13" fmla="*/ 114745 h 192525"/>
                <a:gd name="connsiteX14" fmla="*/ 315404 w 323267"/>
                <a:gd name="connsiteY14" fmla="*/ 159957 h 192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23267" h="192525">
                  <a:moveTo>
                    <a:pt x="315404" y="159957"/>
                  </a:moveTo>
                  <a:cubicBezTo>
                    <a:pt x="305372" y="174498"/>
                    <a:pt x="287211" y="180721"/>
                    <a:pt x="270065" y="184658"/>
                  </a:cubicBezTo>
                  <a:cubicBezTo>
                    <a:pt x="239459" y="191643"/>
                    <a:pt x="207963" y="193929"/>
                    <a:pt x="176721" y="191707"/>
                  </a:cubicBezTo>
                  <a:cubicBezTo>
                    <a:pt x="176721" y="191707"/>
                    <a:pt x="176657" y="191643"/>
                    <a:pt x="176593" y="191643"/>
                  </a:cubicBezTo>
                  <a:cubicBezTo>
                    <a:pt x="164211" y="190817"/>
                    <a:pt x="151828" y="189230"/>
                    <a:pt x="139637" y="186880"/>
                  </a:cubicBezTo>
                  <a:lnTo>
                    <a:pt x="86487" y="116078"/>
                  </a:lnTo>
                  <a:lnTo>
                    <a:pt x="0" y="889"/>
                  </a:lnTo>
                  <a:lnTo>
                    <a:pt x="572" y="0"/>
                  </a:lnTo>
                  <a:cubicBezTo>
                    <a:pt x="17717" y="10668"/>
                    <a:pt x="36576" y="18860"/>
                    <a:pt x="55943" y="24574"/>
                  </a:cubicBezTo>
                  <a:cubicBezTo>
                    <a:pt x="99187" y="37402"/>
                    <a:pt x="144971" y="38989"/>
                    <a:pt x="189928" y="36767"/>
                  </a:cubicBezTo>
                  <a:cubicBezTo>
                    <a:pt x="216916" y="35433"/>
                    <a:pt x="244158" y="32639"/>
                    <a:pt x="269875" y="24829"/>
                  </a:cubicBezTo>
                  <a:lnTo>
                    <a:pt x="300609" y="69152"/>
                  </a:lnTo>
                  <a:cubicBezTo>
                    <a:pt x="305689" y="77152"/>
                    <a:pt x="310388" y="86677"/>
                    <a:pt x="314262" y="96266"/>
                  </a:cubicBezTo>
                  <a:cubicBezTo>
                    <a:pt x="316865" y="102489"/>
                    <a:pt x="318961" y="108839"/>
                    <a:pt x="320675" y="114745"/>
                  </a:cubicBezTo>
                  <a:cubicBezTo>
                    <a:pt x="324993" y="129858"/>
                    <a:pt x="324358" y="147066"/>
                    <a:pt x="315404" y="159957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DD205EEA-A26A-734C-BD06-53E982840EBE}"/>
                </a:ext>
              </a:extLst>
            </p:cNvPr>
            <p:cNvSpPr/>
            <p:nvPr/>
          </p:nvSpPr>
          <p:spPr>
            <a:xfrm>
              <a:off x="6508090" y="3087370"/>
              <a:ext cx="985671" cy="897925"/>
            </a:xfrm>
            <a:custGeom>
              <a:avLst/>
              <a:gdLst>
                <a:gd name="connsiteX0" fmla="*/ 985671 w 985671"/>
                <a:gd name="connsiteY0" fmla="*/ 819086 h 897925"/>
                <a:gd name="connsiteX1" fmla="*/ 953794 w 985671"/>
                <a:gd name="connsiteY1" fmla="*/ 834834 h 897925"/>
                <a:gd name="connsiteX2" fmla="*/ 781455 w 985671"/>
                <a:gd name="connsiteY2" fmla="*/ 890333 h 897925"/>
                <a:gd name="connsiteX3" fmla="*/ 706144 w 985671"/>
                <a:gd name="connsiteY3" fmla="*/ 897763 h 897925"/>
                <a:gd name="connsiteX4" fmla="*/ 605433 w 985671"/>
                <a:gd name="connsiteY4" fmla="*/ 890016 h 897925"/>
                <a:gd name="connsiteX5" fmla="*/ 605306 w 985671"/>
                <a:gd name="connsiteY5" fmla="*/ 890016 h 897925"/>
                <a:gd name="connsiteX6" fmla="*/ 355053 w 985671"/>
                <a:gd name="connsiteY6" fmla="*/ 772287 h 897925"/>
                <a:gd name="connsiteX7" fmla="*/ 65810 w 985671"/>
                <a:gd name="connsiteY7" fmla="*/ 422656 h 897925"/>
                <a:gd name="connsiteX8" fmla="*/ 1739 w 985671"/>
                <a:gd name="connsiteY8" fmla="*/ 176721 h 897925"/>
                <a:gd name="connsiteX9" fmla="*/ 55714 w 985671"/>
                <a:gd name="connsiteY9" fmla="*/ 29782 h 897925"/>
                <a:gd name="connsiteX10" fmla="*/ 79463 w 985671"/>
                <a:gd name="connsiteY10" fmla="*/ 0 h 897925"/>
                <a:gd name="connsiteX11" fmla="*/ 116420 w 985671"/>
                <a:gd name="connsiteY11" fmla="*/ 4763 h 897925"/>
                <a:gd name="connsiteX12" fmla="*/ 116547 w 985671"/>
                <a:gd name="connsiteY12" fmla="*/ 4826 h 897925"/>
                <a:gd name="connsiteX13" fmla="*/ 288886 w 985671"/>
                <a:gd name="connsiteY13" fmla="*/ 164274 h 897925"/>
                <a:gd name="connsiteX14" fmla="*/ 372769 w 985671"/>
                <a:gd name="connsiteY14" fmla="*/ 464058 h 897925"/>
                <a:gd name="connsiteX15" fmla="*/ 600671 w 985671"/>
                <a:gd name="connsiteY15" fmla="*/ 721423 h 897925"/>
                <a:gd name="connsiteX16" fmla="*/ 949540 w 985671"/>
                <a:gd name="connsiteY16" fmla="*/ 749998 h 897925"/>
                <a:gd name="connsiteX17" fmla="*/ 984401 w 985671"/>
                <a:gd name="connsiteY17" fmla="*/ 816420 h 897925"/>
                <a:gd name="connsiteX18" fmla="*/ 985671 w 985671"/>
                <a:gd name="connsiteY18" fmla="*/ 819086 h 897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85671" h="897925">
                  <a:moveTo>
                    <a:pt x="985671" y="819086"/>
                  </a:moveTo>
                  <a:cubicBezTo>
                    <a:pt x="974940" y="824675"/>
                    <a:pt x="964335" y="829882"/>
                    <a:pt x="953794" y="834834"/>
                  </a:cubicBezTo>
                  <a:cubicBezTo>
                    <a:pt x="893278" y="863155"/>
                    <a:pt x="835875" y="881126"/>
                    <a:pt x="781455" y="890333"/>
                  </a:cubicBezTo>
                  <a:cubicBezTo>
                    <a:pt x="755674" y="894715"/>
                    <a:pt x="730591" y="897064"/>
                    <a:pt x="706144" y="897763"/>
                  </a:cubicBezTo>
                  <a:cubicBezTo>
                    <a:pt x="671283" y="898652"/>
                    <a:pt x="637691" y="895858"/>
                    <a:pt x="605433" y="890016"/>
                  </a:cubicBezTo>
                  <a:cubicBezTo>
                    <a:pt x="605370" y="890016"/>
                    <a:pt x="605370" y="890016"/>
                    <a:pt x="605306" y="890016"/>
                  </a:cubicBezTo>
                  <a:cubicBezTo>
                    <a:pt x="511009" y="872934"/>
                    <a:pt x="427887" y="829437"/>
                    <a:pt x="355053" y="772287"/>
                  </a:cubicBezTo>
                  <a:cubicBezTo>
                    <a:pt x="229577" y="673862"/>
                    <a:pt x="134644" y="535369"/>
                    <a:pt x="65810" y="422656"/>
                  </a:cubicBezTo>
                  <a:cubicBezTo>
                    <a:pt x="7391" y="327025"/>
                    <a:pt x="-5247" y="243586"/>
                    <a:pt x="1739" y="176721"/>
                  </a:cubicBezTo>
                  <a:cubicBezTo>
                    <a:pt x="8724" y="109664"/>
                    <a:pt x="35521" y="59245"/>
                    <a:pt x="55714" y="29782"/>
                  </a:cubicBezTo>
                  <a:cubicBezTo>
                    <a:pt x="69049" y="10350"/>
                    <a:pt x="79463" y="0"/>
                    <a:pt x="79463" y="0"/>
                  </a:cubicBezTo>
                  <a:cubicBezTo>
                    <a:pt x="92036" y="0"/>
                    <a:pt x="104354" y="1651"/>
                    <a:pt x="116420" y="4763"/>
                  </a:cubicBezTo>
                  <a:cubicBezTo>
                    <a:pt x="116483" y="4763"/>
                    <a:pt x="116547" y="4826"/>
                    <a:pt x="116547" y="4826"/>
                  </a:cubicBezTo>
                  <a:cubicBezTo>
                    <a:pt x="190270" y="23876"/>
                    <a:pt x="253897" y="96139"/>
                    <a:pt x="288886" y="164274"/>
                  </a:cubicBezTo>
                  <a:cubicBezTo>
                    <a:pt x="336320" y="256858"/>
                    <a:pt x="337844" y="366077"/>
                    <a:pt x="372769" y="464058"/>
                  </a:cubicBezTo>
                  <a:cubicBezTo>
                    <a:pt x="412140" y="574675"/>
                    <a:pt x="495578" y="668909"/>
                    <a:pt x="600671" y="721423"/>
                  </a:cubicBezTo>
                  <a:cubicBezTo>
                    <a:pt x="705700" y="773875"/>
                    <a:pt x="837462" y="784923"/>
                    <a:pt x="949540" y="749998"/>
                  </a:cubicBezTo>
                  <a:lnTo>
                    <a:pt x="984401" y="816420"/>
                  </a:lnTo>
                  <a:lnTo>
                    <a:pt x="985671" y="819086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BBA2D09E-54FA-5E48-9364-1D4B9FDFC0C6}"/>
                </a:ext>
              </a:extLst>
            </p:cNvPr>
            <p:cNvSpPr/>
            <p:nvPr/>
          </p:nvSpPr>
          <p:spPr>
            <a:xfrm>
              <a:off x="7457503" y="3745106"/>
              <a:ext cx="256355" cy="159149"/>
            </a:xfrm>
            <a:custGeom>
              <a:avLst/>
              <a:gdLst>
                <a:gd name="connsiteX0" fmla="*/ 242315 w 256355"/>
                <a:gd name="connsiteY0" fmla="*/ 112455 h 159149"/>
                <a:gd name="connsiteX1" fmla="*/ 242315 w 256355"/>
                <a:gd name="connsiteY1" fmla="*/ 112455 h 159149"/>
                <a:gd name="connsiteX2" fmla="*/ 219202 w 256355"/>
                <a:gd name="connsiteY2" fmla="*/ 127759 h 159149"/>
                <a:gd name="connsiteX3" fmla="*/ 133477 w 256355"/>
                <a:gd name="connsiteY3" fmla="*/ 121727 h 159149"/>
                <a:gd name="connsiteX4" fmla="*/ 79565 w 256355"/>
                <a:gd name="connsiteY4" fmla="*/ 147127 h 159149"/>
                <a:gd name="connsiteX5" fmla="*/ 34861 w 256355"/>
                <a:gd name="connsiteY5" fmla="*/ 158684 h 159149"/>
                <a:gd name="connsiteX6" fmla="*/ 0 w 256355"/>
                <a:gd name="connsiteY6" fmla="*/ 92262 h 159149"/>
                <a:gd name="connsiteX7" fmla="*/ 32131 w 256355"/>
                <a:gd name="connsiteY7" fmla="*/ 28191 h 159149"/>
                <a:gd name="connsiteX8" fmla="*/ 93980 w 256355"/>
                <a:gd name="connsiteY8" fmla="*/ 568 h 159149"/>
                <a:gd name="connsiteX9" fmla="*/ 87058 w 256355"/>
                <a:gd name="connsiteY9" fmla="*/ 14538 h 159149"/>
                <a:gd name="connsiteX10" fmla="*/ 128143 w 256355"/>
                <a:gd name="connsiteY10" fmla="*/ 6601 h 159149"/>
                <a:gd name="connsiteX11" fmla="*/ 179768 w 256355"/>
                <a:gd name="connsiteY11" fmla="*/ 15999 h 159149"/>
                <a:gd name="connsiteX12" fmla="*/ 254000 w 256355"/>
                <a:gd name="connsiteY12" fmla="*/ 76959 h 159149"/>
                <a:gd name="connsiteX13" fmla="*/ 242315 w 256355"/>
                <a:gd name="connsiteY13" fmla="*/ 112455 h 159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56355" h="159149">
                  <a:moveTo>
                    <a:pt x="242315" y="112455"/>
                  </a:moveTo>
                  <a:lnTo>
                    <a:pt x="242315" y="112455"/>
                  </a:lnTo>
                  <a:cubicBezTo>
                    <a:pt x="235267" y="119441"/>
                    <a:pt x="226695" y="125092"/>
                    <a:pt x="219202" y="127759"/>
                  </a:cubicBezTo>
                  <a:cubicBezTo>
                    <a:pt x="191897" y="137284"/>
                    <a:pt x="162178" y="118043"/>
                    <a:pt x="133477" y="121727"/>
                  </a:cubicBezTo>
                  <a:cubicBezTo>
                    <a:pt x="113602" y="124203"/>
                    <a:pt x="96965" y="137157"/>
                    <a:pt x="79565" y="147127"/>
                  </a:cubicBezTo>
                  <a:cubicBezTo>
                    <a:pt x="65977" y="154873"/>
                    <a:pt x="49720" y="160906"/>
                    <a:pt x="34861" y="158684"/>
                  </a:cubicBezTo>
                  <a:lnTo>
                    <a:pt x="0" y="92262"/>
                  </a:lnTo>
                  <a:cubicBezTo>
                    <a:pt x="8318" y="70165"/>
                    <a:pt x="16954" y="46288"/>
                    <a:pt x="32131" y="28191"/>
                  </a:cubicBezTo>
                  <a:cubicBezTo>
                    <a:pt x="47307" y="10093"/>
                    <a:pt x="70612" y="-2924"/>
                    <a:pt x="93980" y="568"/>
                  </a:cubicBezTo>
                  <a:cubicBezTo>
                    <a:pt x="91630" y="5204"/>
                    <a:pt x="89344" y="9840"/>
                    <a:pt x="87058" y="14538"/>
                  </a:cubicBezTo>
                  <a:cubicBezTo>
                    <a:pt x="100647" y="9078"/>
                    <a:pt x="114300" y="6665"/>
                    <a:pt x="128143" y="6601"/>
                  </a:cubicBezTo>
                  <a:cubicBezTo>
                    <a:pt x="145288" y="6537"/>
                    <a:pt x="162623" y="10157"/>
                    <a:pt x="179768" y="15999"/>
                  </a:cubicBezTo>
                  <a:cubicBezTo>
                    <a:pt x="210693" y="26603"/>
                    <a:pt x="237553" y="48638"/>
                    <a:pt x="254000" y="76959"/>
                  </a:cubicBezTo>
                  <a:cubicBezTo>
                    <a:pt x="260286" y="87691"/>
                    <a:pt x="253174" y="101660"/>
                    <a:pt x="242315" y="112455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50F56208-E70E-3844-8CC6-5F7666FB45E7}"/>
                </a:ext>
              </a:extLst>
            </p:cNvPr>
            <p:cNvSpPr/>
            <p:nvPr/>
          </p:nvSpPr>
          <p:spPr>
            <a:xfrm>
              <a:off x="6624573" y="2994638"/>
              <a:ext cx="961072" cy="862904"/>
            </a:xfrm>
            <a:custGeom>
              <a:avLst/>
              <a:gdLst>
                <a:gd name="connsiteX0" fmla="*/ 920052 w 961072"/>
                <a:gd name="connsiteY0" fmla="*/ 765006 h 862904"/>
                <a:gd name="connsiteX1" fmla="*/ 926973 w 961072"/>
                <a:gd name="connsiteY1" fmla="*/ 751036 h 862904"/>
                <a:gd name="connsiteX2" fmla="*/ 865124 w 961072"/>
                <a:gd name="connsiteY2" fmla="*/ 778659 h 862904"/>
                <a:gd name="connsiteX3" fmla="*/ 832993 w 961072"/>
                <a:gd name="connsiteY3" fmla="*/ 842730 h 862904"/>
                <a:gd name="connsiteX4" fmla="*/ 484124 w 961072"/>
                <a:gd name="connsiteY4" fmla="*/ 814155 h 862904"/>
                <a:gd name="connsiteX5" fmla="*/ 256222 w 961072"/>
                <a:gd name="connsiteY5" fmla="*/ 556790 h 862904"/>
                <a:gd name="connsiteX6" fmla="*/ 172339 w 961072"/>
                <a:gd name="connsiteY6" fmla="*/ 257006 h 862904"/>
                <a:gd name="connsiteX7" fmla="*/ 0 w 961072"/>
                <a:gd name="connsiteY7" fmla="*/ 97558 h 862904"/>
                <a:gd name="connsiteX8" fmla="*/ 93345 w 961072"/>
                <a:gd name="connsiteY8" fmla="*/ 90509 h 862904"/>
                <a:gd name="connsiteX9" fmla="*/ 138684 w 961072"/>
                <a:gd name="connsiteY9" fmla="*/ 65808 h 862904"/>
                <a:gd name="connsiteX10" fmla="*/ 144018 w 961072"/>
                <a:gd name="connsiteY10" fmla="*/ 20659 h 862904"/>
                <a:gd name="connsiteX11" fmla="*/ 137605 w 961072"/>
                <a:gd name="connsiteY11" fmla="*/ 2181 h 862904"/>
                <a:gd name="connsiteX12" fmla="*/ 581216 w 961072"/>
                <a:gd name="connsiteY12" fmla="*/ 219859 h 862904"/>
                <a:gd name="connsiteX13" fmla="*/ 833565 w 961072"/>
                <a:gd name="connsiteY13" fmla="*/ 559647 h 862904"/>
                <a:gd name="connsiteX14" fmla="*/ 944182 w 961072"/>
                <a:gd name="connsiteY14" fmla="*/ 729446 h 862904"/>
                <a:gd name="connsiteX15" fmla="*/ 944182 w 961072"/>
                <a:gd name="connsiteY15" fmla="*/ 729510 h 862904"/>
                <a:gd name="connsiteX16" fmla="*/ 961072 w 961072"/>
                <a:gd name="connsiteY16" fmla="*/ 757069 h 862904"/>
                <a:gd name="connsiteX17" fmla="*/ 920052 w 961072"/>
                <a:gd name="connsiteY17" fmla="*/ 765006 h 86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61072" h="862904">
                  <a:moveTo>
                    <a:pt x="920052" y="765006"/>
                  </a:moveTo>
                  <a:cubicBezTo>
                    <a:pt x="922338" y="760308"/>
                    <a:pt x="924623" y="755672"/>
                    <a:pt x="926973" y="751036"/>
                  </a:cubicBezTo>
                  <a:cubicBezTo>
                    <a:pt x="903605" y="747608"/>
                    <a:pt x="880301" y="760561"/>
                    <a:pt x="865124" y="778659"/>
                  </a:cubicBezTo>
                  <a:cubicBezTo>
                    <a:pt x="849947" y="796756"/>
                    <a:pt x="841311" y="820633"/>
                    <a:pt x="832993" y="842730"/>
                  </a:cubicBezTo>
                  <a:cubicBezTo>
                    <a:pt x="720916" y="877655"/>
                    <a:pt x="589153" y="866670"/>
                    <a:pt x="484124" y="814155"/>
                  </a:cubicBezTo>
                  <a:cubicBezTo>
                    <a:pt x="379095" y="761704"/>
                    <a:pt x="295593" y="667471"/>
                    <a:pt x="256222" y="556790"/>
                  </a:cubicBezTo>
                  <a:cubicBezTo>
                    <a:pt x="221297" y="458809"/>
                    <a:pt x="219773" y="349590"/>
                    <a:pt x="172339" y="257006"/>
                  </a:cubicBezTo>
                  <a:cubicBezTo>
                    <a:pt x="137414" y="188871"/>
                    <a:pt x="73723" y="116608"/>
                    <a:pt x="0" y="97558"/>
                  </a:cubicBezTo>
                  <a:cubicBezTo>
                    <a:pt x="31242" y="99780"/>
                    <a:pt x="62802" y="97431"/>
                    <a:pt x="93345" y="90509"/>
                  </a:cubicBezTo>
                  <a:cubicBezTo>
                    <a:pt x="110490" y="86572"/>
                    <a:pt x="128715" y="80349"/>
                    <a:pt x="138684" y="65808"/>
                  </a:cubicBezTo>
                  <a:cubicBezTo>
                    <a:pt x="147638" y="52917"/>
                    <a:pt x="148209" y="35709"/>
                    <a:pt x="144018" y="20659"/>
                  </a:cubicBezTo>
                  <a:cubicBezTo>
                    <a:pt x="142367" y="14690"/>
                    <a:pt x="140208" y="8404"/>
                    <a:pt x="137605" y="2181"/>
                  </a:cubicBezTo>
                  <a:cubicBezTo>
                    <a:pt x="137605" y="2181"/>
                    <a:pt x="369380" y="-37316"/>
                    <a:pt x="581216" y="219859"/>
                  </a:cubicBezTo>
                  <a:cubicBezTo>
                    <a:pt x="678625" y="338096"/>
                    <a:pt x="766826" y="461222"/>
                    <a:pt x="833565" y="559647"/>
                  </a:cubicBezTo>
                  <a:cubicBezTo>
                    <a:pt x="884745" y="635149"/>
                    <a:pt x="923417" y="696172"/>
                    <a:pt x="944182" y="729446"/>
                  </a:cubicBezTo>
                  <a:lnTo>
                    <a:pt x="944182" y="729510"/>
                  </a:lnTo>
                  <a:cubicBezTo>
                    <a:pt x="955231" y="747163"/>
                    <a:pt x="961072" y="757069"/>
                    <a:pt x="961072" y="757069"/>
                  </a:cubicBezTo>
                  <a:cubicBezTo>
                    <a:pt x="947293" y="757133"/>
                    <a:pt x="933641" y="759546"/>
                    <a:pt x="920052" y="76500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5E2C21C8-6CDE-3844-B1CC-9DB1CECC993E}"/>
                </a:ext>
              </a:extLst>
            </p:cNvPr>
            <p:cNvSpPr/>
            <p:nvPr/>
          </p:nvSpPr>
          <p:spPr>
            <a:xfrm>
              <a:off x="7458202" y="3554348"/>
              <a:ext cx="268038" cy="187338"/>
            </a:xfrm>
            <a:custGeom>
              <a:avLst/>
              <a:gdLst>
                <a:gd name="connsiteX0" fmla="*/ 260731 w 268038"/>
                <a:gd name="connsiteY0" fmla="*/ 138493 h 187338"/>
                <a:gd name="connsiteX1" fmla="*/ 253873 w 268038"/>
                <a:gd name="connsiteY1" fmla="*/ 166688 h 187338"/>
                <a:gd name="connsiteX2" fmla="*/ 253555 w 268038"/>
                <a:gd name="connsiteY2" fmla="*/ 167830 h 187338"/>
                <a:gd name="connsiteX3" fmla="*/ 248983 w 268038"/>
                <a:gd name="connsiteY3" fmla="*/ 186627 h 187338"/>
                <a:gd name="connsiteX4" fmla="*/ 110617 w 268038"/>
                <a:gd name="connsiteY4" fmla="*/ 169863 h 187338"/>
                <a:gd name="connsiteX5" fmla="*/ 110617 w 268038"/>
                <a:gd name="connsiteY5" fmla="*/ 169799 h 187338"/>
                <a:gd name="connsiteX6" fmla="*/ 0 w 268038"/>
                <a:gd name="connsiteY6" fmla="*/ 0 h 187338"/>
                <a:gd name="connsiteX7" fmla="*/ 267335 w 268038"/>
                <a:gd name="connsiteY7" fmla="*/ 81217 h 187338"/>
                <a:gd name="connsiteX8" fmla="*/ 267779 w 268038"/>
                <a:gd name="connsiteY8" fmla="*/ 85661 h 187338"/>
                <a:gd name="connsiteX9" fmla="*/ 260731 w 268038"/>
                <a:gd name="connsiteY9" fmla="*/ 138493 h 187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8038" h="187338">
                  <a:moveTo>
                    <a:pt x="260731" y="138493"/>
                  </a:moveTo>
                  <a:cubicBezTo>
                    <a:pt x="258445" y="147892"/>
                    <a:pt x="256159" y="157290"/>
                    <a:pt x="253873" y="166688"/>
                  </a:cubicBezTo>
                  <a:cubicBezTo>
                    <a:pt x="253746" y="167068"/>
                    <a:pt x="253682" y="167449"/>
                    <a:pt x="253555" y="167830"/>
                  </a:cubicBezTo>
                  <a:cubicBezTo>
                    <a:pt x="252031" y="174054"/>
                    <a:pt x="250507" y="180404"/>
                    <a:pt x="248983" y="186627"/>
                  </a:cubicBezTo>
                  <a:cubicBezTo>
                    <a:pt x="202311" y="189484"/>
                    <a:pt x="155194" y="183705"/>
                    <a:pt x="110617" y="169863"/>
                  </a:cubicBezTo>
                  <a:lnTo>
                    <a:pt x="110617" y="169799"/>
                  </a:lnTo>
                  <a:cubicBezTo>
                    <a:pt x="89916" y="136461"/>
                    <a:pt x="51244" y="75438"/>
                    <a:pt x="0" y="0"/>
                  </a:cubicBezTo>
                  <a:cubicBezTo>
                    <a:pt x="81153" y="47435"/>
                    <a:pt x="173482" y="75692"/>
                    <a:pt x="267335" y="81217"/>
                  </a:cubicBezTo>
                  <a:cubicBezTo>
                    <a:pt x="267526" y="82677"/>
                    <a:pt x="267716" y="84138"/>
                    <a:pt x="267779" y="85661"/>
                  </a:cubicBezTo>
                  <a:cubicBezTo>
                    <a:pt x="269177" y="102679"/>
                    <a:pt x="264668" y="122301"/>
                    <a:pt x="260731" y="13849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6054BA1B-F772-CF42-AD5F-88185D8A2850}"/>
                </a:ext>
              </a:extLst>
            </p:cNvPr>
            <p:cNvSpPr/>
            <p:nvPr/>
          </p:nvSpPr>
          <p:spPr>
            <a:xfrm>
              <a:off x="7711820" y="3627768"/>
              <a:ext cx="225698" cy="143702"/>
            </a:xfrm>
            <a:custGeom>
              <a:avLst/>
              <a:gdLst>
                <a:gd name="connsiteX0" fmla="*/ 225679 w 225698"/>
                <a:gd name="connsiteY0" fmla="*/ 112572 h 143702"/>
                <a:gd name="connsiteX1" fmla="*/ 211455 w 225698"/>
                <a:gd name="connsiteY1" fmla="*/ 133591 h 143702"/>
                <a:gd name="connsiteX2" fmla="*/ 192786 w 225698"/>
                <a:gd name="connsiteY2" fmla="*/ 120573 h 143702"/>
                <a:gd name="connsiteX3" fmla="*/ 90615 w 225698"/>
                <a:gd name="connsiteY3" fmla="*/ 95872 h 143702"/>
                <a:gd name="connsiteX4" fmla="*/ 87376 w 225698"/>
                <a:gd name="connsiteY4" fmla="*/ 96062 h 143702"/>
                <a:gd name="connsiteX5" fmla="*/ 93345 w 225698"/>
                <a:gd name="connsiteY5" fmla="*/ 111556 h 143702"/>
                <a:gd name="connsiteX6" fmla="*/ 111506 w 225698"/>
                <a:gd name="connsiteY6" fmla="*/ 121589 h 143702"/>
                <a:gd name="connsiteX7" fmla="*/ 117222 w 225698"/>
                <a:gd name="connsiteY7" fmla="*/ 139369 h 143702"/>
                <a:gd name="connsiteX8" fmla="*/ 96774 w 225698"/>
                <a:gd name="connsiteY8" fmla="*/ 141909 h 143702"/>
                <a:gd name="connsiteX9" fmla="*/ 65660 w 225698"/>
                <a:gd name="connsiteY9" fmla="*/ 132702 h 143702"/>
                <a:gd name="connsiteX10" fmla="*/ 61785 w 225698"/>
                <a:gd name="connsiteY10" fmla="*/ 131559 h 143702"/>
                <a:gd name="connsiteX11" fmla="*/ 18352 w 225698"/>
                <a:gd name="connsiteY11" fmla="*/ 113652 h 143702"/>
                <a:gd name="connsiteX12" fmla="*/ 0 w 225698"/>
                <a:gd name="connsiteY12" fmla="*/ 94411 h 143702"/>
                <a:gd name="connsiteX13" fmla="*/ 318 w 225698"/>
                <a:gd name="connsiteY13" fmla="*/ 93268 h 143702"/>
                <a:gd name="connsiteX14" fmla="*/ 7176 w 225698"/>
                <a:gd name="connsiteY14" fmla="*/ 65074 h 143702"/>
                <a:gd name="connsiteX15" fmla="*/ 14224 w 225698"/>
                <a:gd name="connsiteY15" fmla="*/ 12178 h 143702"/>
                <a:gd name="connsiteX16" fmla="*/ 65660 w 225698"/>
                <a:gd name="connsiteY16" fmla="*/ 368 h 143702"/>
                <a:gd name="connsiteX17" fmla="*/ 124461 w 225698"/>
                <a:gd name="connsiteY17" fmla="*/ 7353 h 143702"/>
                <a:gd name="connsiteX18" fmla="*/ 183007 w 225698"/>
                <a:gd name="connsiteY18" fmla="*/ 41135 h 143702"/>
                <a:gd name="connsiteX19" fmla="*/ 218440 w 225698"/>
                <a:gd name="connsiteY19" fmla="*/ 86728 h 143702"/>
                <a:gd name="connsiteX20" fmla="*/ 224410 w 225698"/>
                <a:gd name="connsiteY20" fmla="*/ 101714 h 143702"/>
                <a:gd name="connsiteX21" fmla="*/ 225679 w 225698"/>
                <a:gd name="connsiteY21" fmla="*/ 112572 h 143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25698" h="143702">
                  <a:moveTo>
                    <a:pt x="225679" y="112572"/>
                  </a:moveTo>
                  <a:cubicBezTo>
                    <a:pt x="225298" y="121589"/>
                    <a:pt x="220028" y="130924"/>
                    <a:pt x="211455" y="133591"/>
                  </a:cubicBezTo>
                  <a:cubicBezTo>
                    <a:pt x="202819" y="136258"/>
                    <a:pt x="199199" y="129908"/>
                    <a:pt x="192786" y="120573"/>
                  </a:cubicBezTo>
                  <a:cubicBezTo>
                    <a:pt x="161925" y="103047"/>
                    <a:pt x="126111" y="94347"/>
                    <a:pt x="90615" y="95872"/>
                  </a:cubicBezTo>
                  <a:cubicBezTo>
                    <a:pt x="89536" y="95935"/>
                    <a:pt x="88456" y="95999"/>
                    <a:pt x="87376" y="96062"/>
                  </a:cubicBezTo>
                  <a:cubicBezTo>
                    <a:pt x="85472" y="101269"/>
                    <a:pt x="88647" y="107937"/>
                    <a:pt x="93345" y="111556"/>
                  </a:cubicBezTo>
                  <a:cubicBezTo>
                    <a:pt x="98806" y="115747"/>
                    <a:pt x="105855" y="117525"/>
                    <a:pt x="111506" y="121589"/>
                  </a:cubicBezTo>
                  <a:cubicBezTo>
                    <a:pt x="117158" y="125590"/>
                    <a:pt x="121159" y="133718"/>
                    <a:pt x="117222" y="139369"/>
                  </a:cubicBezTo>
                  <a:cubicBezTo>
                    <a:pt x="113030" y="145402"/>
                    <a:pt x="103886" y="144005"/>
                    <a:pt x="96774" y="141909"/>
                  </a:cubicBezTo>
                  <a:cubicBezTo>
                    <a:pt x="86361" y="138861"/>
                    <a:pt x="76073" y="135750"/>
                    <a:pt x="65660" y="132702"/>
                  </a:cubicBezTo>
                  <a:cubicBezTo>
                    <a:pt x="64389" y="132321"/>
                    <a:pt x="63056" y="131940"/>
                    <a:pt x="61785" y="131559"/>
                  </a:cubicBezTo>
                  <a:cubicBezTo>
                    <a:pt x="46673" y="127114"/>
                    <a:pt x="31369" y="122478"/>
                    <a:pt x="18352" y="113652"/>
                  </a:cubicBezTo>
                  <a:cubicBezTo>
                    <a:pt x="10985" y="108635"/>
                    <a:pt x="4445" y="102031"/>
                    <a:pt x="0" y="94411"/>
                  </a:cubicBezTo>
                  <a:cubicBezTo>
                    <a:pt x="127" y="94030"/>
                    <a:pt x="191" y="93649"/>
                    <a:pt x="318" y="93268"/>
                  </a:cubicBezTo>
                  <a:cubicBezTo>
                    <a:pt x="2604" y="83870"/>
                    <a:pt x="4890" y="74472"/>
                    <a:pt x="7176" y="65074"/>
                  </a:cubicBezTo>
                  <a:cubicBezTo>
                    <a:pt x="11113" y="48882"/>
                    <a:pt x="15622" y="29197"/>
                    <a:pt x="14224" y="12178"/>
                  </a:cubicBezTo>
                  <a:cubicBezTo>
                    <a:pt x="30544" y="5447"/>
                    <a:pt x="48006" y="1447"/>
                    <a:pt x="65660" y="368"/>
                  </a:cubicBezTo>
                  <a:cubicBezTo>
                    <a:pt x="85472" y="-966"/>
                    <a:pt x="105473" y="1320"/>
                    <a:pt x="124461" y="7353"/>
                  </a:cubicBezTo>
                  <a:cubicBezTo>
                    <a:pt x="146114" y="14274"/>
                    <a:pt x="166180" y="25958"/>
                    <a:pt x="183007" y="41135"/>
                  </a:cubicBezTo>
                  <a:cubicBezTo>
                    <a:pt x="197422" y="54025"/>
                    <a:pt x="209550" y="69519"/>
                    <a:pt x="218440" y="86728"/>
                  </a:cubicBezTo>
                  <a:cubicBezTo>
                    <a:pt x="220853" y="91490"/>
                    <a:pt x="223139" y="96507"/>
                    <a:pt x="224410" y="101714"/>
                  </a:cubicBezTo>
                  <a:cubicBezTo>
                    <a:pt x="225298" y="105333"/>
                    <a:pt x="225806" y="108889"/>
                    <a:pt x="225679" y="112572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8EA0202F-843B-1549-92BE-D8561A5E701E}"/>
                </a:ext>
              </a:extLst>
            </p:cNvPr>
            <p:cNvSpPr/>
            <p:nvPr/>
          </p:nvSpPr>
          <p:spPr>
            <a:xfrm>
              <a:off x="6465442" y="3016630"/>
              <a:ext cx="122110" cy="128651"/>
            </a:xfrm>
            <a:custGeom>
              <a:avLst/>
              <a:gdLst>
                <a:gd name="connsiteX0" fmla="*/ 122111 w 122110"/>
                <a:gd name="connsiteY0" fmla="*/ 70802 h 128651"/>
                <a:gd name="connsiteX1" fmla="*/ 98362 w 122110"/>
                <a:gd name="connsiteY1" fmla="*/ 100584 h 128651"/>
                <a:gd name="connsiteX2" fmla="*/ 47625 w 122110"/>
                <a:gd name="connsiteY2" fmla="*/ 128651 h 128651"/>
                <a:gd name="connsiteX3" fmla="*/ 0 w 122110"/>
                <a:gd name="connsiteY3" fmla="*/ 52070 h 128651"/>
                <a:gd name="connsiteX4" fmla="*/ 68961 w 122110"/>
                <a:gd name="connsiteY4" fmla="*/ 0 h 128651"/>
                <a:gd name="connsiteX5" fmla="*/ 122111 w 122110"/>
                <a:gd name="connsiteY5" fmla="*/ 70802 h 128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2110" h="128651">
                  <a:moveTo>
                    <a:pt x="122111" y="70802"/>
                  </a:moveTo>
                  <a:cubicBezTo>
                    <a:pt x="122111" y="70802"/>
                    <a:pt x="111697" y="81089"/>
                    <a:pt x="98362" y="100584"/>
                  </a:cubicBezTo>
                  <a:lnTo>
                    <a:pt x="47625" y="128651"/>
                  </a:lnTo>
                  <a:lnTo>
                    <a:pt x="0" y="52070"/>
                  </a:lnTo>
                  <a:lnTo>
                    <a:pt x="68961" y="0"/>
                  </a:lnTo>
                  <a:lnTo>
                    <a:pt x="122111" y="70802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1772649E-BEBA-2A43-9C19-C2DEFDBFCCC1}"/>
                </a:ext>
              </a:extLst>
            </p:cNvPr>
            <p:cNvSpPr/>
            <p:nvPr/>
          </p:nvSpPr>
          <p:spPr>
            <a:xfrm>
              <a:off x="6282880" y="2879217"/>
              <a:ext cx="251523" cy="249745"/>
            </a:xfrm>
            <a:custGeom>
              <a:avLst/>
              <a:gdLst>
                <a:gd name="connsiteX0" fmla="*/ 251524 w 251523"/>
                <a:gd name="connsiteY0" fmla="*/ 137414 h 249745"/>
                <a:gd name="connsiteX1" fmla="*/ 182563 w 251523"/>
                <a:gd name="connsiteY1" fmla="*/ 189484 h 249745"/>
                <a:gd name="connsiteX2" fmla="*/ 102807 w 251523"/>
                <a:gd name="connsiteY2" fmla="*/ 249745 h 249745"/>
                <a:gd name="connsiteX3" fmla="*/ 111887 w 251523"/>
                <a:gd name="connsiteY3" fmla="*/ 184785 h 249745"/>
                <a:gd name="connsiteX4" fmla="*/ 0 w 251523"/>
                <a:gd name="connsiteY4" fmla="*/ 0 h 249745"/>
                <a:gd name="connsiteX5" fmla="*/ 77597 w 251523"/>
                <a:gd name="connsiteY5" fmla="*/ 9588 h 249745"/>
                <a:gd name="connsiteX6" fmla="*/ 119380 w 251523"/>
                <a:gd name="connsiteY6" fmla="*/ 30797 h 249745"/>
                <a:gd name="connsiteX7" fmla="*/ 165036 w 251523"/>
                <a:gd name="connsiteY7" fmla="*/ 22288 h 249745"/>
                <a:gd name="connsiteX8" fmla="*/ 251524 w 251523"/>
                <a:gd name="connsiteY8" fmla="*/ 137414 h 249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523" h="249745">
                  <a:moveTo>
                    <a:pt x="251524" y="137414"/>
                  </a:moveTo>
                  <a:lnTo>
                    <a:pt x="182563" y="189484"/>
                  </a:lnTo>
                  <a:lnTo>
                    <a:pt x="102807" y="249745"/>
                  </a:lnTo>
                  <a:cubicBezTo>
                    <a:pt x="119698" y="233997"/>
                    <a:pt x="125476" y="207200"/>
                    <a:pt x="111887" y="184785"/>
                  </a:cubicBezTo>
                  <a:lnTo>
                    <a:pt x="0" y="0"/>
                  </a:lnTo>
                  <a:cubicBezTo>
                    <a:pt x="21336" y="17145"/>
                    <a:pt x="52705" y="21209"/>
                    <a:pt x="77597" y="9588"/>
                  </a:cubicBezTo>
                  <a:cubicBezTo>
                    <a:pt x="91885" y="16827"/>
                    <a:pt x="103759" y="27749"/>
                    <a:pt x="119380" y="30797"/>
                  </a:cubicBezTo>
                  <a:cubicBezTo>
                    <a:pt x="135065" y="33782"/>
                    <a:pt x="152400" y="31940"/>
                    <a:pt x="165036" y="22288"/>
                  </a:cubicBezTo>
                  <a:lnTo>
                    <a:pt x="251524" y="13741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ECC7D794-0498-E44B-85BB-04D87075961C}"/>
                </a:ext>
              </a:extLst>
            </p:cNvPr>
            <p:cNvSpPr/>
            <p:nvPr/>
          </p:nvSpPr>
          <p:spPr>
            <a:xfrm>
              <a:off x="6947412" y="3957819"/>
              <a:ext cx="733420" cy="200731"/>
            </a:xfrm>
            <a:custGeom>
              <a:avLst/>
              <a:gdLst>
                <a:gd name="connsiteX0" fmla="*/ 733420 w 733420"/>
                <a:gd name="connsiteY0" fmla="*/ 93227 h 200731"/>
                <a:gd name="connsiteX1" fmla="*/ 316416 w 733420"/>
                <a:gd name="connsiteY1" fmla="*/ 155012 h 200731"/>
                <a:gd name="connsiteX2" fmla="*/ 315844 w 733420"/>
                <a:gd name="connsiteY2" fmla="*/ 155139 h 200731"/>
                <a:gd name="connsiteX3" fmla="*/ 315209 w 733420"/>
                <a:gd name="connsiteY3" fmla="*/ 155266 h 200731"/>
                <a:gd name="connsiteX4" fmla="*/ 314320 w 733420"/>
                <a:gd name="connsiteY4" fmla="*/ 155393 h 200731"/>
                <a:gd name="connsiteX5" fmla="*/ 7933 w 733420"/>
                <a:gd name="connsiteY5" fmla="*/ 200732 h 200731"/>
                <a:gd name="connsiteX6" fmla="*/ 4758 w 733420"/>
                <a:gd name="connsiteY6" fmla="*/ 139327 h 200731"/>
                <a:gd name="connsiteX7" fmla="*/ 4821 w 733420"/>
                <a:gd name="connsiteY7" fmla="*/ 139010 h 200731"/>
                <a:gd name="connsiteX8" fmla="*/ 7298 w 733420"/>
                <a:gd name="connsiteY8" fmla="*/ 133041 h 200731"/>
                <a:gd name="connsiteX9" fmla="*/ 8758 w 733420"/>
                <a:gd name="connsiteY9" fmla="*/ 130056 h 200731"/>
                <a:gd name="connsiteX10" fmla="*/ 10282 w 733420"/>
                <a:gd name="connsiteY10" fmla="*/ 127199 h 200731"/>
                <a:gd name="connsiteX11" fmla="*/ 11489 w 733420"/>
                <a:gd name="connsiteY11" fmla="*/ 125040 h 200731"/>
                <a:gd name="connsiteX12" fmla="*/ 11553 w 733420"/>
                <a:gd name="connsiteY12" fmla="*/ 124977 h 200731"/>
                <a:gd name="connsiteX13" fmla="*/ 11553 w 733420"/>
                <a:gd name="connsiteY13" fmla="*/ 124913 h 200731"/>
                <a:gd name="connsiteX14" fmla="*/ 15553 w 733420"/>
                <a:gd name="connsiteY14" fmla="*/ 118817 h 200731"/>
                <a:gd name="connsiteX15" fmla="*/ 18665 w 733420"/>
                <a:gd name="connsiteY15" fmla="*/ 114626 h 200731"/>
                <a:gd name="connsiteX16" fmla="*/ 22094 w 733420"/>
                <a:gd name="connsiteY16" fmla="*/ 110498 h 200731"/>
                <a:gd name="connsiteX17" fmla="*/ 22347 w 733420"/>
                <a:gd name="connsiteY17" fmla="*/ 110181 h 200731"/>
                <a:gd name="connsiteX18" fmla="*/ 25904 w 733420"/>
                <a:gd name="connsiteY18" fmla="*/ 106371 h 200731"/>
                <a:gd name="connsiteX19" fmla="*/ 35492 w 733420"/>
                <a:gd name="connsiteY19" fmla="*/ 97354 h 200731"/>
                <a:gd name="connsiteX20" fmla="*/ 39619 w 733420"/>
                <a:gd name="connsiteY20" fmla="*/ 94052 h 200731"/>
                <a:gd name="connsiteX21" fmla="*/ 40001 w 733420"/>
                <a:gd name="connsiteY21" fmla="*/ 93734 h 200731"/>
                <a:gd name="connsiteX22" fmla="*/ 42287 w 733420"/>
                <a:gd name="connsiteY22" fmla="*/ 91956 h 200731"/>
                <a:gd name="connsiteX23" fmla="*/ 44763 w 733420"/>
                <a:gd name="connsiteY23" fmla="*/ 90115 h 200731"/>
                <a:gd name="connsiteX24" fmla="*/ 45017 w 733420"/>
                <a:gd name="connsiteY24" fmla="*/ 89988 h 200731"/>
                <a:gd name="connsiteX25" fmla="*/ 47875 w 733420"/>
                <a:gd name="connsiteY25" fmla="*/ 87956 h 200731"/>
                <a:gd name="connsiteX26" fmla="*/ 50795 w 733420"/>
                <a:gd name="connsiteY26" fmla="*/ 85987 h 200731"/>
                <a:gd name="connsiteX27" fmla="*/ 53970 w 733420"/>
                <a:gd name="connsiteY27" fmla="*/ 84019 h 200731"/>
                <a:gd name="connsiteX28" fmla="*/ 57145 w 733420"/>
                <a:gd name="connsiteY28" fmla="*/ 82050 h 200731"/>
                <a:gd name="connsiteX29" fmla="*/ 60511 w 733420"/>
                <a:gd name="connsiteY29" fmla="*/ 80082 h 200731"/>
                <a:gd name="connsiteX30" fmla="*/ 64448 w 733420"/>
                <a:gd name="connsiteY30" fmla="*/ 77859 h 200731"/>
                <a:gd name="connsiteX31" fmla="*/ 71116 w 733420"/>
                <a:gd name="connsiteY31" fmla="*/ 74303 h 200731"/>
                <a:gd name="connsiteX32" fmla="*/ 71433 w 733420"/>
                <a:gd name="connsiteY32" fmla="*/ 74177 h 200731"/>
                <a:gd name="connsiteX33" fmla="*/ 77656 w 733420"/>
                <a:gd name="connsiteY33" fmla="*/ 71128 h 200731"/>
                <a:gd name="connsiteX34" fmla="*/ 78863 w 733420"/>
                <a:gd name="connsiteY34" fmla="*/ 70557 h 200731"/>
                <a:gd name="connsiteX35" fmla="*/ 78926 w 733420"/>
                <a:gd name="connsiteY35" fmla="*/ 70557 h 200731"/>
                <a:gd name="connsiteX36" fmla="*/ 82990 w 733420"/>
                <a:gd name="connsiteY36" fmla="*/ 68652 h 200731"/>
                <a:gd name="connsiteX37" fmla="*/ 88388 w 733420"/>
                <a:gd name="connsiteY37" fmla="*/ 66302 h 200731"/>
                <a:gd name="connsiteX38" fmla="*/ 93912 w 733420"/>
                <a:gd name="connsiteY38" fmla="*/ 64016 h 200731"/>
                <a:gd name="connsiteX39" fmla="*/ 102866 w 733420"/>
                <a:gd name="connsiteY39" fmla="*/ 60587 h 200731"/>
                <a:gd name="connsiteX40" fmla="*/ 112009 w 733420"/>
                <a:gd name="connsiteY40" fmla="*/ 57349 h 200731"/>
                <a:gd name="connsiteX41" fmla="*/ 118487 w 733420"/>
                <a:gd name="connsiteY41" fmla="*/ 55190 h 200731"/>
                <a:gd name="connsiteX42" fmla="*/ 132139 w 733420"/>
                <a:gd name="connsiteY42" fmla="*/ 50999 h 200731"/>
                <a:gd name="connsiteX43" fmla="*/ 144648 w 733420"/>
                <a:gd name="connsiteY43" fmla="*/ 47570 h 200731"/>
                <a:gd name="connsiteX44" fmla="*/ 151380 w 733420"/>
                <a:gd name="connsiteY44" fmla="*/ 45919 h 200731"/>
                <a:gd name="connsiteX45" fmla="*/ 165413 w 733420"/>
                <a:gd name="connsiteY45" fmla="*/ 42680 h 200731"/>
                <a:gd name="connsiteX46" fmla="*/ 180272 w 733420"/>
                <a:gd name="connsiteY46" fmla="*/ 39569 h 200731"/>
                <a:gd name="connsiteX47" fmla="*/ 198687 w 733420"/>
                <a:gd name="connsiteY47" fmla="*/ 36140 h 200731"/>
                <a:gd name="connsiteX48" fmla="*/ 221356 w 733420"/>
                <a:gd name="connsiteY48" fmla="*/ 32647 h 200731"/>
                <a:gd name="connsiteX49" fmla="*/ 228342 w 733420"/>
                <a:gd name="connsiteY49" fmla="*/ 31695 h 200731"/>
                <a:gd name="connsiteX50" fmla="*/ 265298 w 733420"/>
                <a:gd name="connsiteY50" fmla="*/ 27377 h 200731"/>
                <a:gd name="connsiteX51" fmla="*/ 266950 w 733420"/>
                <a:gd name="connsiteY51" fmla="*/ 27250 h 200731"/>
                <a:gd name="connsiteX52" fmla="*/ 342260 w 733420"/>
                <a:gd name="connsiteY52" fmla="*/ 19821 h 200731"/>
                <a:gd name="connsiteX53" fmla="*/ 549652 w 733420"/>
                <a:gd name="connsiteY53" fmla="*/ 897 h 200731"/>
                <a:gd name="connsiteX54" fmla="*/ 549652 w 733420"/>
                <a:gd name="connsiteY54" fmla="*/ 961 h 200731"/>
                <a:gd name="connsiteX55" fmla="*/ 549588 w 733420"/>
                <a:gd name="connsiteY55" fmla="*/ 1024 h 200731"/>
                <a:gd name="connsiteX56" fmla="*/ 549461 w 733420"/>
                <a:gd name="connsiteY56" fmla="*/ 1088 h 200731"/>
                <a:gd name="connsiteX57" fmla="*/ 548890 w 733420"/>
                <a:gd name="connsiteY57" fmla="*/ 1215 h 200731"/>
                <a:gd name="connsiteX58" fmla="*/ 548508 w 733420"/>
                <a:gd name="connsiteY58" fmla="*/ 1278 h 200731"/>
                <a:gd name="connsiteX59" fmla="*/ 548255 w 733420"/>
                <a:gd name="connsiteY59" fmla="*/ 1342 h 200731"/>
                <a:gd name="connsiteX60" fmla="*/ 548128 w 733420"/>
                <a:gd name="connsiteY60" fmla="*/ 1405 h 200731"/>
                <a:gd name="connsiteX61" fmla="*/ 547810 w 733420"/>
                <a:gd name="connsiteY61" fmla="*/ 1469 h 200731"/>
                <a:gd name="connsiteX62" fmla="*/ 548001 w 733420"/>
                <a:gd name="connsiteY62" fmla="*/ 1469 h 200731"/>
                <a:gd name="connsiteX63" fmla="*/ 548255 w 733420"/>
                <a:gd name="connsiteY63" fmla="*/ 1405 h 200731"/>
                <a:gd name="connsiteX64" fmla="*/ 548318 w 733420"/>
                <a:gd name="connsiteY64" fmla="*/ 1405 h 200731"/>
                <a:gd name="connsiteX65" fmla="*/ 550414 w 733420"/>
                <a:gd name="connsiteY65" fmla="*/ 1215 h 200731"/>
                <a:gd name="connsiteX66" fmla="*/ 551683 w 733420"/>
                <a:gd name="connsiteY66" fmla="*/ 1088 h 200731"/>
                <a:gd name="connsiteX67" fmla="*/ 552319 w 733420"/>
                <a:gd name="connsiteY67" fmla="*/ 1024 h 200731"/>
                <a:gd name="connsiteX68" fmla="*/ 554795 w 733420"/>
                <a:gd name="connsiteY68" fmla="*/ 834 h 200731"/>
                <a:gd name="connsiteX69" fmla="*/ 709608 w 733420"/>
                <a:gd name="connsiteY69" fmla="*/ 49094 h 200731"/>
                <a:gd name="connsiteX70" fmla="*/ 713863 w 733420"/>
                <a:gd name="connsiteY70" fmla="*/ 54301 h 200731"/>
                <a:gd name="connsiteX71" fmla="*/ 733420 w 733420"/>
                <a:gd name="connsiteY71" fmla="*/ 93227 h 200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733420" h="200731">
                  <a:moveTo>
                    <a:pt x="733420" y="93227"/>
                  </a:moveTo>
                  <a:lnTo>
                    <a:pt x="316416" y="155012"/>
                  </a:lnTo>
                  <a:cubicBezTo>
                    <a:pt x="316416" y="155012"/>
                    <a:pt x="316226" y="155075"/>
                    <a:pt x="315844" y="155139"/>
                  </a:cubicBezTo>
                  <a:cubicBezTo>
                    <a:pt x="315718" y="155202"/>
                    <a:pt x="315464" y="155202"/>
                    <a:pt x="315209" y="155266"/>
                  </a:cubicBezTo>
                  <a:cubicBezTo>
                    <a:pt x="314956" y="155329"/>
                    <a:pt x="314702" y="155393"/>
                    <a:pt x="314320" y="155393"/>
                  </a:cubicBezTo>
                  <a:lnTo>
                    <a:pt x="7933" y="200732"/>
                  </a:lnTo>
                  <a:cubicBezTo>
                    <a:pt x="7933" y="200732"/>
                    <a:pt x="-7561" y="172983"/>
                    <a:pt x="4758" y="139327"/>
                  </a:cubicBezTo>
                  <a:cubicBezTo>
                    <a:pt x="4758" y="139327"/>
                    <a:pt x="4758" y="139200"/>
                    <a:pt x="4821" y="139010"/>
                  </a:cubicBezTo>
                  <a:cubicBezTo>
                    <a:pt x="5520" y="137105"/>
                    <a:pt x="6345" y="135073"/>
                    <a:pt x="7298" y="133041"/>
                  </a:cubicBezTo>
                  <a:cubicBezTo>
                    <a:pt x="7743" y="132025"/>
                    <a:pt x="8251" y="131072"/>
                    <a:pt x="8758" y="130056"/>
                  </a:cubicBezTo>
                  <a:cubicBezTo>
                    <a:pt x="9203" y="129104"/>
                    <a:pt x="9711" y="128152"/>
                    <a:pt x="10282" y="127199"/>
                  </a:cubicBezTo>
                  <a:cubicBezTo>
                    <a:pt x="10664" y="126500"/>
                    <a:pt x="11108" y="125738"/>
                    <a:pt x="11489" y="125040"/>
                  </a:cubicBezTo>
                  <a:cubicBezTo>
                    <a:pt x="11553" y="125040"/>
                    <a:pt x="11553" y="124977"/>
                    <a:pt x="11553" y="124977"/>
                  </a:cubicBezTo>
                  <a:lnTo>
                    <a:pt x="11553" y="124913"/>
                  </a:lnTo>
                  <a:cubicBezTo>
                    <a:pt x="12759" y="122881"/>
                    <a:pt x="14093" y="120849"/>
                    <a:pt x="15553" y="118817"/>
                  </a:cubicBezTo>
                  <a:cubicBezTo>
                    <a:pt x="16506" y="117420"/>
                    <a:pt x="17585" y="116086"/>
                    <a:pt x="18665" y="114626"/>
                  </a:cubicBezTo>
                  <a:cubicBezTo>
                    <a:pt x="19744" y="113229"/>
                    <a:pt x="20887" y="111896"/>
                    <a:pt x="22094" y="110498"/>
                  </a:cubicBezTo>
                  <a:cubicBezTo>
                    <a:pt x="22157" y="110371"/>
                    <a:pt x="22220" y="110308"/>
                    <a:pt x="22347" y="110181"/>
                  </a:cubicBezTo>
                  <a:cubicBezTo>
                    <a:pt x="23491" y="108911"/>
                    <a:pt x="24697" y="107641"/>
                    <a:pt x="25904" y="106371"/>
                  </a:cubicBezTo>
                  <a:cubicBezTo>
                    <a:pt x="28825" y="103323"/>
                    <a:pt x="32000" y="100402"/>
                    <a:pt x="35492" y="97354"/>
                  </a:cubicBezTo>
                  <a:cubicBezTo>
                    <a:pt x="36826" y="96211"/>
                    <a:pt x="38159" y="95131"/>
                    <a:pt x="39619" y="94052"/>
                  </a:cubicBezTo>
                  <a:cubicBezTo>
                    <a:pt x="39746" y="93925"/>
                    <a:pt x="39810" y="93798"/>
                    <a:pt x="40001" y="93734"/>
                  </a:cubicBezTo>
                  <a:cubicBezTo>
                    <a:pt x="40763" y="93099"/>
                    <a:pt x="41525" y="92591"/>
                    <a:pt x="42287" y="91956"/>
                  </a:cubicBezTo>
                  <a:cubicBezTo>
                    <a:pt x="43112" y="91385"/>
                    <a:pt x="43938" y="90750"/>
                    <a:pt x="44763" y="90115"/>
                  </a:cubicBezTo>
                  <a:cubicBezTo>
                    <a:pt x="44890" y="89988"/>
                    <a:pt x="44954" y="89988"/>
                    <a:pt x="45017" y="89988"/>
                  </a:cubicBezTo>
                  <a:cubicBezTo>
                    <a:pt x="45906" y="89290"/>
                    <a:pt x="46922" y="88591"/>
                    <a:pt x="47875" y="87956"/>
                  </a:cubicBezTo>
                  <a:cubicBezTo>
                    <a:pt x="48827" y="87321"/>
                    <a:pt x="49780" y="86622"/>
                    <a:pt x="50795" y="85987"/>
                  </a:cubicBezTo>
                  <a:cubicBezTo>
                    <a:pt x="51812" y="85352"/>
                    <a:pt x="52891" y="84654"/>
                    <a:pt x="53970" y="84019"/>
                  </a:cubicBezTo>
                  <a:cubicBezTo>
                    <a:pt x="54987" y="83384"/>
                    <a:pt x="56003" y="82685"/>
                    <a:pt x="57145" y="82050"/>
                  </a:cubicBezTo>
                  <a:cubicBezTo>
                    <a:pt x="58225" y="81415"/>
                    <a:pt x="59305" y="80717"/>
                    <a:pt x="60511" y="80082"/>
                  </a:cubicBezTo>
                  <a:cubicBezTo>
                    <a:pt x="61781" y="79320"/>
                    <a:pt x="63115" y="78621"/>
                    <a:pt x="64448" y="77859"/>
                  </a:cubicBezTo>
                  <a:cubicBezTo>
                    <a:pt x="66607" y="76653"/>
                    <a:pt x="68830" y="75446"/>
                    <a:pt x="71116" y="74303"/>
                  </a:cubicBezTo>
                  <a:cubicBezTo>
                    <a:pt x="71243" y="74240"/>
                    <a:pt x="71306" y="74177"/>
                    <a:pt x="71433" y="74177"/>
                  </a:cubicBezTo>
                  <a:cubicBezTo>
                    <a:pt x="73402" y="73224"/>
                    <a:pt x="75497" y="72208"/>
                    <a:pt x="77656" y="71128"/>
                  </a:cubicBezTo>
                  <a:cubicBezTo>
                    <a:pt x="78037" y="71002"/>
                    <a:pt x="78481" y="70747"/>
                    <a:pt x="78863" y="70557"/>
                  </a:cubicBezTo>
                  <a:cubicBezTo>
                    <a:pt x="78863" y="70557"/>
                    <a:pt x="78863" y="70557"/>
                    <a:pt x="78926" y="70557"/>
                  </a:cubicBezTo>
                  <a:cubicBezTo>
                    <a:pt x="80259" y="69922"/>
                    <a:pt x="81593" y="69287"/>
                    <a:pt x="82990" y="68652"/>
                  </a:cubicBezTo>
                  <a:cubicBezTo>
                    <a:pt x="84768" y="67890"/>
                    <a:pt x="86546" y="67065"/>
                    <a:pt x="88388" y="66302"/>
                  </a:cubicBezTo>
                  <a:cubicBezTo>
                    <a:pt x="90166" y="65540"/>
                    <a:pt x="92070" y="64778"/>
                    <a:pt x="93912" y="64016"/>
                  </a:cubicBezTo>
                  <a:cubicBezTo>
                    <a:pt x="96833" y="62873"/>
                    <a:pt x="99818" y="61667"/>
                    <a:pt x="102866" y="60587"/>
                  </a:cubicBezTo>
                  <a:cubicBezTo>
                    <a:pt x="105787" y="59508"/>
                    <a:pt x="108834" y="58428"/>
                    <a:pt x="112009" y="57349"/>
                  </a:cubicBezTo>
                  <a:cubicBezTo>
                    <a:pt x="114105" y="56650"/>
                    <a:pt x="116264" y="55952"/>
                    <a:pt x="118487" y="55190"/>
                  </a:cubicBezTo>
                  <a:cubicBezTo>
                    <a:pt x="122868" y="53793"/>
                    <a:pt x="127440" y="52396"/>
                    <a:pt x="132139" y="50999"/>
                  </a:cubicBezTo>
                  <a:cubicBezTo>
                    <a:pt x="136140" y="49856"/>
                    <a:pt x="140331" y="48713"/>
                    <a:pt x="144648" y="47570"/>
                  </a:cubicBezTo>
                  <a:cubicBezTo>
                    <a:pt x="146807" y="46998"/>
                    <a:pt x="149094" y="46427"/>
                    <a:pt x="151380" y="45919"/>
                  </a:cubicBezTo>
                  <a:cubicBezTo>
                    <a:pt x="155888" y="44776"/>
                    <a:pt x="160587" y="43760"/>
                    <a:pt x="165413" y="42680"/>
                  </a:cubicBezTo>
                  <a:cubicBezTo>
                    <a:pt x="170176" y="41601"/>
                    <a:pt x="175192" y="40585"/>
                    <a:pt x="180272" y="39569"/>
                  </a:cubicBezTo>
                  <a:cubicBezTo>
                    <a:pt x="186241" y="38426"/>
                    <a:pt x="192337" y="37219"/>
                    <a:pt x="198687" y="36140"/>
                  </a:cubicBezTo>
                  <a:cubicBezTo>
                    <a:pt x="205926" y="34934"/>
                    <a:pt x="213546" y="33727"/>
                    <a:pt x="221356" y="32647"/>
                  </a:cubicBezTo>
                  <a:cubicBezTo>
                    <a:pt x="223643" y="32266"/>
                    <a:pt x="225992" y="32012"/>
                    <a:pt x="228342" y="31695"/>
                  </a:cubicBezTo>
                  <a:cubicBezTo>
                    <a:pt x="240089" y="30044"/>
                    <a:pt x="252344" y="28647"/>
                    <a:pt x="265298" y="27377"/>
                  </a:cubicBezTo>
                  <a:cubicBezTo>
                    <a:pt x="265870" y="27313"/>
                    <a:pt x="266442" y="27250"/>
                    <a:pt x="266950" y="27250"/>
                  </a:cubicBezTo>
                  <a:cubicBezTo>
                    <a:pt x="291397" y="26615"/>
                    <a:pt x="316480" y="24202"/>
                    <a:pt x="342260" y="19821"/>
                  </a:cubicBezTo>
                  <a:cubicBezTo>
                    <a:pt x="518156" y="2675"/>
                    <a:pt x="547619" y="580"/>
                    <a:pt x="549652" y="897"/>
                  </a:cubicBezTo>
                  <a:lnTo>
                    <a:pt x="549652" y="961"/>
                  </a:lnTo>
                  <a:cubicBezTo>
                    <a:pt x="549652" y="961"/>
                    <a:pt x="549652" y="1024"/>
                    <a:pt x="549588" y="1024"/>
                  </a:cubicBezTo>
                  <a:cubicBezTo>
                    <a:pt x="549525" y="1024"/>
                    <a:pt x="549525" y="1088"/>
                    <a:pt x="549461" y="1088"/>
                  </a:cubicBezTo>
                  <a:cubicBezTo>
                    <a:pt x="549334" y="1088"/>
                    <a:pt x="549144" y="1152"/>
                    <a:pt x="548890" y="1215"/>
                  </a:cubicBezTo>
                  <a:cubicBezTo>
                    <a:pt x="548763" y="1278"/>
                    <a:pt x="548635" y="1278"/>
                    <a:pt x="548508" y="1278"/>
                  </a:cubicBezTo>
                  <a:cubicBezTo>
                    <a:pt x="548381" y="1278"/>
                    <a:pt x="548381" y="1342"/>
                    <a:pt x="548255" y="1342"/>
                  </a:cubicBezTo>
                  <a:cubicBezTo>
                    <a:pt x="548191" y="1342"/>
                    <a:pt x="548128" y="1342"/>
                    <a:pt x="548128" y="1405"/>
                  </a:cubicBezTo>
                  <a:cubicBezTo>
                    <a:pt x="548001" y="1405"/>
                    <a:pt x="547937" y="1405"/>
                    <a:pt x="547810" y="1469"/>
                  </a:cubicBezTo>
                  <a:lnTo>
                    <a:pt x="548001" y="1469"/>
                  </a:lnTo>
                  <a:cubicBezTo>
                    <a:pt x="548128" y="1405"/>
                    <a:pt x="548128" y="1405"/>
                    <a:pt x="548255" y="1405"/>
                  </a:cubicBezTo>
                  <a:lnTo>
                    <a:pt x="548318" y="1405"/>
                  </a:lnTo>
                  <a:cubicBezTo>
                    <a:pt x="548890" y="1342"/>
                    <a:pt x="549588" y="1278"/>
                    <a:pt x="550414" y="1215"/>
                  </a:cubicBezTo>
                  <a:cubicBezTo>
                    <a:pt x="550794" y="1152"/>
                    <a:pt x="551239" y="1088"/>
                    <a:pt x="551683" y="1088"/>
                  </a:cubicBezTo>
                  <a:cubicBezTo>
                    <a:pt x="551874" y="1088"/>
                    <a:pt x="552065" y="1024"/>
                    <a:pt x="552319" y="1024"/>
                  </a:cubicBezTo>
                  <a:cubicBezTo>
                    <a:pt x="553081" y="961"/>
                    <a:pt x="553969" y="897"/>
                    <a:pt x="554795" y="834"/>
                  </a:cubicBezTo>
                  <a:cubicBezTo>
                    <a:pt x="581275" y="-1325"/>
                    <a:pt x="664206" y="-3230"/>
                    <a:pt x="709608" y="49094"/>
                  </a:cubicBezTo>
                  <a:cubicBezTo>
                    <a:pt x="711069" y="50745"/>
                    <a:pt x="712529" y="52523"/>
                    <a:pt x="713863" y="54301"/>
                  </a:cubicBezTo>
                  <a:cubicBezTo>
                    <a:pt x="722054" y="64969"/>
                    <a:pt x="728848" y="77859"/>
                    <a:pt x="733420" y="932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5CDA6F14-FAA1-4A40-8F67-F7EF45A03923}"/>
                </a:ext>
              </a:extLst>
            </p:cNvPr>
            <p:cNvSpPr/>
            <p:nvPr/>
          </p:nvSpPr>
          <p:spPr>
            <a:xfrm>
              <a:off x="7289545" y="3912204"/>
              <a:ext cx="443230" cy="138841"/>
            </a:xfrm>
            <a:custGeom>
              <a:avLst/>
              <a:gdLst>
                <a:gd name="connsiteX0" fmla="*/ 443230 w 443230"/>
                <a:gd name="connsiteY0" fmla="*/ 97820 h 138841"/>
                <a:gd name="connsiteX1" fmla="*/ 391287 w 443230"/>
                <a:gd name="connsiteY1" fmla="*/ 138842 h 138841"/>
                <a:gd name="connsiteX2" fmla="*/ 371602 w 443230"/>
                <a:gd name="connsiteY2" fmla="*/ 99789 h 138841"/>
                <a:gd name="connsiteX3" fmla="*/ 367348 w 443230"/>
                <a:gd name="connsiteY3" fmla="*/ 94582 h 138841"/>
                <a:gd name="connsiteX4" fmla="*/ 212535 w 443230"/>
                <a:gd name="connsiteY4" fmla="*/ 46322 h 138841"/>
                <a:gd name="connsiteX5" fmla="*/ 210059 w 443230"/>
                <a:gd name="connsiteY5" fmla="*/ 46512 h 138841"/>
                <a:gd name="connsiteX6" fmla="*/ 209423 w 443230"/>
                <a:gd name="connsiteY6" fmla="*/ 46576 h 138841"/>
                <a:gd name="connsiteX7" fmla="*/ 208153 w 443230"/>
                <a:gd name="connsiteY7" fmla="*/ 46703 h 138841"/>
                <a:gd name="connsiteX8" fmla="*/ 206058 w 443230"/>
                <a:gd name="connsiteY8" fmla="*/ 46893 h 138841"/>
                <a:gd name="connsiteX9" fmla="*/ 205867 w 443230"/>
                <a:gd name="connsiteY9" fmla="*/ 46893 h 138841"/>
                <a:gd name="connsiteX10" fmla="*/ 205994 w 443230"/>
                <a:gd name="connsiteY10" fmla="*/ 46830 h 138841"/>
                <a:gd name="connsiteX11" fmla="*/ 206248 w 443230"/>
                <a:gd name="connsiteY11" fmla="*/ 46767 h 138841"/>
                <a:gd name="connsiteX12" fmla="*/ 206629 w 443230"/>
                <a:gd name="connsiteY12" fmla="*/ 46703 h 138841"/>
                <a:gd name="connsiteX13" fmla="*/ 207201 w 443230"/>
                <a:gd name="connsiteY13" fmla="*/ 46576 h 138841"/>
                <a:gd name="connsiteX14" fmla="*/ 207328 w 443230"/>
                <a:gd name="connsiteY14" fmla="*/ 46512 h 138841"/>
                <a:gd name="connsiteX15" fmla="*/ 207391 w 443230"/>
                <a:gd name="connsiteY15" fmla="*/ 46449 h 138841"/>
                <a:gd name="connsiteX16" fmla="*/ 207455 w 443230"/>
                <a:gd name="connsiteY16" fmla="*/ 46449 h 138841"/>
                <a:gd name="connsiteX17" fmla="*/ 207455 w 443230"/>
                <a:gd name="connsiteY17" fmla="*/ 46386 h 138841"/>
                <a:gd name="connsiteX18" fmla="*/ 207391 w 443230"/>
                <a:gd name="connsiteY18" fmla="*/ 46386 h 138841"/>
                <a:gd name="connsiteX19" fmla="*/ 0 w 443230"/>
                <a:gd name="connsiteY19" fmla="*/ 65308 h 138841"/>
                <a:gd name="connsiteX20" fmla="*/ 172339 w 443230"/>
                <a:gd name="connsiteY20" fmla="*/ 9810 h 138841"/>
                <a:gd name="connsiteX21" fmla="*/ 443230 w 443230"/>
                <a:gd name="connsiteY21" fmla="*/ 97820 h 138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43230" h="138841">
                  <a:moveTo>
                    <a:pt x="443230" y="97820"/>
                  </a:moveTo>
                  <a:lnTo>
                    <a:pt x="391287" y="138842"/>
                  </a:lnTo>
                  <a:cubicBezTo>
                    <a:pt x="386715" y="123474"/>
                    <a:pt x="379921" y="110520"/>
                    <a:pt x="371602" y="99789"/>
                  </a:cubicBezTo>
                  <a:cubicBezTo>
                    <a:pt x="370205" y="97948"/>
                    <a:pt x="368809" y="96233"/>
                    <a:pt x="367348" y="94582"/>
                  </a:cubicBezTo>
                  <a:cubicBezTo>
                    <a:pt x="321945" y="42258"/>
                    <a:pt x="238951" y="44163"/>
                    <a:pt x="212535" y="46322"/>
                  </a:cubicBezTo>
                  <a:cubicBezTo>
                    <a:pt x="211646" y="46386"/>
                    <a:pt x="210820" y="46449"/>
                    <a:pt x="210059" y="46512"/>
                  </a:cubicBezTo>
                  <a:cubicBezTo>
                    <a:pt x="209868" y="46512"/>
                    <a:pt x="209677" y="46576"/>
                    <a:pt x="209423" y="46576"/>
                  </a:cubicBezTo>
                  <a:cubicBezTo>
                    <a:pt x="208979" y="46639"/>
                    <a:pt x="208535" y="46703"/>
                    <a:pt x="208153" y="46703"/>
                  </a:cubicBezTo>
                  <a:cubicBezTo>
                    <a:pt x="207328" y="46767"/>
                    <a:pt x="206629" y="46830"/>
                    <a:pt x="206058" y="46893"/>
                  </a:cubicBezTo>
                  <a:lnTo>
                    <a:pt x="205867" y="46893"/>
                  </a:lnTo>
                  <a:cubicBezTo>
                    <a:pt x="205931" y="46830"/>
                    <a:pt x="205994" y="46830"/>
                    <a:pt x="205994" y="46830"/>
                  </a:cubicBezTo>
                  <a:cubicBezTo>
                    <a:pt x="206122" y="46830"/>
                    <a:pt x="206122" y="46767"/>
                    <a:pt x="206248" y="46767"/>
                  </a:cubicBezTo>
                  <a:cubicBezTo>
                    <a:pt x="206375" y="46767"/>
                    <a:pt x="206502" y="46767"/>
                    <a:pt x="206629" y="46703"/>
                  </a:cubicBezTo>
                  <a:cubicBezTo>
                    <a:pt x="206884" y="46639"/>
                    <a:pt x="207011" y="46576"/>
                    <a:pt x="207201" y="46576"/>
                  </a:cubicBezTo>
                  <a:cubicBezTo>
                    <a:pt x="207264" y="46576"/>
                    <a:pt x="207264" y="46512"/>
                    <a:pt x="207328" y="46512"/>
                  </a:cubicBezTo>
                  <a:cubicBezTo>
                    <a:pt x="207391" y="46512"/>
                    <a:pt x="207391" y="46449"/>
                    <a:pt x="207391" y="46449"/>
                  </a:cubicBezTo>
                  <a:cubicBezTo>
                    <a:pt x="207455" y="46449"/>
                    <a:pt x="207455" y="46449"/>
                    <a:pt x="207455" y="46449"/>
                  </a:cubicBezTo>
                  <a:lnTo>
                    <a:pt x="207455" y="46386"/>
                  </a:lnTo>
                  <a:lnTo>
                    <a:pt x="207391" y="46386"/>
                  </a:lnTo>
                  <a:cubicBezTo>
                    <a:pt x="205360" y="46068"/>
                    <a:pt x="175895" y="48163"/>
                    <a:pt x="0" y="65308"/>
                  </a:cubicBezTo>
                  <a:cubicBezTo>
                    <a:pt x="54483" y="56101"/>
                    <a:pt x="111887" y="38194"/>
                    <a:pt x="172339" y="9810"/>
                  </a:cubicBezTo>
                  <a:cubicBezTo>
                    <a:pt x="410782" y="-36800"/>
                    <a:pt x="443230" y="97820"/>
                    <a:pt x="443230" y="978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9075EE2A-BA8D-F548-906F-6B69FC60749E}"/>
                </a:ext>
              </a:extLst>
            </p:cNvPr>
            <p:cNvSpPr/>
            <p:nvPr/>
          </p:nvSpPr>
          <p:spPr>
            <a:xfrm>
              <a:off x="6952297" y="3977449"/>
              <a:ext cx="261873" cy="119443"/>
            </a:xfrm>
            <a:custGeom>
              <a:avLst/>
              <a:gdLst>
                <a:gd name="connsiteX0" fmla="*/ 261874 w 261873"/>
                <a:gd name="connsiteY0" fmla="*/ 7620 h 119443"/>
                <a:gd name="connsiteX1" fmla="*/ 260223 w 261873"/>
                <a:gd name="connsiteY1" fmla="*/ 7747 h 119443"/>
                <a:gd name="connsiteX2" fmla="*/ 223266 w 261873"/>
                <a:gd name="connsiteY2" fmla="*/ 12065 h 119443"/>
                <a:gd name="connsiteX3" fmla="*/ 216281 w 261873"/>
                <a:gd name="connsiteY3" fmla="*/ 13017 h 119443"/>
                <a:gd name="connsiteX4" fmla="*/ 193611 w 261873"/>
                <a:gd name="connsiteY4" fmla="*/ 16510 h 119443"/>
                <a:gd name="connsiteX5" fmla="*/ 175196 w 261873"/>
                <a:gd name="connsiteY5" fmla="*/ 19939 h 119443"/>
                <a:gd name="connsiteX6" fmla="*/ 78042 w 261873"/>
                <a:gd name="connsiteY6" fmla="*/ 49022 h 119443"/>
                <a:gd name="connsiteX7" fmla="*/ 73978 w 261873"/>
                <a:gd name="connsiteY7" fmla="*/ 50927 h 119443"/>
                <a:gd name="connsiteX8" fmla="*/ 73914 w 261873"/>
                <a:gd name="connsiteY8" fmla="*/ 50927 h 119443"/>
                <a:gd name="connsiteX9" fmla="*/ 59563 w 261873"/>
                <a:gd name="connsiteY9" fmla="*/ 58229 h 119443"/>
                <a:gd name="connsiteX10" fmla="*/ 55626 w 261873"/>
                <a:gd name="connsiteY10" fmla="*/ 60452 h 119443"/>
                <a:gd name="connsiteX11" fmla="*/ 45974 w 261873"/>
                <a:gd name="connsiteY11" fmla="*/ 66421 h 119443"/>
                <a:gd name="connsiteX12" fmla="*/ 43053 w 261873"/>
                <a:gd name="connsiteY12" fmla="*/ 68390 h 119443"/>
                <a:gd name="connsiteX13" fmla="*/ 40196 w 261873"/>
                <a:gd name="connsiteY13" fmla="*/ 70422 h 119443"/>
                <a:gd name="connsiteX14" fmla="*/ 39942 w 261873"/>
                <a:gd name="connsiteY14" fmla="*/ 70548 h 119443"/>
                <a:gd name="connsiteX15" fmla="*/ 35179 w 261873"/>
                <a:gd name="connsiteY15" fmla="*/ 74168 h 119443"/>
                <a:gd name="connsiteX16" fmla="*/ 34798 w 261873"/>
                <a:gd name="connsiteY16" fmla="*/ 74485 h 119443"/>
                <a:gd name="connsiteX17" fmla="*/ 30671 w 261873"/>
                <a:gd name="connsiteY17" fmla="*/ 77788 h 119443"/>
                <a:gd name="connsiteX18" fmla="*/ 21082 w 261873"/>
                <a:gd name="connsiteY18" fmla="*/ 86804 h 119443"/>
                <a:gd name="connsiteX19" fmla="*/ 17526 w 261873"/>
                <a:gd name="connsiteY19" fmla="*/ 90615 h 119443"/>
                <a:gd name="connsiteX20" fmla="*/ 13843 w 261873"/>
                <a:gd name="connsiteY20" fmla="*/ 95060 h 119443"/>
                <a:gd name="connsiteX21" fmla="*/ 10732 w 261873"/>
                <a:gd name="connsiteY21" fmla="*/ 99251 h 119443"/>
                <a:gd name="connsiteX22" fmla="*/ 6731 w 261873"/>
                <a:gd name="connsiteY22" fmla="*/ 105347 h 119443"/>
                <a:gd name="connsiteX23" fmla="*/ 6731 w 261873"/>
                <a:gd name="connsiteY23" fmla="*/ 105410 h 119443"/>
                <a:gd name="connsiteX24" fmla="*/ 0 w 261873"/>
                <a:gd name="connsiteY24" fmla="*/ 119443 h 119443"/>
                <a:gd name="connsiteX25" fmla="*/ 3239 w 261873"/>
                <a:gd name="connsiteY25" fmla="*/ 107188 h 119443"/>
                <a:gd name="connsiteX26" fmla="*/ 78677 w 261873"/>
                <a:gd name="connsiteY26" fmla="*/ 24321 h 119443"/>
                <a:gd name="connsiteX27" fmla="*/ 161163 w 261873"/>
                <a:gd name="connsiteY27" fmla="*/ 0 h 119443"/>
                <a:gd name="connsiteX28" fmla="*/ 161290 w 261873"/>
                <a:gd name="connsiteY28" fmla="*/ 0 h 119443"/>
                <a:gd name="connsiteX29" fmla="*/ 261874 w 261873"/>
                <a:gd name="connsiteY29" fmla="*/ 7620 h 11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61873" h="119443">
                  <a:moveTo>
                    <a:pt x="261874" y="7620"/>
                  </a:moveTo>
                  <a:cubicBezTo>
                    <a:pt x="261303" y="7684"/>
                    <a:pt x="260731" y="7747"/>
                    <a:pt x="260223" y="7747"/>
                  </a:cubicBezTo>
                  <a:cubicBezTo>
                    <a:pt x="247269" y="9017"/>
                    <a:pt x="234950" y="10414"/>
                    <a:pt x="223266" y="12065"/>
                  </a:cubicBezTo>
                  <a:cubicBezTo>
                    <a:pt x="220917" y="12383"/>
                    <a:pt x="218567" y="12700"/>
                    <a:pt x="216281" y="13017"/>
                  </a:cubicBezTo>
                  <a:cubicBezTo>
                    <a:pt x="208471" y="14097"/>
                    <a:pt x="200914" y="15304"/>
                    <a:pt x="193611" y="16510"/>
                  </a:cubicBezTo>
                  <a:cubicBezTo>
                    <a:pt x="187261" y="17590"/>
                    <a:pt x="181102" y="18733"/>
                    <a:pt x="175196" y="19939"/>
                  </a:cubicBezTo>
                  <a:cubicBezTo>
                    <a:pt x="134493" y="27940"/>
                    <a:pt x="102743" y="37910"/>
                    <a:pt x="78042" y="49022"/>
                  </a:cubicBezTo>
                  <a:cubicBezTo>
                    <a:pt x="76645" y="49657"/>
                    <a:pt x="75311" y="50229"/>
                    <a:pt x="73978" y="50927"/>
                  </a:cubicBezTo>
                  <a:cubicBezTo>
                    <a:pt x="73914" y="50927"/>
                    <a:pt x="73914" y="50927"/>
                    <a:pt x="73914" y="50927"/>
                  </a:cubicBezTo>
                  <a:cubicBezTo>
                    <a:pt x="68771" y="53340"/>
                    <a:pt x="64008" y="55753"/>
                    <a:pt x="59563" y="58229"/>
                  </a:cubicBezTo>
                  <a:cubicBezTo>
                    <a:pt x="58166" y="58991"/>
                    <a:pt x="56897" y="59690"/>
                    <a:pt x="55626" y="60452"/>
                  </a:cubicBezTo>
                  <a:cubicBezTo>
                    <a:pt x="52197" y="62357"/>
                    <a:pt x="49022" y="64389"/>
                    <a:pt x="45974" y="66421"/>
                  </a:cubicBezTo>
                  <a:cubicBezTo>
                    <a:pt x="44958" y="67056"/>
                    <a:pt x="44006" y="67754"/>
                    <a:pt x="43053" y="68390"/>
                  </a:cubicBezTo>
                  <a:cubicBezTo>
                    <a:pt x="42101" y="69024"/>
                    <a:pt x="41148" y="69723"/>
                    <a:pt x="40196" y="70422"/>
                  </a:cubicBezTo>
                  <a:cubicBezTo>
                    <a:pt x="40132" y="70422"/>
                    <a:pt x="40069" y="70485"/>
                    <a:pt x="39942" y="70548"/>
                  </a:cubicBezTo>
                  <a:cubicBezTo>
                    <a:pt x="38291" y="71691"/>
                    <a:pt x="36703" y="72961"/>
                    <a:pt x="35179" y="74168"/>
                  </a:cubicBezTo>
                  <a:cubicBezTo>
                    <a:pt x="35052" y="74232"/>
                    <a:pt x="34925" y="74295"/>
                    <a:pt x="34798" y="74485"/>
                  </a:cubicBezTo>
                  <a:cubicBezTo>
                    <a:pt x="33401" y="75565"/>
                    <a:pt x="32004" y="76645"/>
                    <a:pt x="30671" y="77788"/>
                  </a:cubicBezTo>
                  <a:cubicBezTo>
                    <a:pt x="27178" y="80772"/>
                    <a:pt x="23940" y="83757"/>
                    <a:pt x="21082" y="86804"/>
                  </a:cubicBezTo>
                  <a:cubicBezTo>
                    <a:pt x="19876" y="88074"/>
                    <a:pt x="18669" y="89345"/>
                    <a:pt x="17526" y="90615"/>
                  </a:cubicBezTo>
                  <a:cubicBezTo>
                    <a:pt x="16193" y="92075"/>
                    <a:pt x="14986" y="93535"/>
                    <a:pt x="13843" y="95060"/>
                  </a:cubicBezTo>
                  <a:cubicBezTo>
                    <a:pt x="12700" y="96457"/>
                    <a:pt x="11684" y="97854"/>
                    <a:pt x="10732" y="99251"/>
                  </a:cubicBezTo>
                  <a:cubicBezTo>
                    <a:pt x="9272" y="101283"/>
                    <a:pt x="7938" y="103315"/>
                    <a:pt x="6731" y="105347"/>
                  </a:cubicBezTo>
                  <a:lnTo>
                    <a:pt x="6731" y="105410"/>
                  </a:lnTo>
                  <a:cubicBezTo>
                    <a:pt x="3873" y="110172"/>
                    <a:pt x="1651" y="114872"/>
                    <a:pt x="0" y="119443"/>
                  </a:cubicBezTo>
                  <a:cubicBezTo>
                    <a:pt x="191" y="118301"/>
                    <a:pt x="1016" y="113792"/>
                    <a:pt x="3239" y="107188"/>
                  </a:cubicBezTo>
                  <a:cubicBezTo>
                    <a:pt x="9716" y="87884"/>
                    <a:pt x="28322" y="50229"/>
                    <a:pt x="78677" y="24321"/>
                  </a:cubicBezTo>
                  <a:cubicBezTo>
                    <a:pt x="99949" y="13335"/>
                    <a:pt x="127000" y="4445"/>
                    <a:pt x="161163" y="0"/>
                  </a:cubicBezTo>
                  <a:cubicBezTo>
                    <a:pt x="161227" y="0"/>
                    <a:pt x="161227" y="0"/>
                    <a:pt x="161290" y="0"/>
                  </a:cubicBezTo>
                  <a:cubicBezTo>
                    <a:pt x="193422" y="5715"/>
                    <a:pt x="227013" y="8509"/>
                    <a:pt x="261874" y="7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5D92FFAE-60B5-6A43-94FD-3C5D8166B787}"/>
                </a:ext>
              </a:extLst>
            </p:cNvPr>
            <p:cNvSpPr/>
            <p:nvPr/>
          </p:nvSpPr>
          <p:spPr>
            <a:xfrm>
              <a:off x="7263765" y="3857625"/>
              <a:ext cx="2103417" cy="1031049"/>
            </a:xfrm>
            <a:custGeom>
              <a:avLst/>
              <a:gdLst>
                <a:gd name="connsiteX0" fmla="*/ 2038794 w 2103417"/>
                <a:gd name="connsiteY0" fmla="*/ 1019175 h 1031049"/>
                <a:gd name="connsiteX1" fmla="*/ 2023808 w 2103417"/>
                <a:gd name="connsiteY1" fmla="*/ 1024065 h 1031049"/>
                <a:gd name="connsiteX2" fmla="*/ 2023745 w 2103417"/>
                <a:gd name="connsiteY2" fmla="*/ 1024128 h 1031049"/>
                <a:gd name="connsiteX3" fmla="*/ 1990154 w 2103417"/>
                <a:gd name="connsiteY3" fmla="*/ 1031050 h 1031049"/>
                <a:gd name="connsiteX4" fmla="*/ 1960372 w 2103417"/>
                <a:gd name="connsiteY4" fmla="*/ 1002411 h 1031049"/>
                <a:gd name="connsiteX5" fmla="*/ 1715643 w 2103417"/>
                <a:gd name="connsiteY5" fmla="*/ 835089 h 1031049"/>
                <a:gd name="connsiteX6" fmla="*/ 1433513 w 2103417"/>
                <a:gd name="connsiteY6" fmla="*/ 669290 h 1031049"/>
                <a:gd name="connsiteX7" fmla="*/ 869505 w 2103417"/>
                <a:gd name="connsiteY7" fmla="*/ 455866 h 1031049"/>
                <a:gd name="connsiteX8" fmla="*/ 418655 w 2103417"/>
                <a:gd name="connsiteY8" fmla="*/ 428117 h 1031049"/>
                <a:gd name="connsiteX9" fmla="*/ 0 w 2103417"/>
                <a:gd name="connsiteY9" fmla="*/ 255270 h 1031049"/>
                <a:gd name="connsiteX10" fmla="*/ 417004 w 2103417"/>
                <a:gd name="connsiteY10" fmla="*/ 193484 h 1031049"/>
                <a:gd name="connsiteX11" fmla="*/ 468947 w 2103417"/>
                <a:gd name="connsiteY11" fmla="*/ 152464 h 1031049"/>
                <a:gd name="connsiteX12" fmla="*/ 198056 w 2103417"/>
                <a:gd name="connsiteY12" fmla="*/ 64643 h 1031049"/>
                <a:gd name="connsiteX13" fmla="*/ 229933 w 2103417"/>
                <a:gd name="connsiteY13" fmla="*/ 48895 h 1031049"/>
                <a:gd name="connsiteX14" fmla="*/ 228536 w 2103417"/>
                <a:gd name="connsiteY14" fmla="*/ 46228 h 1031049"/>
                <a:gd name="connsiteX15" fmla="*/ 273241 w 2103417"/>
                <a:gd name="connsiteY15" fmla="*/ 34671 h 1031049"/>
                <a:gd name="connsiteX16" fmla="*/ 327152 w 2103417"/>
                <a:gd name="connsiteY16" fmla="*/ 9271 h 1031049"/>
                <a:gd name="connsiteX17" fmla="*/ 412877 w 2103417"/>
                <a:gd name="connsiteY17" fmla="*/ 15303 h 1031049"/>
                <a:gd name="connsiteX18" fmla="*/ 435928 w 2103417"/>
                <a:gd name="connsiteY18" fmla="*/ 0 h 1031049"/>
                <a:gd name="connsiteX19" fmla="*/ 435991 w 2103417"/>
                <a:gd name="connsiteY19" fmla="*/ 0 h 1031049"/>
                <a:gd name="connsiteX20" fmla="*/ 437452 w 2103417"/>
                <a:gd name="connsiteY20" fmla="*/ 0 h 1031049"/>
                <a:gd name="connsiteX21" fmla="*/ 439356 w 2103417"/>
                <a:gd name="connsiteY21" fmla="*/ 64 h 1031049"/>
                <a:gd name="connsiteX22" fmla="*/ 444436 w 2103417"/>
                <a:gd name="connsiteY22" fmla="*/ 191 h 1031049"/>
                <a:gd name="connsiteX23" fmla="*/ 457009 w 2103417"/>
                <a:gd name="connsiteY23" fmla="*/ 572 h 1031049"/>
                <a:gd name="connsiteX24" fmla="*/ 470344 w 2103417"/>
                <a:gd name="connsiteY24" fmla="*/ 1207 h 1031049"/>
                <a:gd name="connsiteX25" fmla="*/ 487235 w 2103417"/>
                <a:gd name="connsiteY25" fmla="*/ 2096 h 1031049"/>
                <a:gd name="connsiteX26" fmla="*/ 487490 w 2103417"/>
                <a:gd name="connsiteY26" fmla="*/ 2096 h 1031049"/>
                <a:gd name="connsiteX27" fmla="*/ 513524 w 2103417"/>
                <a:gd name="connsiteY27" fmla="*/ 4763 h 1031049"/>
                <a:gd name="connsiteX28" fmla="*/ 1302067 w 2103417"/>
                <a:gd name="connsiteY28" fmla="*/ 255270 h 1031049"/>
                <a:gd name="connsiteX29" fmla="*/ 1318704 w 2103417"/>
                <a:gd name="connsiteY29" fmla="*/ 263525 h 1031049"/>
                <a:gd name="connsiteX30" fmla="*/ 2075243 w 2103417"/>
                <a:gd name="connsiteY30" fmla="*/ 914845 h 1031049"/>
                <a:gd name="connsiteX31" fmla="*/ 2102739 w 2103417"/>
                <a:gd name="connsiteY31" fmla="*/ 947674 h 1031049"/>
                <a:gd name="connsiteX32" fmla="*/ 2038794 w 2103417"/>
                <a:gd name="connsiteY32" fmla="*/ 1019175 h 1031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103417" h="1031049">
                  <a:moveTo>
                    <a:pt x="2038794" y="1019175"/>
                  </a:moveTo>
                  <a:cubicBezTo>
                    <a:pt x="2033841" y="1021016"/>
                    <a:pt x="2028825" y="1022604"/>
                    <a:pt x="2023808" y="1024065"/>
                  </a:cubicBezTo>
                  <a:lnTo>
                    <a:pt x="2023745" y="1024128"/>
                  </a:lnTo>
                  <a:cubicBezTo>
                    <a:pt x="2012188" y="1027494"/>
                    <a:pt x="2000631" y="1029843"/>
                    <a:pt x="1990154" y="1031050"/>
                  </a:cubicBezTo>
                  <a:cubicBezTo>
                    <a:pt x="1980502" y="1021144"/>
                    <a:pt x="1970532" y="1011619"/>
                    <a:pt x="1960372" y="1002411"/>
                  </a:cubicBezTo>
                  <a:cubicBezTo>
                    <a:pt x="1887283" y="936117"/>
                    <a:pt x="1800987" y="885190"/>
                    <a:pt x="1715643" y="835089"/>
                  </a:cubicBezTo>
                  <a:cubicBezTo>
                    <a:pt x="1621536" y="779844"/>
                    <a:pt x="1527556" y="724535"/>
                    <a:pt x="1433513" y="669290"/>
                  </a:cubicBezTo>
                  <a:cubicBezTo>
                    <a:pt x="1258633" y="566484"/>
                    <a:pt x="1072388" y="457327"/>
                    <a:pt x="869505" y="455866"/>
                  </a:cubicBezTo>
                  <a:cubicBezTo>
                    <a:pt x="718756" y="454723"/>
                    <a:pt x="567245" y="453517"/>
                    <a:pt x="418655" y="428117"/>
                  </a:cubicBezTo>
                  <a:cubicBezTo>
                    <a:pt x="270066" y="402717"/>
                    <a:pt x="116522" y="350838"/>
                    <a:pt x="0" y="255270"/>
                  </a:cubicBezTo>
                  <a:lnTo>
                    <a:pt x="417004" y="193484"/>
                  </a:lnTo>
                  <a:lnTo>
                    <a:pt x="468947" y="152464"/>
                  </a:lnTo>
                  <a:cubicBezTo>
                    <a:pt x="468947" y="152464"/>
                    <a:pt x="436563" y="17843"/>
                    <a:pt x="198056" y="64643"/>
                  </a:cubicBezTo>
                  <a:cubicBezTo>
                    <a:pt x="208597" y="59690"/>
                    <a:pt x="219266" y="54483"/>
                    <a:pt x="229933" y="48895"/>
                  </a:cubicBezTo>
                  <a:lnTo>
                    <a:pt x="228536" y="46228"/>
                  </a:lnTo>
                  <a:cubicBezTo>
                    <a:pt x="243395" y="48387"/>
                    <a:pt x="259652" y="42418"/>
                    <a:pt x="273241" y="34671"/>
                  </a:cubicBezTo>
                  <a:cubicBezTo>
                    <a:pt x="290640" y="24702"/>
                    <a:pt x="307277" y="11747"/>
                    <a:pt x="327152" y="9271"/>
                  </a:cubicBezTo>
                  <a:cubicBezTo>
                    <a:pt x="355917" y="5588"/>
                    <a:pt x="385572" y="24892"/>
                    <a:pt x="412877" y="15303"/>
                  </a:cubicBezTo>
                  <a:cubicBezTo>
                    <a:pt x="420370" y="12636"/>
                    <a:pt x="428942" y="7048"/>
                    <a:pt x="435928" y="0"/>
                  </a:cubicBezTo>
                  <a:lnTo>
                    <a:pt x="435991" y="0"/>
                  </a:lnTo>
                  <a:cubicBezTo>
                    <a:pt x="435991" y="0"/>
                    <a:pt x="436499" y="0"/>
                    <a:pt x="437452" y="0"/>
                  </a:cubicBezTo>
                  <a:cubicBezTo>
                    <a:pt x="437959" y="64"/>
                    <a:pt x="438594" y="64"/>
                    <a:pt x="439356" y="64"/>
                  </a:cubicBezTo>
                  <a:cubicBezTo>
                    <a:pt x="440690" y="127"/>
                    <a:pt x="442404" y="191"/>
                    <a:pt x="444436" y="191"/>
                  </a:cubicBezTo>
                  <a:cubicBezTo>
                    <a:pt x="447675" y="317"/>
                    <a:pt x="451929" y="445"/>
                    <a:pt x="457009" y="572"/>
                  </a:cubicBezTo>
                  <a:cubicBezTo>
                    <a:pt x="460946" y="698"/>
                    <a:pt x="465391" y="953"/>
                    <a:pt x="470344" y="1207"/>
                  </a:cubicBezTo>
                  <a:cubicBezTo>
                    <a:pt x="475488" y="1460"/>
                    <a:pt x="481140" y="1715"/>
                    <a:pt x="487235" y="2096"/>
                  </a:cubicBezTo>
                  <a:lnTo>
                    <a:pt x="487490" y="2096"/>
                  </a:lnTo>
                  <a:cubicBezTo>
                    <a:pt x="495808" y="2794"/>
                    <a:pt x="504507" y="3747"/>
                    <a:pt x="513524" y="4763"/>
                  </a:cubicBezTo>
                  <a:cubicBezTo>
                    <a:pt x="703326" y="27178"/>
                    <a:pt x="1036638" y="125349"/>
                    <a:pt x="1302067" y="255270"/>
                  </a:cubicBezTo>
                  <a:cubicBezTo>
                    <a:pt x="1307655" y="258001"/>
                    <a:pt x="1313180" y="260731"/>
                    <a:pt x="1318704" y="263525"/>
                  </a:cubicBezTo>
                  <a:cubicBezTo>
                    <a:pt x="1583817" y="396113"/>
                    <a:pt x="1969770" y="796989"/>
                    <a:pt x="2075243" y="914845"/>
                  </a:cubicBezTo>
                  <a:cubicBezTo>
                    <a:pt x="2092706" y="934403"/>
                    <a:pt x="2102485" y="946150"/>
                    <a:pt x="2102739" y="947674"/>
                  </a:cubicBezTo>
                  <a:cubicBezTo>
                    <a:pt x="2108581" y="981266"/>
                    <a:pt x="2075815" y="1005522"/>
                    <a:pt x="2038794" y="1019175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2962D89A-4E7C-034E-AE69-BABDDCDFA2EA}"/>
                </a:ext>
              </a:extLst>
            </p:cNvPr>
            <p:cNvSpPr/>
            <p:nvPr/>
          </p:nvSpPr>
          <p:spPr>
            <a:xfrm>
              <a:off x="9302559" y="4805171"/>
              <a:ext cx="132397" cy="135318"/>
            </a:xfrm>
            <a:custGeom>
              <a:avLst/>
              <a:gdLst>
                <a:gd name="connsiteX0" fmla="*/ 132397 w 132397"/>
                <a:gd name="connsiteY0" fmla="*/ 69406 h 135318"/>
                <a:gd name="connsiteX1" fmla="*/ 64707 w 132397"/>
                <a:gd name="connsiteY1" fmla="*/ 135319 h 135318"/>
                <a:gd name="connsiteX2" fmla="*/ 0 w 132397"/>
                <a:gd name="connsiteY2" fmla="*/ 71628 h 135318"/>
                <a:gd name="connsiteX3" fmla="*/ 64008 w 132397"/>
                <a:gd name="connsiteY3" fmla="*/ 0 h 135318"/>
                <a:gd name="connsiteX4" fmla="*/ 84899 w 132397"/>
                <a:gd name="connsiteY4" fmla="*/ 21209 h 135318"/>
                <a:gd name="connsiteX5" fmla="*/ 84963 w 132397"/>
                <a:gd name="connsiteY5" fmla="*/ 21209 h 135318"/>
                <a:gd name="connsiteX6" fmla="*/ 132397 w 132397"/>
                <a:gd name="connsiteY6" fmla="*/ 69406 h 135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2397" h="135318">
                  <a:moveTo>
                    <a:pt x="132397" y="69406"/>
                  </a:moveTo>
                  <a:cubicBezTo>
                    <a:pt x="132397" y="69406"/>
                    <a:pt x="131128" y="124841"/>
                    <a:pt x="64707" y="135319"/>
                  </a:cubicBezTo>
                  <a:lnTo>
                    <a:pt x="0" y="71628"/>
                  </a:lnTo>
                  <a:cubicBezTo>
                    <a:pt x="36957" y="57976"/>
                    <a:pt x="69723" y="33655"/>
                    <a:pt x="64008" y="0"/>
                  </a:cubicBezTo>
                  <a:lnTo>
                    <a:pt x="84899" y="21209"/>
                  </a:lnTo>
                  <a:lnTo>
                    <a:pt x="84963" y="21209"/>
                  </a:lnTo>
                  <a:lnTo>
                    <a:pt x="132397" y="6940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944C8507-7797-6C4D-95F7-65F09D3AE082}"/>
                </a:ext>
              </a:extLst>
            </p:cNvPr>
            <p:cNvSpPr/>
            <p:nvPr/>
          </p:nvSpPr>
          <p:spPr>
            <a:xfrm>
              <a:off x="9363216" y="4750498"/>
              <a:ext cx="362316" cy="320992"/>
            </a:xfrm>
            <a:custGeom>
              <a:avLst/>
              <a:gdLst>
                <a:gd name="connsiteX0" fmla="*/ 362316 w 362316"/>
                <a:gd name="connsiteY0" fmla="*/ 19050 h 320992"/>
                <a:gd name="connsiteX1" fmla="*/ 126351 w 362316"/>
                <a:gd name="connsiteY1" fmla="*/ 320992 h 320992"/>
                <a:gd name="connsiteX2" fmla="*/ 4050 w 362316"/>
                <a:gd name="connsiteY2" fmla="*/ 189992 h 320992"/>
                <a:gd name="connsiteX3" fmla="*/ 71740 w 362316"/>
                <a:gd name="connsiteY3" fmla="*/ 124079 h 320992"/>
                <a:gd name="connsiteX4" fmla="*/ 181152 w 362316"/>
                <a:gd name="connsiteY4" fmla="*/ 106680 h 320992"/>
                <a:gd name="connsiteX5" fmla="*/ 335329 w 362316"/>
                <a:gd name="connsiteY5" fmla="*/ 0 h 320992"/>
                <a:gd name="connsiteX6" fmla="*/ 362316 w 362316"/>
                <a:gd name="connsiteY6" fmla="*/ 19050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2316" h="320992">
                  <a:moveTo>
                    <a:pt x="362316" y="19050"/>
                  </a:moveTo>
                  <a:cubicBezTo>
                    <a:pt x="301357" y="185039"/>
                    <a:pt x="126351" y="320992"/>
                    <a:pt x="126351" y="320992"/>
                  </a:cubicBezTo>
                  <a:cubicBezTo>
                    <a:pt x="-23636" y="285052"/>
                    <a:pt x="-649" y="196977"/>
                    <a:pt x="4050" y="189992"/>
                  </a:cubicBezTo>
                  <a:cubicBezTo>
                    <a:pt x="70471" y="179515"/>
                    <a:pt x="71740" y="124079"/>
                    <a:pt x="71740" y="124079"/>
                  </a:cubicBezTo>
                  <a:cubicBezTo>
                    <a:pt x="107174" y="130747"/>
                    <a:pt x="145274" y="122111"/>
                    <a:pt x="181152" y="106680"/>
                  </a:cubicBezTo>
                  <a:cubicBezTo>
                    <a:pt x="264082" y="71247"/>
                    <a:pt x="335329" y="0"/>
                    <a:pt x="335329" y="0"/>
                  </a:cubicBezTo>
                  <a:lnTo>
                    <a:pt x="362316" y="19050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08B3850B-02B7-4247-B541-90E2B7E85923}"/>
                </a:ext>
              </a:extLst>
            </p:cNvPr>
            <p:cNvSpPr/>
            <p:nvPr/>
          </p:nvSpPr>
          <p:spPr>
            <a:xfrm>
              <a:off x="7777353" y="3861180"/>
              <a:ext cx="1610105" cy="911161"/>
            </a:xfrm>
            <a:custGeom>
              <a:avLst/>
              <a:gdLst>
                <a:gd name="connsiteX0" fmla="*/ 1610106 w 1610105"/>
                <a:gd name="connsiteY0" fmla="*/ 875221 h 911161"/>
                <a:gd name="connsiteX1" fmla="*/ 1561719 w 1610105"/>
                <a:gd name="connsiteY1" fmla="*/ 911161 h 911161"/>
                <a:gd name="connsiteX2" fmla="*/ 805180 w 1610105"/>
                <a:gd name="connsiteY2" fmla="*/ 259842 h 911161"/>
                <a:gd name="connsiteX3" fmla="*/ 788543 w 1610105"/>
                <a:gd name="connsiteY3" fmla="*/ 251587 h 911161"/>
                <a:gd name="connsiteX4" fmla="*/ 0 w 1610105"/>
                <a:gd name="connsiteY4" fmla="*/ 1079 h 911161"/>
                <a:gd name="connsiteX5" fmla="*/ 0 w 1610105"/>
                <a:gd name="connsiteY5" fmla="*/ 0 h 911161"/>
                <a:gd name="connsiteX6" fmla="*/ 805180 w 1610105"/>
                <a:gd name="connsiteY6" fmla="*/ 185420 h 911161"/>
                <a:gd name="connsiteX7" fmla="*/ 1111377 w 1610105"/>
                <a:gd name="connsiteY7" fmla="*/ 372237 h 911161"/>
                <a:gd name="connsiteX8" fmla="*/ 1296035 w 1610105"/>
                <a:gd name="connsiteY8" fmla="*/ 534098 h 911161"/>
                <a:gd name="connsiteX9" fmla="*/ 1610106 w 1610105"/>
                <a:gd name="connsiteY9" fmla="*/ 875221 h 911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0105" h="911161">
                  <a:moveTo>
                    <a:pt x="1610106" y="875221"/>
                  </a:moveTo>
                  <a:cubicBezTo>
                    <a:pt x="1610106" y="875221"/>
                    <a:pt x="1585214" y="899985"/>
                    <a:pt x="1561719" y="911161"/>
                  </a:cubicBezTo>
                  <a:cubicBezTo>
                    <a:pt x="1456245" y="793305"/>
                    <a:pt x="1070356" y="392430"/>
                    <a:pt x="805180" y="259842"/>
                  </a:cubicBezTo>
                  <a:cubicBezTo>
                    <a:pt x="799655" y="257111"/>
                    <a:pt x="794131" y="254381"/>
                    <a:pt x="788543" y="251587"/>
                  </a:cubicBezTo>
                  <a:cubicBezTo>
                    <a:pt x="523113" y="121666"/>
                    <a:pt x="189802" y="23495"/>
                    <a:pt x="0" y="1079"/>
                  </a:cubicBezTo>
                  <a:lnTo>
                    <a:pt x="0" y="0"/>
                  </a:lnTo>
                  <a:cubicBezTo>
                    <a:pt x="150558" y="10160"/>
                    <a:pt x="494919" y="47752"/>
                    <a:pt x="805180" y="185420"/>
                  </a:cubicBezTo>
                  <a:cubicBezTo>
                    <a:pt x="914908" y="234124"/>
                    <a:pt x="1020318" y="295339"/>
                    <a:pt x="1111377" y="372237"/>
                  </a:cubicBezTo>
                  <a:cubicBezTo>
                    <a:pt x="1182370" y="432181"/>
                    <a:pt x="1243457" y="486029"/>
                    <a:pt x="1296035" y="534098"/>
                  </a:cubicBezTo>
                  <a:cubicBezTo>
                    <a:pt x="1564005" y="779209"/>
                    <a:pt x="1610106" y="875221"/>
                    <a:pt x="1610106" y="87522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BBEA9F56-3AD6-9848-9367-BE7EE6667AC0}"/>
                </a:ext>
              </a:extLst>
            </p:cNvPr>
            <p:cNvSpPr/>
            <p:nvPr/>
          </p:nvSpPr>
          <p:spPr>
            <a:xfrm>
              <a:off x="9338944" y="4772342"/>
              <a:ext cx="127" cy="127"/>
            </a:xfrm>
            <a:custGeom>
              <a:avLst/>
              <a:gdLst>
                <a:gd name="connsiteX0" fmla="*/ 127 w 127"/>
                <a:gd name="connsiteY0" fmla="*/ 0 h 127"/>
                <a:gd name="connsiteX1" fmla="*/ 0 w 127"/>
                <a:gd name="connsiteY1" fmla="*/ 127 h 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7" h="127">
                  <a:moveTo>
                    <a:pt x="127" y="0"/>
                  </a:moveTo>
                  <a:cubicBezTo>
                    <a:pt x="64" y="64"/>
                    <a:pt x="0" y="127"/>
                    <a:pt x="0" y="127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245291D7-7857-F847-B7E3-65663C5F801B}"/>
                </a:ext>
              </a:extLst>
            </p:cNvPr>
            <p:cNvSpPr/>
            <p:nvPr/>
          </p:nvSpPr>
          <p:spPr>
            <a:xfrm>
              <a:off x="9339071" y="4736465"/>
              <a:ext cx="95884" cy="89979"/>
            </a:xfrm>
            <a:custGeom>
              <a:avLst/>
              <a:gdLst>
                <a:gd name="connsiteX0" fmla="*/ 95885 w 95884"/>
                <a:gd name="connsiteY0" fmla="*/ 49720 h 89979"/>
                <a:gd name="connsiteX1" fmla="*/ 48451 w 95884"/>
                <a:gd name="connsiteY1" fmla="*/ 89979 h 89979"/>
                <a:gd name="connsiteX2" fmla="*/ 48387 w 95884"/>
                <a:gd name="connsiteY2" fmla="*/ 89979 h 89979"/>
                <a:gd name="connsiteX3" fmla="*/ 27496 w 95884"/>
                <a:gd name="connsiteY3" fmla="*/ 68770 h 89979"/>
                <a:gd name="connsiteX4" fmla="*/ 0 w 95884"/>
                <a:gd name="connsiteY4" fmla="*/ 35941 h 89979"/>
                <a:gd name="connsiteX5" fmla="*/ 48387 w 95884"/>
                <a:gd name="connsiteY5" fmla="*/ 0 h 89979"/>
                <a:gd name="connsiteX6" fmla="*/ 95885 w 95884"/>
                <a:gd name="connsiteY6" fmla="*/ 49720 h 8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884" h="89979">
                  <a:moveTo>
                    <a:pt x="95885" y="49720"/>
                  </a:moveTo>
                  <a:cubicBezTo>
                    <a:pt x="95885" y="49720"/>
                    <a:pt x="83059" y="70104"/>
                    <a:pt x="48451" y="89979"/>
                  </a:cubicBezTo>
                  <a:lnTo>
                    <a:pt x="48387" y="89979"/>
                  </a:lnTo>
                  <a:lnTo>
                    <a:pt x="27496" y="68770"/>
                  </a:lnTo>
                  <a:cubicBezTo>
                    <a:pt x="27242" y="67246"/>
                    <a:pt x="17463" y="55499"/>
                    <a:pt x="0" y="35941"/>
                  </a:cubicBezTo>
                  <a:cubicBezTo>
                    <a:pt x="23495" y="24765"/>
                    <a:pt x="48387" y="0"/>
                    <a:pt x="48387" y="0"/>
                  </a:cubicBezTo>
                  <a:lnTo>
                    <a:pt x="95885" y="4972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71AA6BC2-8124-8342-98B5-1704EB7CF21B}"/>
                </a:ext>
              </a:extLst>
            </p:cNvPr>
            <p:cNvSpPr/>
            <p:nvPr/>
          </p:nvSpPr>
          <p:spPr>
            <a:xfrm>
              <a:off x="9387522" y="4571428"/>
              <a:ext cx="212994" cy="305391"/>
            </a:xfrm>
            <a:custGeom>
              <a:avLst/>
              <a:gdLst>
                <a:gd name="connsiteX0" fmla="*/ 156845 w 212994"/>
                <a:gd name="connsiteY0" fmla="*/ 285750 h 305391"/>
                <a:gd name="connsiteX1" fmla="*/ 47434 w 212994"/>
                <a:gd name="connsiteY1" fmla="*/ 303149 h 305391"/>
                <a:gd name="connsiteX2" fmla="*/ 0 w 212994"/>
                <a:gd name="connsiteY2" fmla="*/ 255016 h 305391"/>
                <a:gd name="connsiteX3" fmla="*/ 47434 w 212994"/>
                <a:gd name="connsiteY3" fmla="*/ 214757 h 305391"/>
                <a:gd name="connsiteX4" fmla="*/ 182435 w 212994"/>
                <a:gd name="connsiteY4" fmla="*/ 0 h 305391"/>
                <a:gd name="connsiteX5" fmla="*/ 211519 w 212994"/>
                <a:gd name="connsiteY5" fmla="*/ 0 h 305391"/>
                <a:gd name="connsiteX6" fmla="*/ 156845 w 212994"/>
                <a:gd name="connsiteY6" fmla="*/ 285750 h 305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2994" h="305391">
                  <a:moveTo>
                    <a:pt x="156845" y="285750"/>
                  </a:moveTo>
                  <a:cubicBezTo>
                    <a:pt x="120968" y="301117"/>
                    <a:pt x="82868" y="309753"/>
                    <a:pt x="47434" y="303149"/>
                  </a:cubicBezTo>
                  <a:lnTo>
                    <a:pt x="0" y="255016"/>
                  </a:lnTo>
                  <a:cubicBezTo>
                    <a:pt x="34672" y="235141"/>
                    <a:pt x="47434" y="214757"/>
                    <a:pt x="47434" y="214757"/>
                  </a:cubicBezTo>
                  <a:cubicBezTo>
                    <a:pt x="47434" y="214757"/>
                    <a:pt x="178626" y="103632"/>
                    <a:pt x="182435" y="0"/>
                  </a:cubicBezTo>
                  <a:lnTo>
                    <a:pt x="211519" y="0"/>
                  </a:lnTo>
                  <a:cubicBezTo>
                    <a:pt x="211455" y="0"/>
                    <a:pt x="227267" y="196406"/>
                    <a:pt x="156845" y="28575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196DF239-6918-5449-B838-96F9ED3BEACD}"/>
                </a:ext>
              </a:extLst>
            </p:cNvPr>
            <p:cNvSpPr/>
            <p:nvPr/>
          </p:nvSpPr>
          <p:spPr>
            <a:xfrm>
              <a:off x="7060584" y="4112767"/>
              <a:ext cx="2169234" cy="899725"/>
            </a:xfrm>
            <a:custGeom>
              <a:avLst/>
              <a:gdLst>
                <a:gd name="connsiteX0" fmla="*/ 2149266 w 2169234"/>
                <a:gd name="connsiteY0" fmla="*/ 857441 h 899725"/>
                <a:gd name="connsiteX1" fmla="*/ 2149075 w 2169234"/>
                <a:gd name="connsiteY1" fmla="*/ 857695 h 899725"/>
                <a:gd name="connsiteX2" fmla="*/ 2030203 w 2169234"/>
                <a:gd name="connsiteY2" fmla="*/ 897128 h 899725"/>
                <a:gd name="connsiteX3" fmla="*/ 952100 w 2169234"/>
                <a:gd name="connsiteY3" fmla="*/ 386144 h 899725"/>
                <a:gd name="connsiteX4" fmla="*/ 952036 w 2169234"/>
                <a:gd name="connsiteY4" fmla="*/ 386144 h 899725"/>
                <a:gd name="connsiteX5" fmla="*/ 876916 w 2169234"/>
                <a:gd name="connsiteY5" fmla="*/ 381000 h 899725"/>
                <a:gd name="connsiteX6" fmla="*/ 836403 w 2169234"/>
                <a:gd name="connsiteY6" fmla="*/ 380365 h 899725"/>
                <a:gd name="connsiteX7" fmla="*/ 29000 w 2169234"/>
                <a:gd name="connsiteY7" fmla="*/ 220218 h 899725"/>
                <a:gd name="connsiteX8" fmla="*/ 2394 w 2169234"/>
                <a:gd name="connsiteY8" fmla="*/ 123889 h 899725"/>
                <a:gd name="connsiteX9" fmla="*/ 2458 w 2169234"/>
                <a:gd name="connsiteY9" fmla="*/ 123825 h 899725"/>
                <a:gd name="connsiteX10" fmla="*/ 201212 w 2169234"/>
                <a:gd name="connsiteY10" fmla="*/ 381 h 899725"/>
                <a:gd name="connsiteX11" fmla="*/ 202101 w 2169234"/>
                <a:gd name="connsiteY11" fmla="*/ 254 h 899725"/>
                <a:gd name="connsiteX12" fmla="*/ 202736 w 2169234"/>
                <a:gd name="connsiteY12" fmla="*/ 127 h 899725"/>
                <a:gd name="connsiteX13" fmla="*/ 203308 w 2169234"/>
                <a:gd name="connsiteY13" fmla="*/ 0 h 899725"/>
                <a:gd name="connsiteX14" fmla="*/ 621963 w 2169234"/>
                <a:gd name="connsiteY14" fmla="*/ 172847 h 899725"/>
                <a:gd name="connsiteX15" fmla="*/ 1072813 w 2169234"/>
                <a:gd name="connsiteY15" fmla="*/ 200597 h 899725"/>
                <a:gd name="connsiteX16" fmla="*/ 1636821 w 2169234"/>
                <a:gd name="connsiteY16" fmla="*/ 414020 h 899725"/>
                <a:gd name="connsiteX17" fmla="*/ 1918951 w 2169234"/>
                <a:gd name="connsiteY17" fmla="*/ 579819 h 899725"/>
                <a:gd name="connsiteX18" fmla="*/ 2163680 w 2169234"/>
                <a:gd name="connsiteY18" fmla="*/ 747141 h 899725"/>
                <a:gd name="connsiteX19" fmla="*/ 2149266 w 2169234"/>
                <a:gd name="connsiteY19" fmla="*/ 857441 h 89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9234" h="899725">
                  <a:moveTo>
                    <a:pt x="2149266" y="857441"/>
                  </a:moveTo>
                  <a:lnTo>
                    <a:pt x="2149075" y="857695"/>
                  </a:lnTo>
                  <a:cubicBezTo>
                    <a:pt x="2130088" y="886587"/>
                    <a:pt x="2094401" y="907225"/>
                    <a:pt x="2030203" y="897128"/>
                  </a:cubicBezTo>
                  <a:cubicBezTo>
                    <a:pt x="1877930" y="873061"/>
                    <a:pt x="1404728" y="438912"/>
                    <a:pt x="952100" y="386144"/>
                  </a:cubicBezTo>
                  <a:lnTo>
                    <a:pt x="952036" y="386144"/>
                  </a:lnTo>
                  <a:cubicBezTo>
                    <a:pt x="926890" y="383223"/>
                    <a:pt x="901872" y="381445"/>
                    <a:pt x="876916" y="381000"/>
                  </a:cubicBezTo>
                  <a:cubicBezTo>
                    <a:pt x="863200" y="380746"/>
                    <a:pt x="849674" y="380555"/>
                    <a:pt x="836403" y="380365"/>
                  </a:cubicBezTo>
                  <a:cubicBezTo>
                    <a:pt x="388220" y="373380"/>
                    <a:pt x="146222" y="384556"/>
                    <a:pt x="29000" y="220218"/>
                  </a:cubicBezTo>
                  <a:cubicBezTo>
                    <a:pt x="2076" y="182499"/>
                    <a:pt x="-4147" y="150622"/>
                    <a:pt x="2394" y="123889"/>
                  </a:cubicBezTo>
                  <a:lnTo>
                    <a:pt x="2458" y="123825"/>
                  </a:lnTo>
                  <a:cubicBezTo>
                    <a:pt x="23794" y="36640"/>
                    <a:pt x="181400" y="4191"/>
                    <a:pt x="201212" y="381"/>
                  </a:cubicBezTo>
                  <a:cubicBezTo>
                    <a:pt x="201594" y="317"/>
                    <a:pt x="201847" y="254"/>
                    <a:pt x="202101" y="254"/>
                  </a:cubicBezTo>
                  <a:cubicBezTo>
                    <a:pt x="202356" y="191"/>
                    <a:pt x="202610" y="191"/>
                    <a:pt x="202736" y="127"/>
                  </a:cubicBezTo>
                  <a:cubicBezTo>
                    <a:pt x="203118" y="64"/>
                    <a:pt x="203308" y="0"/>
                    <a:pt x="203308" y="0"/>
                  </a:cubicBezTo>
                  <a:cubicBezTo>
                    <a:pt x="319831" y="95631"/>
                    <a:pt x="473373" y="147447"/>
                    <a:pt x="621963" y="172847"/>
                  </a:cubicBezTo>
                  <a:cubicBezTo>
                    <a:pt x="770553" y="198247"/>
                    <a:pt x="922064" y="199454"/>
                    <a:pt x="1072813" y="200597"/>
                  </a:cubicBezTo>
                  <a:cubicBezTo>
                    <a:pt x="1275633" y="202057"/>
                    <a:pt x="1461878" y="311214"/>
                    <a:pt x="1636821" y="414020"/>
                  </a:cubicBezTo>
                  <a:cubicBezTo>
                    <a:pt x="1730864" y="469265"/>
                    <a:pt x="1824908" y="524573"/>
                    <a:pt x="1918951" y="579819"/>
                  </a:cubicBezTo>
                  <a:cubicBezTo>
                    <a:pt x="2004295" y="629984"/>
                    <a:pt x="2090592" y="680847"/>
                    <a:pt x="2163680" y="747141"/>
                  </a:cubicBezTo>
                  <a:cubicBezTo>
                    <a:pt x="2169014" y="752030"/>
                    <a:pt x="2177713" y="814007"/>
                    <a:pt x="2149266" y="857441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A7D8E184-383C-6F49-8DA7-E9047F3194CC}"/>
                </a:ext>
              </a:extLst>
            </p:cNvPr>
            <p:cNvSpPr/>
            <p:nvPr/>
          </p:nvSpPr>
          <p:spPr>
            <a:xfrm>
              <a:off x="6297443" y="3241430"/>
              <a:ext cx="733467" cy="862045"/>
            </a:xfrm>
            <a:custGeom>
              <a:avLst/>
              <a:gdLst>
                <a:gd name="connsiteX0" fmla="*/ 733467 w 733467"/>
                <a:gd name="connsiteY0" fmla="*/ 760276 h 862045"/>
                <a:gd name="connsiteX1" fmla="*/ 658029 w 733467"/>
                <a:gd name="connsiteY1" fmla="*/ 843143 h 862045"/>
                <a:gd name="connsiteX2" fmla="*/ 512678 w 733467"/>
                <a:gd name="connsiteY2" fmla="*/ 816664 h 862045"/>
                <a:gd name="connsiteX3" fmla="*/ 20553 w 733467"/>
                <a:gd name="connsiteY3" fmla="*/ 102289 h 862045"/>
                <a:gd name="connsiteX4" fmla="*/ 32300 w 733467"/>
                <a:gd name="connsiteY4" fmla="*/ 5451 h 862045"/>
                <a:gd name="connsiteX5" fmla="*/ 212387 w 733467"/>
                <a:gd name="connsiteY5" fmla="*/ 22723 h 862045"/>
                <a:gd name="connsiteX6" fmla="*/ 276458 w 733467"/>
                <a:gd name="connsiteY6" fmla="*/ 268659 h 862045"/>
                <a:gd name="connsiteX7" fmla="*/ 565701 w 733467"/>
                <a:gd name="connsiteY7" fmla="*/ 618290 h 862045"/>
                <a:gd name="connsiteX8" fmla="*/ 733467 w 733467"/>
                <a:gd name="connsiteY8" fmla="*/ 760276 h 862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3467" h="862045">
                  <a:moveTo>
                    <a:pt x="733467" y="760276"/>
                  </a:moveTo>
                  <a:cubicBezTo>
                    <a:pt x="683112" y="786184"/>
                    <a:pt x="664506" y="823839"/>
                    <a:pt x="658029" y="843143"/>
                  </a:cubicBezTo>
                  <a:cubicBezTo>
                    <a:pt x="550905" y="897753"/>
                    <a:pt x="512678" y="816664"/>
                    <a:pt x="512678" y="816664"/>
                  </a:cubicBezTo>
                  <a:cubicBezTo>
                    <a:pt x="512678" y="816664"/>
                    <a:pt x="119549" y="268913"/>
                    <a:pt x="20553" y="102289"/>
                  </a:cubicBezTo>
                  <a:cubicBezTo>
                    <a:pt x="-14690" y="42979"/>
                    <a:pt x="-529" y="15802"/>
                    <a:pt x="32300" y="5451"/>
                  </a:cubicBezTo>
                  <a:cubicBezTo>
                    <a:pt x="91736" y="-13408"/>
                    <a:pt x="212387" y="22723"/>
                    <a:pt x="212387" y="22723"/>
                  </a:cubicBezTo>
                  <a:cubicBezTo>
                    <a:pt x="205401" y="89589"/>
                    <a:pt x="218038" y="172964"/>
                    <a:pt x="276458" y="268659"/>
                  </a:cubicBezTo>
                  <a:cubicBezTo>
                    <a:pt x="345292" y="381308"/>
                    <a:pt x="440225" y="519865"/>
                    <a:pt x="565701" y="618290"/>
                  </a:cubicBezTo>
                  <a:cubicBezTo>
                    <a:pt x="657077" y="755132"/>
                    <a:pt x="733467" y="760276"/>
                    <a:pt x="733467" y="76027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6383053C-57D3-FA4D-AFCB-940488321AD3}"/>
                </a:ext>
              </a:extLst>
            </p:cNvPr>
            <p:cNvSpPr/>
            <p:nvPr/>
          </p:nvSpPr>
          <p:spPr>
            <a:xfrm>
              <a:off x="6863143" y="3859593"/>
              <a:ext cx="250252" cy="142049"/>
            </a:xfrm>
            <a:custGeom>
              <a:avLst/>
              <a:gdLst>
                <a:gd name="connsiteX0" fmla="*/ 250253 w 250252"/>
                <a:gd name="connsiteY0" fmla="*/ 117729 h 142049"/>
                <a:gd name="connsiteX1" fmla="*/ 167767 w 250252"/>
                <a:gd name="connsiteY1" fmla="*/ 142049 h 142049"/>
                <a:gd name="connsiteX2" fmla="*/ 0 w 250252"/>
                <a:gd name="connsiteY2" fmla="*/ 0 h 142049"/>
                <a:gd name="connsiteX3" fmla="*/ 250253 w 250252"/>
                <a:gd name="connsiteY3" fmla="*/ 117729 h 14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0252" h="142049">
                  <a:moveTo>
                    <a:pt x="250253" y="117729"/>
                  </a:moveTo>
                  <a:cubicBezTo>
                    <a:pt x="216090" y="122174"/>
                    <a:pt x="189039" y="131064"/>
                    <a:pt x="167767" y="142049"/>
                  </a:cubicBezTo>
                  <a:cubicBezTo>
                    <a:pt x="167767" y="142049"/>
                    <a:pt x="91376" y="136906"/>
                    <a:pt x="0" y="0"/>
                  </a:cubicBezTo>
                  <a:cubicBezTo>
                    <a:pt x="72834" y="57150"/>
                    <a:pt x="155956" y="100711"/>
                    <a:pt x="250253" y="11772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345A6527-66F0-5241-BC53-A113F3623D8D}"/>
                </a:ext>
              </a:extLst>
            </p:cNvPr>
            <p:cNvSpPr/>
            <p:nvPr/>
          </p:nvSpPr>
          <p:spPr>
            <a:xfrm>
              <a:off x="6329807" y="3117214"/>
              <a:ext cx="234061" cy="146938"/>
            </a:xfrm>
            <a:custGeom>
              <a:avLst/>
              <a:gdLst>
                <a:gd name="connsiteX0" fmla="*/ 234061 w 234061"/>
                <a:gd name="connsiteY0" fmla="*/ 0 h 146938"/>
                <a:gd name="connsiteX1" fmla="*/ 180086 w 234061"/>
                <a:gd name="connsiteY1" fmla="*/ 146939 h 146938"/>
                <a:gd name="connsiteX2" fmla="*/ 0 w 234061"/>
                <a:gd name="connsiteY2" fmla="*/ 129667 h 146938"/>
                <a:gd name="connsiteX3" fmla="*/ 183324 w 234061"/>
                <a:gd name="connsiteY3" fmla="*/ 28130 h 146938"/>
                <a:gd name="connsiteX4" fmla="*/ 234061 w 234061"/>
                <a:gd name="connsiteY4" fmla="*/ 0 h 146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61" h="146938">
                  <a:moveTo>
                    <a:pt x="234061" y="0"/>
                  </a:moveTo>
                  <a:cubicBezTo>
                    <a:pt x="213868" y="29464"/>
                    <a:pt x="187071" y="79883"/>
                    <a:pt x="180086" y="146939"/>
                  </a:cubicBezTo>
                  <a:cubicBezTo>
                    <a:pt x="180086" y="146939"/>
                    <a:pt x="59436" y="110808"/>
                    <a:pt x="0" y="129667"/>
                  </a:cubicBezTo>
                  <a:lnTo>
                    <a:pt x="183324" y="28130"/>
                  </a:lnTo>
                  <a:lnTo>
                    <a:pt x="234061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27B6DE1C-0A9D-3140-87FC-09D1ABC0817E}"/>
                </a:ext>
              </a:extLst>
            </p:cNvPr>
            <p:cNvSpPr/>
            <p:nvPr/>
          </p:nvSpPr>
          <p:spPr>
            <a:xfrm>
              <a:off x="6759310" y="4236656"/>
              <a:ext cx="1137613" cy="703579"/>
            </a:xfrm>
            <a:custGeom>
              <a:avLst/>
              <a:gdLst>
                <a:gd name="connsiteX0" fmla="*/ 330211 w 1137613"/>
                <a:gd name="connsiteY0" fmla="*/ 96329 h 703579"/>
                <a:gd name="connsiteX1" fmla="*/ 303605 w 1137613"/>
                <a:gd name="connsiteY1" fmla="*/ 0 h 703579"/>
                <a:gd name="connsiteX2" fmla="*/ 284300 w 1137613"/>
                <a:gd name="connsiteY2" fmla="*/ 24447 h 703579"/>
                <a:gd name="connsiteX3" fmla="*/ 22744 w 1137613"/>
                <a:gd name="connsiteY3" fmla="*/ 355854 h 703579"/>
                <a:gd name="connsiteX4" fmla="*/ 58748 w 1137613"/>
                <a:gd name="connsiteY4" fmla="*/ 515810 h 703579"/>
                <a:gd name="connsiteX5" fmla="*/ 437780 w 1137613"/>
                <a:gd name="connsiteY5" fmla="*/ 703580 h 703579"/>
                <a:gd name="connsiteX6" fmla="*/ 568844 w 1137613"/>
                <a:gd name="connsiteY6" fmla="*/ 619823 h 703579"/>
                <a:gd name="connsiteX7" fmla="*/ 910220 w 1137613"/>
                <a:gd name="connsiteY7" fmla="*/ 401701 h 703579"/>
                <a:gd name="connsiteX8" fmla="*/ 910284 w 1137613"/>
                <a:gd name="connsiteY8" fmla="*/ 401701 h 703579"/>
                <a:gd name="connsiteX9" fmla="*/ 1004263 w 1137613"/>
                <a:gd name="connsiteY9" fmla="*/ 341694 h 703579"/>
                <a:gd name="connsiteX10" fmla="*/ 1137613 w 1137613"/>
                <a:gd name="connsiteY10" fmla="*/ 256477 h 703579"/>
                <a:gd name="connsiteX11" fmla="*/ 330211 w 1137613"/>
                <a:gd name="connsiteY11" fmla="*/ 96329 h 703579"/>
                <a:gd name="connsiteX12" fmla="*/ 311478 w 1137613"/>
                <a:gd name="connsiteY12" fmla="*/ 538734 h 703579"/>
                <a:gd name="connsiteX13" fmla="*/ 227976 w 1137613"/>
                <a:gd name="connsiteY13" fmla="*/ 455359 h 703579"/>
                <a:gd name="connsiteX14" fmla="*/ 311478 w 1137613"/>
                <a:gd name="connsiteY14" fmla="*/ 371856 h 703579"/>
                <a:gd name="connsiteX15" fmla="*/ 394918 w 1137613"/>
                <a:gd name="connsiteY15" fmla="*/ 455359 h 703579"/>
                <a:gd name="connsiteX16" fmla="*/ 311478 w 1137613"/>
                <a:gd name="connsiteY16" fmla="*/ 538734 h 703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37613" h="703579">
                  <a:moveTo>
                    <a:pt x="330211" y="96329"/>
                  </a:moveTo>
                  <a:cubicBezTo>
                    <a:pt x="303287" y="58610"/>
                    <a:pt x="297064" y="26734"/>
                    <a:pt x="303605" y="0"/>
                  </a:cubicBezTo>
                  <a:lnTo>
                    <a:pt x="284300" y="24447"/>
                  </a:lnTo>
                  <a:lnTo>
                    <a:pt x="22744" y="355854"/>
                  </a:lnTo>
                  <a:cubicBezTo>
                    <a:pt x="-18849" y="408496"/>
                    <a:pt x="-1386" y="486092"/>
                    <a:pt x="58748" y="515810"/>
                  </a:cubicBezTo>
                  <a:lnTo>
                    <a:pt x="437780" y="703580"/>
                  </a:lnTo>
                  <a:lnTo>
                    <a:pt x="568844" y="619823"/>
                  </a:lnTo>
                  <a:lnTo>
                    <a:pt x="910220" y="401701"/>
                  </a:lnTo>
                  <a:cubicBezTo>
                    <a:pt x="910220" y="401701"/>
                    <a:pt x="910220" y="401701"/>
                    <a:pt x="910284" y="401701"/>
                  </a:cubicBezTo>
                  <a:lnTo>
                    <a:pt x="1004263" y="341694"/>
                  </a:lnTo>
                  <a:lnTo>
                    <a:pt x="1137613" y="256477"/>
                  </a:lnTo>
                  <a:cubicBezTo>
                    <a:pt x="689431" y="249428"/>
                    <a:pt x="447432" y="260667"/>
                    <a:pt x="330211" y="96329"/>
                  </a:cubicBezTo>
                  <a:close/>
                  <a:moveTo>
                    <a:pt x="311478" y="538734"/>
                  </a:moveTo>
                  <a:cubicBezTo>
                    <a:pt x="265377" y="538734"/>
                    <a:pt x="227976" y="501396"/>
                    <a:pt x="227976" y="455359"/>
                  </a:cubicBezTo>
                  <a:cubicBezTo>
                    <a:pt x="227976" y="409258"/>
                    <a:pt x="265377" y="371856"/>
                    <a:pt x="311478" y="371856"/>
                  </a:cubicBezTo>
                  <a:cubicBezTo>
                    <a:pt x="357516" y="371856"/>
                    <a:pt x="394918" y="409258"/>
                    <a:pt x="394918" y="455359"/>
                  </a:cubicBezTo>
                  <a:cubicBezTo>
                    <a:pt x="394918" y="501396"/>
                    <a:pt x="357516" y="538734"/>
                    <a:pt x="311478" y="53873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FF56D7B2-6580-A949-952D-EF48DDCC715D}"/>
                </a:ext>
              </a:extLst>
            </p:cNvPr>
            <p:cNvSpPr/>
            <p:nvPr/>
          </p:nvSpPr>
          <p:spPr>
            <a:xfrm>
              <a:off x="7669593" y="4493133"/>
              <a:ext cx="343026" cy="145224"/>
            </a:xfrm>
            <a:custGeom>
              <a:avLst/>
              <a:gdLst>
                <a:gd name="connsiteX0" fmla="*/ 343026 w 343026"/>
                <a:gd name="connsiteY0" fmla="*/ 5778 h 145224"/>
                <a:gd name="connsiteX1" fmla="*/ 157289 w 343026"/>
                <a:gd name="connsiteY1" fmla="*/ 115633 h 145224"/>
                <a:gd name="connsiteX2" fmla="*/ 0 w 343026"/>
                <a:gd name="connsiteY2" fmla="*/ 145224 h 145224"/>
                <a:gd name="connsiteX3" fmla="*/ 227330 w 343026"/>
                <a:gd name="connsiteY3" fmla="*/ 0 h 145224"/>
                <a:gd name="connsiteX4" fmla="*/ 267843 w 343026"/>
                <a:gd name="connsiteY4" fmla="*/ 635 h 145224"/>
                <a:gd name="connsiteX5" fmla="*/ 343026 w 343026"/>
                <a:gd name="connsiteY5" fmla="*/ 5778 h 145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3026" h="145224">
                  <a:moveTo>
                    <a:pt x="343026" y="5778"/>
                  </a:moveTo>
                  <a:lnTo>
                    <a:pt x="157289" y="115633"/>
                  </a:lnTo>
                  <a:lnTo>
                    <a:pt x="0" y="145224"/>
                  </a:lnTo>
                  <a:lnTo>
                    <a:pt x="227330" y="0"/>
                  </a:lnTo>
                  <a:cubicBezTo>
                    <a:pt x="240664" y="190"/>
                    <a:pt x="254126" y="381"/>
                    <a:pt x="267843" y="635"/>
                  </a:cubicBezTo>
                  <a:cubicBezTo>
                    <a:pt x="292798" y="1079"/>
                    <a:pt x="317881" y="2858"/>
                    <a:pt x="343026" y="5778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B189CCE8-3489-D446-985A-5B1DBE7F215E}"/>
                </a:ext>
              </a:extLst>
            </p:cNvPr>
            <p:cNvSpPr/>
            <p:nvPr/>
          </p:nvSpPr>
          <p:spPr>
            <a:xfrm>
              <a:off x="6566027" y="4638357"/>
              <a:ext cx="2475928" cy="1210564"/>
            </a:xfrm>
            <a:custGeom>
              <a:avLst/>
              <a:gdLst>
                <a:gd name="connsiteX0" fmla="*/ 2475929 w 2475928"/>
                <a:gd name="connsiteY0" fmla="*/ 756221 h 1210564"/>
                <a:gd name="connsiteX1" fmla="*/ 2475929 w 2475928"/>
                <a:gd name="connsiteY1" fmla="*/ 1210564 h 1210564"/>
                <a:gd name="connsiteX2" fmla="*/ 40322 w 2475928"/>
                <a:gd name="connsiteY2" fmla="*/ 1210564 h 1210564"/>
                <a:gd name="connsiteX3" fmla="*/ 0 w 2475928"/>
                <a:gd name="connsiteY3" fmla="*/ 1170241 h 1210564"/>
                <a:gd name="connsiteX4" fmla="*/ 0 w 2475928"/>
                <a:gd name="connsiteY4" fmla="*/ 1015555 h 1210564"/>
                <a:gd name="connsiteX5" fmla="*/ 1732470 w 2475928"/>
                <a:gd name="connsiteY5" fmla="*/ 1015555 h 1210564"/>
                <a:gd name="connsiteX6" fmla="*/ 1594294 w 2475928"/>
                <a:gd name="connsiteY6" fmla="*/ 926021 h 1210564"/>
                <a:gd name="connsiteX7" fmla="*/ 631000 w 2475928"/>
                <a:gd name="connsiteY7" fmla="*/ 301879 h 1210564"/>
                <a:gd name="connsiteX8" fmla="*/ 762064 w 2475928"/>
                <a:gd name="connsiteY8" fmla="*/ 218122 h 1210564"/>
                <a:gd name="connsiteX9" fmla="*/ 762127 w 2475928"/>
                <a:gd name="connsiteY9" fmla="*/ 218122 h 1210564"/>
                <a:gd name="connsiteX10" fmla="*/ 1103503 w 2475928"/>
                <a:gd name="connsiteY10" fmla="*/ 0 h 1210564"/>
                <a:gd name="connsiteX11" fmla="*/ 1103567 w 2475928"/>
                <a:gd name="connsiteY11" fmla="*/ 0 h 1210564"/>
                <a:gd name="connsiteX12" fmla="*/ 2475929 w 2475928"/>
                <a:gd name="connsiteY12" fmla="*/ 756221 h 1210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75928" h="1210564">
                  <a:moveTo>
                    <a:pt x="2475929" y="756221"/>
                  </a:moveTo>
                  <a:lnTo>
                    <a:pt x="2475929" y="1210564"/>
                  </a:lnTo>
                  <a:lnTo>
                    <a:pt x="40322" y="1210564"/>
                  </a:lnTo>
                  <a:cubicBezTo>
                    <a:pt x="18034" y="1210564"/>
                    <a:pt x="0" y="1192530"/>
                    <a:pt x="0" y="1170241"/>
                  </a:cubicBezTo>
                  <a:lnTo>
                    <a:pt x="0" y="1015555"/>
                  </a:lnTo>
                  <a:lnTo>
                    <a:pt x="1732470" y="1015555"/>
                  </a:lnTo>
                  <a:lnTo>
                    <a:pt x="1594294" y="926021"/>
                  </a:lnTo>
                  <a:lnTo>
                    <a:pt x="631000" y="301879"/>
                  </a:lnTo>
                  <a:lnTo>
                    <a:pt x="762064" y="218122"/>
                  </a:lnTo>
                  <a:lnTo>
                    <a:pt x="762127" y="218122"/>
                  </a:lnTo>
                  <a:lnTo>
                    <a:pt x="1103503" y="0"/>
                  </a:lnTo>
                  <a:cubicBezTo>
                    <a:pt x="1103503" y="0"/>
                    <a:pt x="1103503" y="0"/>
                    <a:pt x="1103567" y="0"/>
                  </a:cubicBezTo>
                  <a:cubicBezTo>
                    <a:pt x="1110488" y="1905"/>
                    <a:pt x="2475929" y="756221"/>
                    <a:pt x="2475929" y="75622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89948522-B713-2C48-942B-282D7F35C7CF}"/>
                </a:ext>
              </a:extLst>
            </p:cNvPr>
            <p:cNvSpPr/>
            <p:nvPr/>
          </p:nvSpPr>
          <p:spPr>
            <a:xfrm>
              <a:off x="6566027" y="5564378"/>
              <a:ext cx="1732470" cy="89534"/>
            </a:xfrm>
            <a:custGeom>
              <a:avLst/>
              <a:gdLst>
                <a:gd name="connsiteX0" fmla="*/ 1732470 w 1732470"/>
                <a:gd name="connsiteY0" fmla="*/ 89535 h 89534"/>
                <a:gd name="connsiteX1" fmla="*/ 0 w 1732470"/>
                <a:gd name="connsiteY1" fmla="*/ 89535 h 89534"/>
                <a:gd name="connsiteX2" fmla="*/ 183832 w 1732470"/>
                <a:gd name="connsiteY2" fmla="*/ 6096 h 89534"/>
                <a:gd name="connsiteX3" fmla="*/ 212154 w 1732470"/>
                <a:gd name="connsiteY3" fmla="*/ 0 h 89534"/>
                <a:gd name="connsiteX4" fmla="*/ 1594294 w 1732470"/>
                <a:gd name="connsiteY4" fmla="*/ 0 h 89534"/>
                <a:gd name="connsiteX5" fmla="*/ 1732470 w 1732470"/>
                <a:gd name="connsiteY5" fmla="*/ 89535 h 89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32470" h="89534">
                  <a:moveTo>
                    <a:pt x="1732470" y="89535"/>
                  </a:moveTo>
                  <a:lnTo>
                    <a:pt x="0" y="89535"/>
                  </a:lnTo>
                  <a:lnTo>
                    <a:pt x="183832" y="6096"/>
                  </a:lnTo>
                  <a:cubicBezTo>
                    <a:pt x="192722" y="2095"/>
                    <a:pt x="202374" y="0"/>
                    <a:pt x="212154" y="0"/>
                  </a:cubicBezTo>
                  <a:lnTo>
                    <a:pt x="1594294" y="0"/>
                  </a:lnTo>
                  <a:lnTo>
                    <a:pt x="1732470" y="89535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43EECCE9-3F3D-EB4E-972D-7C9A170A07B2}"/>
                </a:ext>
              </a:extLst>
            </p:cNvPr>
            <p:cNvSpPr/>
            <p:nvPr/>
          </p:nvSpPr>
          <p:spPr>
            <a:xfrm>
              <a:off x="8160321" y="5564378"/>
              <a:ext cx="254" cy="6350"/>
            </a:xfrm>
            <a:custGeom>
              <a:avLst/>
              <a:gdLst>
                <a:gd name="connsiteX0" fmla="*/ 254 w 254"/>
                <a:gd name="connsiteY0" fmla="*/ 0 h 6350"/>
                <a:gd name="connsiteX1" fmla="*/ 0 w 254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4" h="6350">
                  <a:moveTo>
                    <a:pt x="25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443704C3-82E3-9545-9FC6-C137CF450188}"/>
                </a:ext>
              </a:extLst>
            </p:cNvPr>
            <p:cNvSpPr/>
            <p:nvPr/>
          </p:nvSpPr>
          <p:spPr>
            <a:xfrm>
              <a:off x="7669593" y="4608766"/>
              <a:ext cx="1477898" cy="785812"/>
            </a:xfrm>
            <a:custGeom>
              <a:avLst/>
              <a:gdLst>
                <a:gd name="connsiteX0" fmla="*/ 1477899 w 1477898"/>
                <a:gd name="connsiteY0" fmla="*/ 729107 h 785812"/>
                <a:gd name="connsiteX1" fmla="*/ 1372362 w 1477898"/>
                <a:gd name="connsiteY1" fmla="*/ 785813 h 785812"/>
                <a:gd name="connsiteX2" fmla="*/ 0 w 1477898"/>
                <a:gd name="connsiteY2" fmla="*/ 29591 h 785812"/>
                <a:gd name="connsiteX3" fmla="*/ 157289 w 1477898"/>
                <a:gd name="connsiteY3" fmla="*/ 0 h 785812"/>
                <a:gd name="connsiteX4" fmla="*/ 1477899 w 1477898"/>
                <a:gd name="connsiteY4" fmla="*/ 729107 h 785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7898" h="785812">
                  <a:moveTo>
                    <a:pt x="1477899" y="729107"/>
                  </a:moveTo>
                  <a:lnTo>
                    <a:pt x="1372362" y="785813"/>
                  </a:lnTo>
                  <a:cubicBezTo>
                    <a:pt x="1372362" y="785813"/>
                    <a:pt x="6921" y="31560"/>
                    <a:pt x="0" y="29591"/>
                  </a:cubicBezTo>
                  <a:lnTo>
                    <a:pt x="157289" y="0"/>
                  </a:lnTo>
                  <a:lnTo>
                    <a:pt x="1477899" y="729107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0AD64117-2290-EC4E-AEF4-F0C332C1795E}"/>
                </a:ext>
              </a:extLst>
            </p:cNvPr>
            <p:cNvSpPr/>
            <p:nvPr/>
          </p:nvSpPr>
          <p:spPr>
            <a:xfrm>
              <a:off x="9042018" y="5337873"/>
              <a:ext cx="105474" cy="511048"/>
            </a:xfrm>
            <a:custGeom>
              <a:avLst/>
              <a:gdLst>
                <a:gd name="connsiteX0" fmla="*/ 105474 w 105474"/>
                <a:gd name="connsiteY0" fmla="*/ 0 h 511048"/>
                <a:gd name="connsiteX1" fmla="*/ 105474 w 105474"/>
                <a:gd name="connsiteY1" fmla="*/ 399669 h 511048"/>
                <a:gd name="connsiteX2" fmla="*/ 81725 w 105474"/>
                <a:gd name="connsiteY2" fmla="*/ 448056 h 511048"/>
                <a:gd name="connsiteX3" fmla="*/ 0 w 105474"/>
                <a:gd name="connsiteY3" fmla="*/ 511048 h 511048"/>
                <a:gd name="connsiteX4" fmla="*/ 0 w 105474"/>
                <a:gd name="connsiteY4" fmla="*/ 56705 h 511048"/>
                <a:gd name="connsiteX5" fmla="*/ 105474 w 105474"/>
                <a:gd name="connsiteY5" fmla="*/ 0 h 511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474" h="511048">
                  <a:moveTo>
                    <a:pt x="105474" y="0"/>
                  </a:moveTo>
                  <a:lnTo>
                    <a:pt x="105474" y="399669"/>
                  </a:lnTo>
                  <a:cubicBezTo>
                    <a:pt x="105474" y="418592"/>
                    <a:pt x="96711" y="436499"/>
                    <a:pt x="81725" y="448056"/>
                  </a:cubicBezTo>
                  <a:lnTo>
                    <a:pt x="0" y="511048"/>
                  </a:lnTo>
                  <a:lnTo>
                    <a:pt x="0" y="56705"/>
                  </a:lnTo>
                  <a:lnTo>
                    <a:pt x="105474" y="0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049F507A-A460-F14C-9089-61E0976D26A3}"/>
                </a:ext>
              </a:extLst>
            </p:cNvPr>
            <p:cNvSpPr/>
            <p:nvPr/>
          </p:nvSpPr>
          <p:spPr>
            <a:xfrm>
              <a:off x="9209849" y="4859972"/>
              <a:ext cx="77723" cy="110236"/>
            </a:xfrm>
            <a:custGeom>
              <a:avLst/>
              <a:gdLst>
                <a:gd name="connsiteX0" fmla="*/ 0 w 77723"/>
                <a:gd name="connsiteY0" fmla="*/ 110236 h 110236"/>
                <a:gd name="connsiteX1" fmla="*/ 14351 w 77723"/>
                <a:gd name="connsiteY1" fmla="*/ 0 h 110236"/>
                <a:gd name="connsiteX2" fmla="*/ 44132 w 77723"/>
                <a:gd name="connsiteY2" fmla="*/ 28639 h 110236"/>
                <a:gd name="connsiteX3" fmla="*/ 77724 w 77723"/>
                <a:gd name="connsiteY3" fmla="*/ 21717 h 110236"/>
                <a:gd name="connsiteX4" fmla="*/ 0 w 77723"/>
                <a:gd name="connsiteY4" fmla="*/ 110236 h 1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23" h="110236">
                  <a:moveTo>
                    <a:pt x="0" y="110236"/>
                  </a:moveTo>
                  <a:cubicBezTo>
                    <a:pt x="28448" y="66802"/>
                    <a:pt x="19685" y="4763"/>
                    <a:pt x="14351" y="0"/>
                  </a:cubicBezTo>
                  <a:cubicBezTo>
                    <a:pt x="24511" y="9271"/>
                    <a:pt x="34481" y="18733"/>
                    <a:pt x="44132" y="28639"/>
                  </a:cubicBezTo>
                  <a:cubicBezTo>
                    <a:pt x="54610" y="27432"/>
                    <a:pt x="66104" y="25083"/>
                    <a:pt x="77724" y="21717"/>
                  </a:cubicBezTo>
                  <a:lnTo>
                    <a:pt x="0" y="11023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D74ED6AE-1A1C-A143-A0A2-C3DEB106CE6C}"/>
                </a:ext>
              </a:extLst>
            </p:cNvPr>
            <p:cNvSpPr/>
            <p:nvPr/>
          </p:nvSpPr>
          <p:spPr>
            <a:xfrm>
              <a:off x="6987349" y="4608575"/>
              <a:ext cx="166878" cy="166877"/>
            </a:xfrm>
            <a:custGeom>
              <a:avLst/>
              <a:gdLst>
                <a:gd name="connsiteX0" fmla="*/ 166878 w 166878"/>
                <a:gd name="connsiteY0" fmla="*/ 83439 h 166877"/>
                <a:gd name="connsiteX1" fmla="*/ 83439 w 166878"/>
                <a:gd name="connsiteY1" fmla="*/ 166878 h 166877"/>
                <a:gd name="connsiteX2" fmla="*/ 0 w 166878"/>
                <a:gd name="connsiteY2" fmla="*/ 83439 h 166877"/>
                <a:gd name="connsiteX3" fmla="*/ 83439 w 166878"/>
                <a:gd name="connsiteY3" fmla="*/ 0 h 166877"/>
                <a:gd name="connsiteX4" fmla="*/ 166878 w 166878"/>
                <a:gd name="connsiteY4" fmla="*/ 83439 h 166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878" h="166877">
                  <a:moveTo>
                    <a:pt x="166878" y="83439"/>
                  </a:moveTo>
                  <a:cubicBezTo>
                    <a:pt x="166878" y="129540"/>
                    <a:pt x="129477" y="166878"/>
                    <a:pt x="83439" y="166878"/>
                  </a:cubicBezTo>
                  <a:cubicBezTo>
                    <a:pt x="37338" y="166878"/>
                    <a:pt x="0" y="129540"/>
                    <a:pt x="0" y="83439"/>
                  </a:cubicBezTo>
                  <a:cubicBezTo>
                    <a:pt x="0" y="37338"/>
                    <a:pt x="37402" y="0"/>
                    <a:pt x="83439" y="0"/>
                  </a:cubicBezTo>
                  <a:cubicBezTo>
                    <a:pt x="129477" y="-63"/>
                    <a:pt x="166878" y="37338"/>
                    <a:pt x="166878" y="8343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12205984-58E9-BE41-A93E-DD942B92FA00}"/>
                </a:ext>
              </a:extLst>
            </p:cNvPr>
            <p:cNvSpPr/>
            <p:nvPr/>
          </p:nvSpPr>
          <p:spPr>
            <a:xfrm rot="-3359145">
              <a:off x="7913784" y="4542197"/>
              <a:ext cx="10160" cy="1425450"/>
            </a:xfrm>
            <a:custGeom>
              <a:avLst/>
              <a:gdLst>
                <a:gd name="connsiteX0" fmla="*/ 0 w 10160"/>
                <a:gd name="connsiteY0" fmla="*/ 0 h 1425450"/>
                <a:gd name="connsiteX1" fmla="*/ 10160 w 10160"/>
                <a:gd name="connsiteY1" fmla="*/ 0 h 1425450"/>
                <a:gd name="connsiteX2" fmla="*/ 10160 w 10160"/>
                <a:gd name="connsiteY2" fmla="*/ 1425450 h 1425450"/>
                <a:gd name="connsiteX3" fmla="*/ 0 w 10160"/>
                <a:gd name="connsiteY3" fmla="*/ 1425450 h 142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60" h="1425450">
                  <a:moveTo>
                    <a:pt x="0" y="0"/>
                  </a:moveTo>
                  <a:lnTo>
                    <a:pt x="10160" y="0"/>
                  </a:lnTo>
                  <a:lnTo>
                    <a:pt x="10160" y="1425450"/>
                  </a:lnTo>
                  <a:lnTo>
                    <a:pt x="0" y="1425450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A270343B-AAC8-A746-8676-4068672A4F77}"/>
                </a:ext>
              </a:extLst>
            </p:cNvPr>
            <p:cNvSpPr/>
            <p:nvPr/>
          </p:nvSpPr>
          <p:spPr>
            <a:xfrm>
              <a:off x="5992052" y="2486215"/>
              <a:ext cx="122108" cy="172211"/>
            </a:xfrm>
            <a:custGeom>
              <a:avLst/>
              <a:gdLst>
                <a:gd name="connsiteX0" fmla="*/ 122109 w 122108"/>
                <a:gd name="connsiteY0" fmla="*/ 114364 h 172211"/>
                <a:gd name="connsiteX1" fmla="*/ 119188 w 122108"/>
                <a:gd name="connsiteY1" fmla="*/ 117285 h 172211"/>
                <a:gd name="connsiteX2" fmla="*/ 104837 w 122108"/>
                <a:gd name="connsiteY2" fmla="*/ 130111 h 172211"/>
                <a:gd name="connsiteX3" fmla="*/ 13778 w 122108"/>
                <a:gd name="connsiteY3" fmla="*/ 172212 h 172211"/>
                <a:gd name="connsiteX4" fmla="*/ 888 w 122108"/>
                <a:gd name="connsiteY4" fmla="*/ 106807 h 172211"/>
                <a:gd name="connsiteX5" fmla="*/ 7619 w 122108"/>
                <a:gd name="connsiteY5" fmla="*/ 42989 h 172211"/>
                <a:gd name="connsiteX6" fmla="*/ 52894 w 122108"/>
                <a:gd name="connsiteY6" fmla="*/ 0 h 172211"/>
                <a:gd name="connsiteX7" fmla="*/ 102805 w 122108"/>
                <a:gd name="connsiteY7" fmla="*/ 82423 h 172211"/>
                <a:gd name="connsiteX8" fmla="*/ 122109 w 122108"/>
                <a:gd name="connsiteY8" fmla="*/ 114364 h 172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108" h="172211">
                  <a:moveTo>
                    <a:pt x="122109" y="114364"/>
                  </a:moveTo>
                  <a:cubicBezTo>
                    <a:pt x="121157" y="115380"/>
                    <a:pt x="120204" y="116332"/>
                    <a:pt x="119188" y="117285"/>
                  </a:cubicBezTo>
                  <a:cubicBezTo>
                    <a:pt x="114679" y="121730"/>
                    <a:pt x="109917" y="126048"/>
                    <a:pt x="104837" y="130111"/>
                  </a:cubicBezTo>
                  <a:cubicBezTo>
                    <a:pt x="78612" y="151574"/>
                    <a:pt x="46481" y="166878"/>
                    <a:pt x="13778" y="172212"/>
                  </a:cubicBezTo>
                  <a:cubicBezTo>
                    <a:pt x="7301" y="150939"/>
                    <a:pt x="2792" y="129159"/>
                    <a:pt x="888" y="106807"/>
                  </a:cubicBezTo>
                  <a:cubicBezTo>
                    <a:pt x="-1018" y="85280"/>
                    <a:pt x="-319" y="62992"/>
                    <a:pt x="7619" y="42989"/>
                  </a:cubicBezTo>
                  <a:cubicBezTo>
                    <a:pt x="15620" y="22924"/>
                    <a:pt x="31939" y="5270"/>
                    <a:pt x="52894" y="0"/>
                  </a:cubicBezTo>
                  <a:lnTo>
                    <a:pt x="102805" y="82423"/>
                  </a:lnTo>
                  <a:lnTo>
                    <a:pt x="122109" y="114364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1C622A7D-AA7B-B041-B5A0-E0C892D5C24C}"/>
                </a:ext>
              </a:extLst>
            </p:cNvPr>
            <p:cNvSpPr/>
            <p:nvPr/>
          </p:nvSpPr>
          <p:spPr>
            <a:xfrm>
              <a:off x="6078601" y="2045335"/>
              <a:ext cx="202057" cy="420052"/>
            </a:xfrm>
            <a:custGeom>
              <a:avLst/>
              <a:gdLst>
                <a:gd name="connsiteX0" fmla="*/ 202057 w 202057"/>
                <a:gd name="connsiteY0" fmla="*/ 228854 h 420052"/>
                <a:gd name="connsiteX1" fmla="*/ 182372 w 202057"/>
                <a:gd name="connsiteY1" fmla="*/ 234251 h 420052"/>
                <a:gd name="connsiteX2" fmla="*/ 165227 w 202057"/>
                <a:gd name="connsiteY2" fmla="*/ 248983 h 420052"/>
                <a:gd name="connsiteX3" fmla="*/ 159385 w 202057"/>
                <a:gd name="connsiteY3" fmla="*/ 271463 h 420052"/>
                <a:gd name="connsiteX4" fmla="*/ 161925 w 202057"/>
                <a:gd name="connsiteY4" fmla="*/ 352298 h 420052"/>
                <a:gd name="connsiteX5" fmla="*/ 12573 w 202057"/>
                <a:gd name="connsiteY5" fmla="*/ 420052 h 420052"/>
                <a:gd name="connsiteX6" fmla="*/ 0 w 202057"/>
                <a:gd name="connsiteY6" fmla="*/ 0 h 420052"/>
                <a:gd name="connsiteX7" fmla="*/ 202057 w 202057"/>
                <a:gd name="connsiteY7" fmla="*/ 228854 h 420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2057" h="420052">
                  <a:moveTo>
                    <a:pt x="202057" y="228854"/>
                  </a:moveTo>
                  <a:cubicBezTo>
                    <a:pt x="195453" y="231013"/>
                    <a:pt x="188849" y="232791"/>
                    <a:pt x="182372" y="234251"/>
                  </a:cubicBezTo>
                  <a:cubicBezTo>
                    <a:pt x="174815" y="236029"/>
                    <a:pt x="168720" y="241998"/>
                    <a:pt x="165227" y="248983"/>
                  </a:cubicBezTo>
                  <a:cubicBezTo>
                    <a:pt x="161671" y="255905"/>
                    <a:pt x="160338" y="263779"/>
                    <a:pt x="159385" y="271463"/>
                  </a:cubicBezTo>
                  <a:cubicBezTo>
                    <a:pt x="156146" y="298323"/>
                    <a:pt x="156972" y="325692"/>
                    <a:pt x="161925" y="352298"/>
                  </a:cubicBezTo>
                  <a:lnTo>
                    <a:pt x="12573" y="420052"/>
                  </a:lnTo>
                  <a:cubicBezTo>
                    <a:pt x="8065" y="279717"/>
                    <a:pt x="5461" y="141351"/>
                    <a:pt x="0" y="0"/>
                  </a:cubicBezTo>
                  <a:cubicBezTo>
                    <a:pt x="-64" y="0"/>
                    <a:pt x="69659" y="111696"/>
                    <a:pt x="202057" y="228854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E7E0C618-774B-7A4D-BA73-954698E7FC99}"/>
                </a:ext>
              </a:extLst>
            </p:cNvPr>
            <p:cNvSpPr/>
            <p:nvPr/>
          </p:nvSpPr>
          <p:spPr>
            <a:xfrm>
              <a:off x="6889974" y="2460561"/>
              <a:ext cx="203138" cy="300109"/>
            </a:xfrm>
            <a:custGeom>
              <a:avLst/>
              <a:gdLst>
                <a:gd name="connsiteX0" fmla="*/ 182402 w 203138"/>
                <a:gd name="connsiteY0" fmla="*/ 230759 h 300109"/>
                <a:gd name="connsiteX1" fmla="*/ 98772 w 203138"/>
                <a:gd name="connsiteY1" fmla="*/ 291338 h 300109"/>
                <a:gd name="connsiteX2" fmla="*/ 56418 w 203138"/>
                <a:gd name="connsiteY2" fmla="*/ 299974 h 300109"/>
                <a:gd name="connsiteX3" fmla="*/ 48417 w 203138"/>
                <a:gd name="connsiteY3" fmla="*/ 298641 h 300109"/>
                <a:gd name="connsiteX4" fmla="*/ 25874 w 203138"/>
                <a:gd name="connsiteY4" fmla="*/ 283274 h 300109"/>
                <a:gd name="connsiteX5" fmla="*/ 22890 w 203138"/>
                <a:gd name="connsiteY5" fmla="*/ 276606 h 300109"/>
                <a:gd name="connsiteX6" fmla="*/ 21937 w 203138"/>
                <a:gd name="connsiteY6" fmla="*/ 261620 h 300109"/>
                <a:gd name="connsiteX7" fmla="*/ 23081 w 203138"/>
                <a:gd name="connsiteY7" fmla="*/ 252793 h 300109"/>
                <a:gd name="connsiteX8" fmla="*/ 35209 w 203138"/>
                <a:gd name="connsiteY8" fmla="*/ 177483 h 300109"/>
                <a:gd name="connsiteX9" fmla="*/ 64546 w 203138"/>
                <a:gd name="connsiteY9" fmla="*/ 108839 h 300109"/>
                <a:gd name="connsiteX10" fmla="*/ 21810 w 203138"/>
                <a:gd name="connsiteY10" fmla="*/ 74232 h 300109"/>
                <a:gd name="connsiteX11" fmla="*/ 538 w 203138"/>
                <a:gd name="connsiteY11" fmla="*/ 0 h 300109"/>
                <a:gd name="connsiteX12" fmla="*/ 86263 w 203138"/>
                <a:gd name="connsiteY12" fmla="*/ 19240 h 300109"/>
                <a:gd name="connsiteX13" fmla="*/ 106202 w 203138"/>
                <a:gd name="connsiteY13" fmla="*/ 19304 h 300109"/>
                <a:gd name="connsiteX14" fmla="*/ 112361 w 203138"/>
                <a:gd name="connsiteY14" fmla="*/ 18987 h 300109"/>
                <a:gd name="connsiteX15" fmla="*/ 169956 w 203138"/>
                <a:gd name="connsiteY15" fmla="*/ 27432 h 300109"/>
                <a:gd name="connsiteX16" fmla="*/ 202087 w 203138"/>
                <a:gd name="connsiteY16" fmla="*/ 129349 h 300109"/>
                <a:gd name="connsiteX17" fmla="*/ 182402 w 203138"/>
                <a:gd name="connsiteY17" fmla="*/ 230759 h 300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3138" h="300109">
                  <a:moveTo>
                    <a:pt x="182402" y="230759"/>
                  </a:moveTo>
                  <a:cubicBezTo>
                    <a:pt x="164494" y="260858"/>
                    <a:pt x="131856" y="279781"/>
                    <a:pt x="98772" y="291338"/>
                  </a:cubicBezTo>
                  <a:cubicBezTo>
                    <a:pt x="85119" y="296101"/>
                    <a:pt x="70896" y="300990"/>
                    <a:pt x="56418" y="299974"/>
                  </a:cubicBezTo>
                  <a:cubicBezTo>
                    <a:pt x="53751" y="299784"/>
                    <a:pt x="51020" y="299339"/>
                    <a:pt x="48417" y="298641"/>
                  </a:cubicBezTo>
                  <a:cubicBezTo>
                    <a:pt x="39209" y="296291"/>
                    <a:pt x="30700" y="291021"/>
                    <a:pt x="25874" y="283274"/>
                  </a:cubicBezTo>
                  <a:cubicBezTo>
                    <a:pt x="24605" y="281242"/>
                    <a:pt x="23588" y="279019"/>
                    <a:pt x="22890" y="276606"/>
                  </a:cubicBezTo>
                  <a:cubicBezTo>
                    <a:pt x="21493" y="271780"/>
                    <a:pt x="21430" y="266700"/>
                    <a:pt x="21937" y="261620"/>
                  </a:cubicBezTo>
                  <a:cubicBezTo>
                    <a:pt x="22192" y="258699"/>
                    <a:pt x="22636" y="255651"/>
                    <a:pt x="23081" y="252793"/>
                  </a:cubicBezTo>
                  <a:cubicBezTo>
                    <a:pt x="27145" y="227711"/>
                    <a:pt x="31144" y="202565"/>
                    <a:pt x="35209" y="177483"/>
                  </a:cubicBezTo>
                  <a:cubicBezTo>
                    <a:pt x="39146" y="152718"/>
                    <a:pt x="45496" y="125222"/>
                    <a:pt x="64546" y="108839"/>
                  </a:cubicBezTo>
                  <a:cubicBezTo>
                    <a:pt x="49243" y="98552"/>
                    <a:pt x="33812" y="88138"/>
                    <a:pt x="21810" y="74232"/>
                  </a:cubicBezTo>
                  <a:cubicBezTo>
                    <a:pt x="3967" y="53531"/>
                    <a:pt x="-1939" y="27242"/>
                    <a:pt x="538" y="0"/>
                  </a:cubicBezTo>
                  <a:cubicBezTo>
                    <a:pt x="27652" y="11493"/>
                    <a:pt x="56862" y="18034"/>
                    <a:pt x="86263" y="19240"/>
                  </a:cubicBezTo>
                  <a:cubicBezTo>
                    <a:pt x="92931" y="19558"/>
                    <a:pt x="99598" y="19558"/>
                    <a:pt x="106202" y="19304"/>
                  </a:cubicBezTo>
                  <a:cubicBezTo>
                    <a:pt x="108234" y="19177"/>
                    <a:pt x="110266" y="19114"/>
                    <a:pt x="112361" y="18987"/>
                  </a:cubicBezTo>
                  <a:cubicBezTo>
                    <a:pt x="132427" y="17971"/>
                    <a:pt x="153573" y="16320"/>
                    <a:pt x="169956" y="27432"/>
                  </a:cubicBezTo>
                  <a:cubicBezTo>
                    <a:pt x="198912" y="47054"/>
                    <a:pt x="198404" y="94552"/>
                    <a:pt x="202087" y="129349"/>
                  </a:cubicBezTo>
                  <a:cubicBezTo>
                    <a:pt x="205707" y="164211"/>
                    <a:pt x="200182" y="200660"/>
                    <a:pt x="182402" y="230759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00698110-2ABF-A448-843C-1E65B139CAB3}"/>
                </a:ext>
              </a:extLst>
            </p:cNvPr>
            <p:cNvSpPr/>
            <p:nvPr/>
          </p:nvSpPr>
          <p:spPr>
            <a:xfrm>
              <a:off x="6866699" y="2534792"/>
              <a:ext cx="87756" cy="187452"/>
            </a:xfrm>
            <a:custGeom>
              <a:avLst/>
              <a:gdLst>
                <a:gd name="connsiteX0" fmla="*/ 87757 w 87756"/>
                <a:gd name="connsiteY0" fmla="*/ 34671 h 187452"/>
                <a:gd name="connsiteX1" fmla="*/ 58420 w 87756"/>
                <a:gd name="connsiteY1" fmla="*/ 103315 h 187452"/>
                <a:gd name="connsiteX2" fmla="*/ 46292 w 87756"/>
                <a:gd name="connsiteY2" fmla="*/ 178626 h 187452"/>
                <a:gd name="connsiteX3" fmla="*/ 45148 w 87756"/>
                <a:gd name="connsiteY3" fmla="*/ 187452 h 187452"/>
                <a:gd name="connsiteX4" fmla="*/ 45085 w 87756"/>
                <a:gd name="connsiteY4" fmla="*/ 187452 h 187452"/>
                <a:gd name="connsiteX5" fmla="*/ 0 w 87756"/>
                <a:gd name="connsiteY5" fmla="*/ 178943 h 187452"/>
                <a:gd name="connsiteX6" fmla="*/ 23241 w 87756"/>
                <a:gd name="connsiteY6" fmla="*/ 2540 h 187452"/>
                <a:gd name="connsiteX7" fmla="*/ 45021 w 87756"/>
                <a:gd name="connsiteY7" fmla="*/ 0 h 187452"/>
                <a:gd name="connsiteX8" fmla="*/ 87757 w 87756"/>
                <a:gd name="connsiteY8" fmla="*/ 34671 h 187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7756" h="187452">
                  <a:moveTo>
                    <a:pt x="87757" y="34671"/>
                  </a:moveTo>
                  <a:cubicBezTo>
                    <a:pt x="68770" y="51054"/>
                    <a:pt x="62420" y="78549"/>
                    <a:pt x="58420" y="103315"/>
                  </a:cubicBezTo>
                  <a:cubicBezTo>
                    <a:pt x="54356" y="128397"/>
                    <a:pt x="50356" y="153543"/>
                    <a:pt x="46292" y="178626"/>
                  </a:cubicBezTo>
                  <a:cubicBezTo>
                    <a:pt x="45847" y="181546"/>
                    <a:pt x="45403" y="184531"/>
                    <a:pt x="45148" y="187452"/>
                  </a:cubicBezTo>
                  <a:lnTo>
                    <a:pt x="45085" y="187452"/>
                  </a:lnTo>
                  <a:lnTo>
                    <a:pt x="0" y="178943"/>
                  </a:lnTo>
                  <a:lnTo>
                    <a:pt x="23241" y="2540"/>
                  </a:lnTo>
                  <a:lnTo>
                    <a:pt x="45021" y="0"/>
                  </a:lnTo>
                  <a:cubicBezTo>
                    <a:pt x="57023" y="14034"/>
                    <a:pt x="72454" y="24448"/>
                    <a:pt x="87757" y="34671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BEF75AAC-85E6-FD40-B031-0A6FC560761D}"/>
                </a:ext>
              </a:extLst>
            </p:cNvPr>
            <p:cNvSpPr/>
            <p:nvPr/>
          </p:nvSpPr>
          <p:spPr>
            <a:xfrm>
              <a:off x="6612508" y="2478658"/>
              <a:ext cx="277431" cy="288630"/>
            </a:xfrm>
            <a:custGeom>
              <a:avLst/>
              <a:gdLst>
                <a:gd name="connsiteX0" fmla="*/ 277432 w 277431"/>
                <a:gd name="connsiteY0" fmla="*/ 58738 h 288630"/>
                <a:gd name="connsiteX1" fmla="*/ 254191 w 277431"/>
                <a:gd name="connsiteY1" fmla="*/ 235141 h 288630"/>
                <a:gd name="connsiteX2" fmla="*/ 247333 w 277431"/>
                <a:gd name="connsiteY2" fmla="*/ 287338 h 288630"/>
                <a:gd name="connsiteX3" fmla="*/ 158686 w 277431"/>
                <a:gd name="connsiteY3" fmla="*/ 279591 h 288630"/>
                <a:gd name="connsiteX4" fmla="*/ 158623 w 277431"/>
                <a:gd name="connsiteY4" fmla="*/ 279591 h 288630"/>
                <a:gd name="connsiteX5" fmla="*/ 0 w 277431"/>
                <a:gd name="connsiteY5" fmla="*/ 0 h 288630"/>
                <a:gd name="connsiteX6" fmla="*/ 277432 w 277431"/>
                <a:gd name="connsiteY6" fmla="*/ 58738 h 288630"/>
                <a:gd name="connsiteX7" fmla="*/ 277432 w 277431"/>
                <a:gd name="connsiteY7" fmla="*/ 58738 h 288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7431" h="288630">
                  <a:moveTo>
                    <a:pt x="277432" y="58738"/>
                  </a:moveTo>
                  <a:lnTo>
                    <a:pt x="254191" y="235141"/>
                  </a:lnTo>
                  <a:lnTo>
                    <a:pt x="247333" y="287338"/>
                  </a:lnTo>
                  <a:cubicBezTo>
                    <a:pt x="247333" y="287338"/>
                    <a:pt x="209423" y="293307"/>
                    <a:pt x="158686" y="279591"/>
                  </a:cubicBezTo>
                  <a:lnTo>
                    <a:pt x="158623" y="279591"/>
                  </a:lnTo>
                  <a:cubicBezTo>
                    <a:pt x="112523" y="182817"/>
                    <a:pt x="59436" y="89281"/>
                    <a:pt x="0" y="0"/>
                  </a:cubicBezTo>
                  <a:cubicBezTo>
                    <a:pt x="83439" y="31750"/>
                    <a:pt x="176023" y="53530"/>
                    <a:pt x="277432" y="58738"/>
                  </a:cubicBezTo>
                  <a:lnTo>
                    <a:pt x="277432" y="58738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3E1DF1E1-7969-D94C-B58A-E8F38EDB43D9}"/>
                </a:ext>
              </a:extLst>
            </p:cNvPr>
            <p:cNvSpPr/>
            <p:nvPr/>
          </p:nvSpPr>
          <p:spPr>
            <a:xfrm>
              <a:off x="6976173" y="2365057"/>
              <a:ext cx="49077" cy="115118"/>
            </a:xfrm>
            <a:custGeom>
              <a:avLst/>
              <a:gdLst>
                <a:gd name="connsiteX0" fmla="*/ 48768 w 49077"/>
                <a:gd name="connsiteY0" fmla="*/ 15494 h 115118"/>
                <a:gd name="connsiteX1" fmla="*/ 26098 w 49077"/>
                <a:gd name="connsiteY1" fmla="*/ 114617 h 115118"/>
                <a:gd name="connsiteX2" fmla="*/ 19939 w 49077"/>
                <a:gd name="connsiteY2" fmla="*/ 114935 h 115118"/>
                <a:gd name="connsiteX3" fmla="*/ 0 w 49077"/>
                <a:gd name="connsiteY3" fmla="*/ 114871 h 115118"/>
                <a:gd name="connsiteX4" fmla="*/ 24003 w 49077"/>
                <a:gd name="connsiteY4" fmla="*/ 9842 h 115118"/>
                <a:gd name="connsiteX5" fmla="*/ 36385 w 49077"/>
                <a:gd name="connsiteY5" fmla="*/ 0 h 115118"/>
                <a:gd name="connsiteX6" fmla="*/ 39180 w 49077"/>
                <a:gd name="connsiteY6" fmla="*/ 317 h 115118"/>
                <a:gd name="connsiteX7" fmla="*/ 48768 w 49077"/>
                <a:gd name="connsiteY7" fmla="*/ 15494 h 115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077" h="115118">
                  <a:moveTo>
                    <a:pt x="48768" y="15494"/>
                  </a:moveTo>
                  <a:lnTo>
                    <a:pt x="26098" y="114617"/>
                  </a:lnTo>
                  <a:cubicBezTo>
                    <a:pt x="24003" y="114744"/>
                    <a:pt x="21971" y="114808"/>
                    <a:pt x="19939" y="114935"/>
                  </a:cubicBezTo>
                  <a:cubicBezTo>
                    <a:pt x="13271" y="115189"/>
                    <a:pt x="6604" y="115189"/>
                    <a:pt x="0" y="114871"/>
                  </a:cubicBezTo>
                  <a:lnTo>
                    <a:pt x="24003" y="9842"/>
                  </a:lnTo>
                  <a:cubicBezTo>
                    <a:pt x="25400" y="3937"/>
                    <a:pt x="30607" y="0"/>
                    <a:pt x="36385" y="0"/>
                  </a:cubicBezTo>
                  <a:cubicBezTo>
                    <a:pt x="37274" y="0"/>
                    <a:pt x="38291" y="127"/>
                    <a:pt x="39180" y="317"/>
                  </a:cubicBezTo>
                  <a:cubicBezTo>
                    <a:pt x="46038" y="1905"/>
                    <a:pt x="50292" y="8699"/>
                    <a:pt x="48768" y="1549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4DB45A61-6399-E94A-8EFA-A0A04EA2AC90}"/>
                </a:ext>
              </a:extLst>
            </p:cNvPr>
            <p:cNvSpPr/>
            <p:nvPr/>
          </p:nvSpPr>
          <p:spPr>
            <a:xfrm>
              <a:off x="6839077" y="2743898"/>
              <a:ext cx="101854" cy="220980"/>
            </a:xfrm>
            <a:custGeom>
              <a:avLst/>
              <a:gdLst>
                <a:gd name="connsiteX0" fmla="*/ 70167 w 101854"/>
                <a:gd name="connsiteY0" fmla="*/ 122936 h 220980"/>
                <a:gd name="connsiteX1" fmla="*/ 72707 w 101854"/>
                <a:gd name="connsiteY1" fmla="*/ 98552 h 220980"/>
                <a:gd name="connsiteX2" fmla="*/ 79883 w 101854"/>
                <a:gd name="connsiteY2" fmla="*/ 100203 h 220980"/>
                <a:gd name="connsiteX3" fmla="*/ 99314 w 101854"/>
                <a:gd name="connsiteY3" fmla="*/ 15367 h 220980"/>
                <a:gd name="connsiteX4" fmla="*/ 76771 w 101854"/>
                <a:gd name="connsiteY4" fmla="*/ 0 h 220980"/>
                <a:gd name="connsiteX5" fmla="*/ 55181 w 101854"/>
                <a:gd name="connsiteY5" fmla="*/ 94488 h 220980"/>
                <a:gd name="connsiteX6" fmla="*/ 61785 w 101854"/>
                <a:gd name="connsiteY6" fmla="*/ 96012 h 220980"/>
                <a:gd name="connsiteX7" fmla="*/ 54546 w 101854"/>
                <a:gd name="connsiteY7" fmla="*/ 119253 h 220980"/>
                <a:gd name="connsiteX8" fmla="*/ 50927 w 101854"/>
                <a:gd name="connsiteY8" fmla="*/ 119126 h 220980"/>
                <a:gd name="connsiteX9" fmla="*/ 0 w 101854"/>
                <a:gd name="connsiteY9" fmla="*/ 170053 h 220980"/>
                <a:gd name="connsiteX10" fmla="*/ 50927 w 101854"/>
                <a:gd name="connsiteY10" fmla="*/ 220980 h 220980"/>
                <a:gd name="connsiteX11" fmla="*/ 101854 w 101854"/>
                <a:gd name="connsiteY11" fmla="*/ 170053 h 220980"/>
                <a:gd name="connsiteX12" fmla="*/ 70167 w 101854"/>
                <a:gd name="connsiteY12" fmla="*/ 122936 h 220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1854" h="220980">
                  <a:moveTo>
                    <a:pt x="70167" y="122936"/>
                  </a:moveTo>
                  <a:lnTo>
                    <a:pt x="72707" y="98552"/>
                  </a:lnTo>
                  <a:lnTo>
                    <a:pt x="79883" y="100203"/>
                  </a:lnTo>
                  <a:lnTo>
                    <a:pt x="99314" y="15367"/>
                  </a:lnTo>
                  <a:cubicBezTo>
                    <a:pt x="90106" y="13018"/>
                    <a:pt x="81597" y="7747"/>
                    <a:pt x="76771" y="0"/>
                  </a:cubicBezTo>
                  <a:lnTo>
                    <a:pt x="55181" y="94488"/>
                  </a:lnTo>
                  <a:lnTo>
                    <a:pt x="61785" y="96012"/>
                  </a:lnTo>
                  <a:lnTo>
                    <a:pt x="54546" y="119253"/>
                  </a:lnTo>
                  <a:cubicBezTo>
                    <a:pt x="53340" y="119126"/>
                    <a:pt x="52133" y="119126"/>
                    <a:pt x="50927" y="119126"/>
                  </a:cubicBezTo>
                  <a:cubicBezTo>
                    <a:pt x="22796" y="119126"/>
                    <a:pt x="0" y="141923"/>
                    <a:pt x="0" y="170053"/>
                  </a:cubicBezTo>
                  <a:cubicBezTo>
                    <a:pt x="0" y="198184"/>
                    <a:pt x="22796" y="220980"/>
                    <a:pt x="50927" y="220980"/>
                  </a:cubicBezTo>
                  <a:cubicBezTo>
                    <a:pt x="79057" y="220980"/>
                    <a:pt x="101854" y="198184"/>
                    <a:pt x="101854" y="170053"/>
                  </a:cubicBezTo>
                  <a:cubicBezTo>
                    <a:pt x="101791" y="148844"/>
                    <a:pt x="88773" y="130556"/>
                    <a:pt x="70167" y="12293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486A0F3E-59F2-5E40-8F60-3E6B13DF137F}"/>
                </a:ext>
              </a:extLst>
            </p:cNvPr>
            <p:cNvSpPr/>
            <p:nvPr/>
          </p:nvSpPr>
          <p:spPr>
            <a:xfrm>
              <a:off x="8909367" y="3193669"/>
              <a:ext cx="978598" cy="180276"/>
            </a:xfrm>
            <a:custGeom>
              <a:avLst/>
              <a:gdLst>
                <a:gd name="connsiteX0" fmla="*/ 0 w 978598"/>
                <a:gd name="connsiteY0" fmla="*/ 0 h 180276"/>
                <a:gd name="connsiteX1" fmla="*/ 0 w 978598"/>
                <a:gd name="connsiteY1" fmla="*/ 180277 h 180276"/>
                <a:gd name="connsiteX2" fmla="*/ 978598 w 978598"/>
                <a:gd name="connsiteY2" fmla="*/ 180277 h 180276"/>
                <a:gd name="connsiteX3" fmla="*/ 978598 w 978598"/>
                <a:gd name="connsiteY3" fmla="*/ 0 h 180276"/>
                <a:gd name="connsiteX4" fmla="*/ 0 w 978598"/>
                <a:gd name="connsiteY4" fmla="*/ 0 h 180276"/>
                <a:gd name="connsiteX5" fmla="*/ 603948 w 978598"/>
                <a:gd name="connsiteY5" fmla="*/ 157671 h 180276"/>
                <a:gd name="connsiteX6" fmla="*/ 586613 w 978598"/>
                <a:gd name="connsiteY6" fmla="*/ 140335 h 180276"/>
                <a:gd name="connsiteX7" fmla="*/ 603948 w 978598"/>
                <a:gd name="connsiteY7" fmla="*/ 122999 h 180276"/>
                <a:gd name="connsiteX8" fmla="*/ 621220 w 978598"/>
                <a:gd name="connsiteY8" fmla="*/ 140335 h 180276"/>
                <a:gd name="connsiteX9" fmla="*/ 603948 w 978598"/>
                <a:gd name="connsiteY9" fmla="*/ 157671 h 180276"/>
                <a:gd name="connsiteX10" fmla="*/ 686371 w 978598"/>
                <a:gd name="connsiteY10" fmla="*/ 157671 h 180276"/>
                <a:gd name="connsiteX11" fmla="*/ 669036 w 978598"/>
                <a:gd name="connsiteY11" fmla="*/ 140335 h 180276"/>
                <a:gd name="connsiteX12" fmla="*/ 686371 w 978598"/>
                <a:gd name="connsiteY12" fmla="*/ 122999 h 180276"/>
                <a:gd name="connsiteX13" fmla="*/ 703643 w 978598"/>
                <a:gd name="connsiteY13" fmla="*/ 140335 h 180276"/>
                <a:gd name="connsiteX14" fmla="*/ 686371 w 978598"/>
                <a:gd name="connsiteY14" fmla="*/ 157671 h 180276"/>
                <a:gd name="connsiteX15" fmla="*/ 768794 w 978598"/>
                <a:gd name="connsiteY15" fmla="*/ 157671 h 180276"/>
                <a:gd name="connsiteX16" fmla="*/ 751459 w 978598"/>
                <a:gd name="connsiteY16" fmla="*/ 140335 h 180276"/>
                <a:gd name="connsiteX17" fmla="*/ 768794 w 978598"/>
                <a:gd name="connsiteY17" fmla="*/ 122999 h 180276"/>
                <a:gd name="connsiteX18" fmla="*/ 786066 w 978598"/>
                <a:gd name="connsiteY18" fmla="*/ 140335 h 180276"/>
                <a:gd name="connsiteX19" fmla="*/ 768794 w 978598"/>
                <a:gd name="connsiteY19" fmla="*/ 157671 h 180276"/>
                <a:gd name="connsiteX20" fmla="*/ 851154 w 978598"/>
                <a:gd name="connsiteY20" fmla="*/ 157671 h 180276"/>
                <a:gd name="connsiteX21" fmla="*/ 833818 w 978598"/>
                <a:gd name="connsiteY21" fmla="*/ 140335 h 180276"/>
                <a:gd name="connsiteX22" fmla="*/ 851154 w 978598"/>
                <a:gd name="connsiteY22" fmla="*/ 122999 h 180276"/>
                <a:gd name="connsiteX23" fmla="*/ 868426 w 978598"/>
                <a:gd name="connsiteY23" fmla="*/ 140335 h 180276"/>
                <a:gd name="connsiteX24" fmla="*/ 851154 w 978598"/>
                <a:gd name="connsiteY24" fmla="*/ 157671 h 180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78598" h="180276">
                  <a:moveTo>
                    <a:pt x="0" y="0"/>
                  </a:moveTo>
                  <a:lnTo>
                    <a:pt x="0" y="180277"/>
                  </a:lnTo>
                  <a:lnTo>
                    <a:pt x="978598" y="180277"/>
                  </a:lnTo>
                  <a:lnTo>
                    <a:pt x="978598" y="0"/>
                  </a:lnTo>
                  <a:lnTo>
                    <a:pt x="0" y="0"/>
                  </a:lnTo>
                  <a:close/>
                  <a:moveTo>
                    <a:pt x="603948" y="157671"/>
                  </a:moveTo>
                  <a:cubicBezTo>
                    <a:pt x="594423" y="157671"/>
                    <a:pt x="586613" y="149923"/>
                    <a:pt x="586613" y="140335"/>
                  </a:cubicBezTo>
                  <a:cubicBezTo>
                    <a:pt x="586613" y="130747"/>
                    <a:pt x="594360" y="122999"/>
                    <a:pt x="603948" y="122999"/>
                  </a:cubicBezTo>
                  <a:cubicBezTo>
                    <a:pt x="613473" y="122999"/>
                    <a:pt x="621220" y="130747"/>
                    <a:pt x="621220" y="140335"/>
                  </a:cubicBezTo>
                  <a:cubicBezTo>
                    <a:pt x="621220" y="149923"/>
                    <a:pt x="613537" y="157671"/>
                    <a:pt x="603948" y="157671"/>
                  </a:cubicBezTo>
                  <a:close/>
                  <a:moveTo>
                    <a:pt x="686371" y="157671"/>
                  </a:moveTo>
                  <a:cubicBezTo>
                    <a:pt x="676846" y="157671"/>
                    <a:pt x="669036" y="149923"/>
                    <a:pt x="669036" y="140335"/>
                  </a:cubicBezTo>
                  <a:cubicBezTo>
                    <a:pt x="669036" y="130747"/>
                    <a:pt x="676783" y="122999"/>
                    <a:pt x="686371" y="122999"/>
                  </a:cubicBezTo>
                  <a:cubicBezTo>
                    <a:pt x="695896" y="122999"/>
                    <a:pt x="703643" y="130747"/>
                    <a:pt x="703643" y="140335"/>
                  </a:cubicBezTo>
                  <a:cubicBezTo>
                    <a:pt x="703643" y="149923"/>
                    <a:pt x="695896" y="157671"/>
                    <a:pt x="686371" y="157671"/>
                  </a:cubicBezTo>
                  <a:close/>
                  <a:moveTo>
                    <a:pt x="768794" y="157671"/>
                  </a:moveTo>
                  <a:cubicBezTo>
                    <a:pt x="759269" y="157671"/>
                    <a:pt x="751459" y="149923"/>
                    <a:pt x="751459" y="140335"/>
                  </a:cubicBezTo>
                  <a:cubicBezTo>
                    <a:pt x="751459" y="130747"/>
                    <a:pt x="759206" y="122999"/>
                    <a:pt x="768794" y="122999"/>
                  </a:cubicBezTo>
                  <a:cubicBezTo>
                    <a:pt x="778319" y="122999"/>
                    <a:pt x="786066" y="130747"/>
                    <a:pt x="786066" y="140335"/>
                  </a:cubicBezTo>
                  <a:cubicBezTo>
                    <a:pt x="786066" y="149923"/>
                    <a:pt x="778319" y="157671"/>
                    <a:pt x="768794" y="157671"/>
                  </a:cubicBezTo>
                  <a:close/>
                  <a:moveTo>
                    <a:pt x="851154" y="157671"/>
                  </a:moveTo>
                  <a:cubicBezTo>
                    <a:pt x="841629" y="157671"/>
                    <a:pt x="833818" y="149923"/>
                    <a:pt x="833818" y="140335"/>
                  </a:cubicBezTo>
                  <a:cubicBezTo>
                    <a:pt x="833818" y="130747"/>
                    <a:pt x="841565" y="122999"/>
                    <a:pt x="851154" y="122999"/>
                  </a:cubicBezTo>
                  <a:cubicBezTo>
                    <a:pt x="860679" y="122999"/>
                    <a:pt x="868426" y="130747"/>
                    <a:pt x="868426" y="140335"/>
                  </a:cubicBezTo>
                  <a:cubicBezTo>
                    <a:pt x="868426" y="149923"/>
                    <a:pt x="860742" y="157671"/>
                    <a:pt x="851154" y="15767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89C09784-92C1-1F4D-A672-85F6F97EB6D3}"/>
                </a:ext>
              </a:extLst>
            </p:cNvPr>
            <p:cNvSpPr/>
            <p:nvPr/>
          </p:nvSpPr>
          <p:spPr>
            <a:xfrm>
              <a:off x="8909367" y="3373945"/>
              <a:ext cx="978598" cy="135064"/>
            </a:xfrm>
            <a:custGeom>
              <a:avLst/>
              <a:gdLst>
                <a:gd name="connsiteX0" fmla="*/ 978598 w 978598"/>
                <a:gd name="connsiteY0" fmla="*/ 0 h 135064"/>
                <a:gd name="connsiteX1" fmla="*/ 933576 w 978598"/>
                <a:gd name="connsiteY1" fmla="*/ 100647 h 135064"/>
                <a:gd name="connsiteX2" fmla="*/ 862457 w 978598"/>
                <a:gd name="connsiteY2" fmla="*/ 133667 h 135064"/>
                <a:gd name="connsiteX3" fmla="*/ 843534 w 978598"/>
                <a:gd name="connsiteY3" fmla="*/ 135064 h 135064"/>
                <a:gd name="connsiteX4" fmla="*/ 135001 w 978598"/>
                <a:gd name="connsiteY4" fmla="*/ 135064 h 135064"/>
                <a:gd name="connsiteX5" fmla="*/ 0 w 978598"/>
                <a:gd name="connsiteY5" fmla="*/ 64 h 135064"/>
                <a:gd name="connsiteX6" fmla="*/ 978598 w 978598"/>
                <a:gd name="connsiteY6" fmla="*/ 64 h 135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8598" h="135064">
                  <a:moveTo>
                    <a:pt x="978598" y="0"/>
                  </a:moveTo>
                  <a:cubicBezTo>
                    <a:pt x="978598" y="40005"/>
                    <a:pt x="961200" y="75883"/>
                    <a:pt x="933576" y="100647"/>
                  </a:cubicBezTo>
                  <a:cubicBezTo>
                    <a:pt x="914146" y="118046"/>
                    <a:pt x="889571" y="129921"/>
                    <a:pt x="862457" y="133667"/>
                  </a:cubicBezTo>
                  <a:cubicBezTo>
                    <a:pt x="856234" y="134557"/>
                    <a:pt x="849947" y="135064"/>
                    <a:pt x="843534" y="135064"/>
                  </a:cubicBezTo>
                  <a:lnTo>
                    <a:pt x="135001" y="135064"/>
                  </a:lnTo>
                  <a:cubicBezTo>
                    <a:pt x="60451" y="135064"/>
                    <a:pt x="0" y="74613"/>
                    <a:pt x="0" y="64"/>
                  </a:cubicBezTo>
                  <a:lnTo>
                    <a:pt x="978598" y="64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268287AD-CE5E-A64D-B927-AA02726C3A12}"/>
                </a:ext>
              </a:extLst>
            </p:cNvPr>
            <p:cNvSpPr/>
            <p:nvPr/>
          </p:nvSpPr>
          <p:spPr>
            <a:xfrm>
              <a:off x="8271891" y="3033077"/>
              <a:ext cx="34544" cy="34544"/>
            </a:xfrm>
            <a:custGeom>
              <a:avLst/>
              <a:gdLst>
                <a:gd name="connsiteX0" fmla="*/ 34544 w 34544"/>
                <a:gd name="connsiteY0" fmla="*/ 17272 h 34544"/>
                <a:gd name="connsiteX1" fmla="*/ 17272 w 34544"/>
                <a:gd name="connsiteY1" fmla="*/ 34544 h 34544"/>
                <a:gd name="connsiteX2" fmla="*/ 0 w 34544"/>
                <a:gd name="connsiteY2" fmla="*/ 17272 h 34544"/>
                <a:gd name="connsiteX3" fmla="*/ 17272 w 34544"/>
                <a:gd name="connsiteY3" fmla="*/ 0 h 34544"/>
                <a:gd name="connsiteX4" fmla="*/ 34544 w 34544"/>
                <a:gd name="connsiteY4" fmla="*/ 17272 h 3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44" h="34544">
                  <a:moveTo>
                    <a:pt x="34544" y="17272"/>
                  </a:moveTo>
                  <a:cubicBezTo>
                    <a:pt x="34544" y="26811"/>
                    <a:pt x="26811" y="34544"/>
                    <a:pt x="17272" y="34544"/>
                  </a:cubicBezTo>
                  <a:cubicBezTo>
                    <a:pt x="7733" y="34544"/>
                    <a:pt x="0" y="26811"/>
                    <a:pt x="0" y="17272"/>
                  </a:cubicBezTo>
                  <a:cubicBezTo>
                    <a:pt x="0" y="7733"/>
                    <a:pt x="7733" y="0"/>
                    <a:pt x="17272" y="0"/>
                  </a:cubicBezTo>
                  <a:cubicBezTo>
                    <a:pt x="26811" y="0"/>
                    <a:pt x="34544" y="7733"/>
                    <a:pt x="34544" y="17272"/>
                  </a:cubicBezTo>
                  <a:close/>
                </a:path>
              </a:pathLst>
            </a:custGeom>
            <a:solidFill>
              <a:srgbClr val="F6A5A6"/>
            </a:solidFill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92F34C7F-2399-A54F-8117-09FD74D4096F}"/>
                </a:ext>
              </a:extLst>
            </p:cNvPr>
            <p:cNvSpPr/>
            <p:nvPr/>
          </p:nvSpPr>
          <p:spPr>
            <a:xfrm>
              <a:off x="8191690" y="3033077"/>
              <a:ext cx="34544" cy="34544"/>
            </a:xfrm>
            <a:custGeom>
              <a:avLst/>
              <a:gdLst>
                <a:gd name="connsiteX0" fmla="*/ 34544 w 34544"/>
                <a:gd name="connsiteY0" fmla="*/ 17272 h 34544"/>
                <a:gd name="connsiteX1" fmla="*/ 17272 w 34544"/>
                <a:gd name="connsiteY1" fmla="*/ 34544 h 34544"/>
                <a:gd name="connsiteX2" fmla="*/ 0 w 34544"/>
                <a:gd name="connsiteY2" fmla="*/ 17272 h 34544"/>
                <a:gd name="connsiteX3" fmla="*/ 17272 w 34544"/>
                <a:gd name="connsiteY3" fmla="*/ 0 h 34544"/>
                <a:gd name="connsiteX4" fmla="*/ 34544 w 34544"/>
                <a:gd name="connsiteY4" fmla="*/ 17272 h 3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44" h="34544">
                  <a:moveTo>
                    <a:pt x="34544" y="17272"/>
                  </a:moveTo>
                  <a:cubicBezTo>
                    <a:pt x="34544" y="26811"/>
                    <a:pt x="26811" y="34544"/>
                    <a:pt x="17272" y="34544"/>
                  </a:cubicBezTo>
                  <a:cubicBezTo>
                    <a:pt x="7733" y="34544"/>
                    <a:pt x="0" y="26811"/>
                    <a:pt x="0" y="17272"/>
                  </a:cubicBezTo>
                  <a:cubicBezTo>
                    <a:pt x="0" y="7733"/>
                    <a:pt x="7733" y="0"/>
                    <a:pt x="17272" y="0"/>
                  </a:cubicBezTo>
                  <a:cubicBezTo>
                    <a:pt x="26811" y="0"/>
                    <a:pt x="34544" y="7733"/>
                    <a:pt x="34544" y="17272"/>
                  </a:cubicBezTo>
                  <a:close/>
                </a:path>
              </a:pathLst>
            </a:custGeom>
            <a:solidFill>
              <a:srgbClr val="F6A5A6"/>
            </a:solidFill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91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9495980" y="3316668"/>
              <a:ext cx="281813" cy="34671"/>
              <a:chOff x="9495980" y="3316668"/>
              <a:chExt cx="281813" cy="34671"/>
            </a:xfrm>
            <a:solidFill>
              <a:srgbClr val="F1F1F2"/>
            </a:solidFill>
          </p:grpSpPr>
          <p:sp>
            <p:nvSpPr>
              <p:cNvPr id="92" name="Freeform 91">
                <a:extLst>
                  <a:ext uri="{FF2B5EF4-FFF2-40B4-BE49-F238E27FC236}">
                    <a16:creationId xmlns:a16="http://schemas.microsoft.com/office/drawing/2014/main" id="{AA6E47EB-B252-3D4B-860D-48528DDB5041}"/>
                  </a:ext>
                </a:extLst>
              </p:cNvPr>
              <p:cNvSpPr/>
              <p:nvPr/>
            </p:nvSpPr>
            <p:spPr>
              <a:xfrm>
                <a:off x="9495980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924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3" name="Freeform 92">
                <a:extLst>
                  <a:ext uri="{FF2B5EF4-FFF2-40B4-BE49-F238E27FC236}">
                    <a16:creationId xmlns:a16="http://schemas.microsoft.com/office/drawing/2014/main" id="{3B1E14BF-75F8-A74E-AE9B-38F499B52259}"/>
                  </a:ext>
                </a:extLst>
              </p:cNvPr>
              <p:cNvSpPr/>
              <p:nvPr/>
            </p:nvSpPr>
            <p:spPr>
              <a:xfrm>
                <a:off x="9578403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860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4" name="Freeform 93">
                <a:extLst>
                  <a:ext uri="{FF2B5EF4-FFF2-40B4-BE49-F238E27FC236}">
                    <a16:creationId xmlns:a16="http://schemas.microsoft.com/office/drawing/2014/main" id="{92733FFE-1278-D64A-B1B7-AE950B477DB5}"/>
                  </a:ext>
                </a:extLst>
              </p:cNvPr>
              <p:cNvSpPr/>
              <p:nvPr/>
            </p:nvSpPr>
            <p:spPr>
              <a:xfrm>
                <a:off x="9660826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860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5" name="Freeform 94">
                <a:extLst>
                  <a:ext uri="{FF2B5EF4-FFF2-40B4-BE49-F238E27FC236}">
                    <a16:creationId xmlns:a16="http://schemas.microsoft.com/office/drawing/2014/main" id="{ED8FC487-DCC9-A74B-8E39-69CF48B7A2F4}"/>
                  </a:ext>
                </a:extLst>
              </p:cNvPr>
              <p:cNvSpPr/>
              <p:nvPr/>
            </p:nvSpPr>
            <p:spPr>
              <a:xfrm>
                <a:off x="9743185" y="3316668"/>
                <a:ext cx="34607" cy="34671"/>
              </a:xfrm>
              <a:custGeom>
                <a:avLst/>
                <a:gdLst>
                  <a:gd name="connsiteX0" fmla="*/ 34608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8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8" y="17335"/>
                    </a:moveTo>
                    <a:cubicBezTo>
                      <a:pt x="34608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924" y="0"/>
                      <a:pt x="34608" y="7810"/>
                      <a:pt x="34608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96" name="Freeform 95">
              <a:extLst>
                <a:ext uri="{FF2B5EF4-FFF2-40B4-BE49-F238E27FC236}">
                  <a16:creationId xmlns:a16="http://schemas.microsoft.com/office/drawing/2014/main" id="{E2526CCC-5117-7644-A2D8-C9B255981A15}"/>
                </a:ext>
              </a:extLst>
            </p:cNvPr>
            <p:cNvSpPr/>
            <p:nvPr/>
          </p:nvSpPr>
          <p:spPr>
            <a:xfrm>
              <a:off x="9088437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0 w 63372"/>
                <a:gd name="connsiteY5" fmla="*/ 49721 h 70167"/>
                <a:gd name="connsiteX6" fmla="*/ 0 w 63372"/>
                <a:gd name="connsiteY6" fmla="*/ 20510 h 70167"/>
                <a:gd name="connsiteX7" fmla="*/ 19876 w 63372"/>
                <a:gd name="connsiteY7" fmla="*/ 64 h 70167"/>
                <a:gd name="connsiteX8" fmla="*/ 20510 w 63372"/>
                <a:gd name="connsiteY8" fmla="*/ 0 h 70167"/>
                <a:gd name="connsiteX9" fmla="*/ 42990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9144" y="70167"/>
                    <a:pt x="0" y="61023"/>
                    <a:pt x="0" y="49721"/>
                  </a:cubicBezTo>
                  <a:lnTo>
                    <a:pt x="0" y="20510"/>
                  </a:lnTo>
                  <a:cubicBezTo>
                    <a:pt x="0" y="9461"/>
                    <a:pt x="8763" y="381"/>
                    <a:pt x="19876" y="64"/>
                  </a:cubicBezTo>
                  <a:cubicBezTo>
                    <a:pt x="20066" y="0"/>
                    <a:pt x="20256" y="0"/>
                    <a:pt x="20510" y="0"/>
                  </a:cubicBezTo>
                  <a:lnTo>
                    <a:pt x="42990" y="0"/>
                  </a:lnTo>
                  <a:cubicBezTo>
                    <a:pt x="54166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7" name="Freeform 96">
              <a:extLst>
                <a:ext uri="{FF2B5EF4-FFF2-40B4-BE49-F238E27FC236}">
                  <a16:creationId xmlns:a16="http://schemas.microsoft.com/office/drawing/2014/main" id="{0C275ED0-7E74-AE4D-8FE3-DF12CE52F0F8}"/>
                </a:ext>
              </a:extLst>
            </p:cNvPr>
            <p:cNvSpPr/>
            <p:nvPr/>
          </p:nvSpPr>
          <p:spPr>
            <a:xfrm>
              <a:off x="9260903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5588 w 63372"/>
                <a:gd name="connsiteY5" fmla="*/ 63691 h 70167"/>
                <a:gd name="connsiteX6" fmla="*/ 0 w 63372"/>
                <a:gd name="connsiteY6" fmla="*/ 49657 h 70167"/>
                <a:gd name="connsiteX7" fmla="*/ 0 w 63372"/>
                <a:gd name="connsiteY7" fmla="*/ 20447 h 70167"/>
                <a:gd name="connsiteX8" fmla="*/ 20447 w 63372"/>
                <a:gd name="connsiteY8" fmla="*/ 0 h 70167"/>
                <a:gd name="connsiteX9" fmla="*/ 42926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14541" y="70167"/>
                    <a:pt x="9271" y="67691"/>
                    <a:pt x="5588" y="63691"/>
                  </a:cubicBezTo>
                  <a:cubicBezTo>
                    <a:pt x="2159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144" y="0"/>
                    <a:pt x="20447" y="0"/>
                  </a:cubicBezTo>
                  <a:lnTo>
                    <a:pt x="42926" y="0"/>
                  </a:lnTo>
                  <a:cubicBezTo>
                    <a:pt x="54165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8" name="Freeform 97">
              <a:extLst>
                <a:ext uri="{FF2B5EF4-FFF2-40B4-BE49-F238E27FC236}">
                  <a16:creationId xmlns:a16="http://schemas.microsoft.com/office/drawing/2014/main" id="{E568BEDB-9180-8A4A-9959-A2E44962113C}"/>
                </a:ext>
              </a:extLst>
            </p:cNvPr>
            <p:cNvSpPr/>
            <p:nvPr/>
          </p:nvSpPr>
          <p:spPr>
            <a:xfrm>
              <a:off x="9433369" y="3679380"/>
              <a:ext cx="63373" cy="70167"/>
            </a:xfrm>
            <a:custGeom>
              <a:avLst/>
              <a:gdLst>
                <a:gd name="connsiteX0" fmla="*/ 63374 w 63373"/>
                <a:gd name="connsiteY0" fmla="*/ 20447 h 70167"/>
                <a:gd name="connsiteX1" fmla="*/ 63374 w 63373"/>
                <a:gd name="connsiteY1" fmla="*/ 49657 h 70167"/>
                <a:gd name="connsiteX2" fmla="*/ 57786 w 63373"/>
                <a:gd name="connsiteY2" fmla="*/ 63691 h 70167"/>
                <a:gd name="connsiteX3" fmla="*/ 42926 w 63373"/>
                <a:gd name="connsiteY3" fmla="*/ 70167 h 70167"/>
                <a:gd name="connsiteX4" fmla="*/ 20448 w 63373"/>
                <a:gd name="connsiteY4" fmla="*/ 70167 h 70167"/>
                <a:gd name="connsiteX5" fmla="*/ 5588 w 63373"/>
                <a:gd name="connsiteY5" fmla="*/ 63691 h 70167"/>
                <a:gd name="connsiteX6" fmla="*/ 0 w 63373"/>
                <a:gd name="connsiteY6" fmla="*/ 49657 h 70167"/>
                <a:gd name="connsiteX7" fmla="*/ 0 w 63373"/>
                <a:gd name="connsiteY7" fmla="*/ 20447 h 70167"/>
                <a:gd name="connsiteX8" fmla="*/ 20448 w 63373"/>
                <a:gd name="connsiteY8" fmla="*/ 0 h 70167"/>
                <a:gd name="connsiteX9" fmla="*/ 42926 w 63373"/>
                <a:gd name="connsiteY9" fmla="*/ 0 h 70167"/>
                <a:gd name="connsiteX10" fmla="*/ 63374 w 63373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3" h="70167">
                  <a:moveTo>
                    <a:pt x="63374" y="20447"/>
                  </a:moveTo>
                  <a:lnTo>
                    <a:pt x="63374" y="49657"/>
                  </a:lnTo>
                  <a:cubicBezTo>
                    <a:pt x="63374" y="55118"/>
                    <a:pt x="61214" y="60008"/>
                    <a:pt x="57786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8" y="70167"/>
                  </a:lnTo>
                  <a:cubicBezTo>
                    <a:pt x="14605" y="70167"/>
                    <a:pt x="9272" y="67691"/>
                    <a:pt x="5588" y="63691"/>
                  </a:cubicBezTo>
                  <a:cubicBezTo>
                    <a:pt x="2160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208" y="0"/>
                    <a:pt x="20448" y="0"/>
                  </a:cubicBezTo>
                  <a:lnTo>
                    <a:pt x="42926" y="0"/>
                  </a:lnTo>
                  <a:cubicBezTo>
                    <a:pt x="54229" y="0"/>
                    <a:pt x="63374" y="9144"/>
                    <a:pt x="63374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9" name="Freeform 98">
              <a:extLst>
                <a:ext uri="{FF2B5EF4-FFF2-40B4-BE49-F238E27FC236}">
                  <a16:creationId xmlns:a16="http://schemas.microsoft.com/office/drawing/2014/main" id="{D7E97FBD-660D-D843-BB5A-C81BB68FFD0E}"/>
                </a:ext>
              </a:extLst>
            </p:cNvPr>
            <p:cNvSpPr/>
            <p:nvPr/>
          </p:nvSpPr>
          <p:spPr>
            <a:xfrm>
              <a:off x="9605835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5588 w 63372"/>
                <a:gd name="connsiteY5" fmla="*/ 63691 h 70167"/>
                <a:gd name="connsiteX6" fmla="*/ 0 w 63372"/>
                <a:gd name="connsiteY6" fmla="*/ 49657 h 70167"/>
                <a:gd name="connsiteX7" fmla="*/ 0 w 63372"/>
                <a:gd name="connsiteY7" fmla="*/ 20447 h 70167"/>
                <a:gd name="connsiteX8" fmla="*/ 20447 w 63372"/>
                <a:gd name="connsiteY8" fmla="*/ 0 h 70167"/>
                <a:gd name="connsiteX9" fmla="*/ 42926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14605" y="70167"/>
                    <a:pt x="9271" y="67691"/>
                    <a:pt x="5588" y="63691"/>
                  </a:cubicBezTo>
                  <a:cubicBezTo>
                    <a:pt x="2159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208" y="0"/>
                    <a:pt x="20447" y="0"/>
                  </a:cubicBezTo>
                  <a:lnTo>
                    <a:pt x="42926" y="0"/>
                  </a:lnTo>
                  <a:cubicBezTo>
                    <a:pt x="54229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0" name="Freeform 99">
              <a:extLst>
                <a:ext uri="{FF2B5EF4-FFF2-40B4-BE49-F238E27FC236}">
                  <a16:creationId xmlns:a16="http://schemas.microsoft.com/office/drawing/2014/main" id="{F84771E7-63D3-B94D-9413-755AF8E3B945}"/>
                </a:ext>
              </a:extLst>
            </p:cNvPr>
            <p:cNvSpPr/>
            <p:nvPr/>
          </p:nvSpPr>
          <p:spPr>
            <a:xfrm>
              <a:off x="9060180" y="3474592"/>
              <a:ext cx="782573" cy="911986"/>
            </a:xfrm>
            <a:custGeom>
              <a:avLst/>
              <a:gdLst>
                <a:gd name="connsiteX0" fmla="*/ 711708 w 782573"/>
                <a:gd name="connsiteY0" fmla="*/ 33020 h 911986"/>
                <a:gd name="connsiteX1" fmla="*/ 711708 w 782573"/>
                <a:gd name="connsiteY1" fmla="*/ 124333 h 911986"/>
                <a:gd name="connsiteX2" fmla="*/ 638746 w 782573"/>
                <a:gd name="connsiteY2" fmla="*/ 197358 h 911986"/>
                <a:gd name="connsiteX3" fmla="*/ 637095 w 782573"/>
                <a:gd name="connsiteY3" fmla="*/ 197358 h 911986"/>
                <a:gd name="connsiteX4" fmla="*/ 637095 w 782573"/>
                <a:gd name="connsiteY4" fmla="*/ 194183 h 911986"/>
                <a:gd name="connsiteX5" fmla="*/ 616648 w 782573"/>
                <a:gd name="connsiteY5" fmla="*/ 173736 h 911986"/>
                <a:gd name="connsiteX6" fmla="*/ 537972 w 782573"/>
                <a:gd name="connsiteY6" fmla="*/ 173736 h 911986"/>
                <a:gd name="connsiteX7" fmla="*/ 517525 w 782573"/>
                <a:gd name="connsiteY7" fmla="*/ 194183 h 911986"/>
                <a:gd name="connsiteX8" fmla="*/ 517525 w 782573"/>
                <a:gd name="connsiteY8" fmla="*/ 197358 h 911986"/>
                <a:gd name="connsiteX9" fmla="*/ 464629 w 782573"/>
                <a:gd name="connsiteY9" fmla="*/ 197358 h 911986"/>
                <a:gd name="connsiteX10" fmla="*/ 464629 w 782573"/>
                <a:gd name="connsiteY10" fmla="*/ 194183 h 911986"/>
                <a:gd name="connsiteX11" fmla="*/ 444182 w 782573"/>
                <a:gd name="connsiteY11" fmla="*/ 173736 h 911986"/>
                <a:gd name="connsiteX12" fmla="*/ 365506 w 782573"/>
                <a:gd name="connsiteY12" fmla="*/ 173736 h 911986"/>
                <a:gd name="connsiteX13" fmla="*/ 345059 w 782573"/>
                <a:gd name="connsiteY13" fmla="*/ 194183 h 911986"/>
                <a:gd name="connsiteX14" fmla="*/ 345059 w 782573"/>
                <a:gd name="connsiteY14" fmla="*/ 197358 h 911986"/>
                <a:gd name="connsiteX15" fmla="*/ 292100 w 782573"/>
                <a:gd name="connsiteY15" fmla="*/ 197358 h 911986"/>
                <a:gd name="connsiteX16" fmla="*/ 292100 w 782573"/>
                <a:gd name="connsiteY16" fmla="*/ 194183 h 911986"/>
                <a:gd name="connsiteX17" fmla="*/ 271652 w 782573"/>
                <a:gd name="connsiteY17" fmla="*/ 173736 h 911986"/>
                <a:gd name="connsiteX18" fmla="*/ 192976 w 782573"/>
                <a:gd name="connsiteY18" fmla="*/ 173736 h 911986"/>
                <a:gd name="connsiteX19" fmla="*/ 172529 w 782573"/>
                <a:gd name="connsiteY19" fmla="*/ 194183 h 911986"/>
                <a:gd name="connsiteX20" fmla="*/ 172529 w 782573"/>
                <a:gd name="connsiteY20" fmla="*/ 197358 h 911986"/>
                <a:gd name="connsiteX21" fmla="*/ 119570 w 782573"/>
                <a:gd name="connsiteY21" fmla="*/ 197358 h 911986"/>
                <a:gd name="connsiteX22" fmla="*/ 119570 w 782573"/>
                <a:gd name="connsiteY22" fmla="*/ 194183 h 911986"/>
                <a:gd name="connsiteX23" fmla="*/ 99123 w 782573"/>
                <a:gd name="connsiteY23" fmla="*/ 173736 h 911986"/>
                <a:gd name="connsiteX24" fmla="*/ 20447 w 782573"/>
                <a:gd name="connsiteY24" fmla="*/ 173736 h 911986"/>
                <a:gd name="connsiteX25" fmla="*/ 0 w 782573"/>
                <a:gd name="connsiteY25" fmla="*/ 194183 h 911986"/>
                <a:gd name="connsiteX26" fmla="*/ 0 w 782573"/>
                <a:gd name="connsiteY26" fmla="*/ 285496 h 911986"/>
                <a:gd name="connsiteX27" fmla="*/ 20447 w 782573"/>
                <a:gd name="connsiteY27" fmla="*/ 305943 h 911986"/>
                <a:gd name="connsiteX28" fmla="*/ 25400 w 782573"/>
                <a:gd name="connsiteY28" fmla="*/ 305943 h 911986"/>
                <a:gd name="connsiteX29" fmla="*/ 25400 w 782573"/>
                <a:gd name="connsiteY29" fmla="*/ 877634 h 911986"/>
                <a:gd name="connsiteX30" fmla="*/ 59753 w 782573"/>
                <a:gd name="connsiteY30" fmla="*/ 911987 h 911986"/>
                <a:gd name="connsiteX31" fmla="*/ 94107 w 782573"/>
                <a:gd name="connsiteY31" fmla="*/ 877634 h 911986"/>
                <a:gd name="connsiteX32" fmla="*/ 94107 w 782573"/>
                <a:gd name="connsiteY32" fmla="*/ 305943 h 911986"/>
                <a:gd name="connsiteX33" fmla="*/ 99060 w 782573"/>
                <a:gd name="connsiteY33" fmla="*/ 305943 h 911986"/>
                <a:gd name="connsiteX34" fmla="*/ 119507 w 782573"/>
                <a:gd name="connsiteY34" fmla="*/ 285496 h 911986"/>
                <a:gd name="connsiteX35" fmla="*/ 119507 w 782573"/>
                <a:gd name="connsiteY35" fmla="*/ 268478 h 911986"/>
                <a:gd name="connsiteX36" fmla="*/ 172465 w 782573"/>
                <a:gd name="connsiteY36" fmla="*/ 268478 h 911986"/>
                <a:gd name="connsiteX37" fmla="*/ 172465 w 782573"/>
                <a:gd name="connsiteY37" fmla="*/ 285496 h 911986"/>
                <a:gd name="connsiteX38" fmla="*/ 192913 w 782573"/>
                <a:gd name="connsiteY38" fmla="*/ 305943 h 911986"/>
                <a:gd name="connsiteX39" fmla="*/ 197865 w 782573"/>
                <a:gd name="connsiteY39" fmla="*/ 305943 h 911986"/>
                <a:gd name="connsiteX40" fmla="*/ 197865 w 782573"/>
                <a:gd name="connsiteY40" fmla="*/ 877634 h 911986"/>
                <a:gd name="connsiteX41" fmla="*/ 232219 w 782573"/>
                <a:gd name="connsiteY41" fmla="*/ 911987 h 911986"/>
                <a:gd name="connsiteX42" fmla="*/ 266573 w 782573"/>
                <a:gd name="connsiteY42" fmla="*/ 877634 h 911986"/>
                <a:gd name="connsiteX43" fmla="*/ 266573 w 782573"/>
                <a:gd name="connsiteY43" fmla="*/ 305943 h 911986"/>
                <a:gd name="connsiteX44" fmla="*/ 271526 w 782573"/>
                <a:gd name="connsiteY44" fmla="*/ 305943 h 911986"/>
                <a:gd name="connsiteX45" fmla="*/ 291973 w 782573"/>
                <a:gd name="connsiteY45" fmla="*/ 285496 h 911986"/>
                <a:gd name="connsiteX46" fmla="*/ 291973 w 782573"/>
                <a:gd name="connsiteY46" fmla="*/ 268478 h 911986"/>
                <a:gd name="connsiteX47" fmla="*/ 344932 w 782573"/>
                <a:gd name="connsiteY47" fmla="*/ 268478 h 911986"/>
                <a:gd name="connsiteX48" fmla="*/ 344932 w 782573"/>
                <a:gd name="connsiteY48" fmla="*/ 285496 h 911986"/>
                <a:gd name="connsiteX49" fmla="*/ 365378 w 782573"/>
                <a:gd name="connsiteY49" fmla="*/ 305943 h 911986"/>
                <a:gd name="connsiteX50" fmla="*/ 370332 w 782573"/>
                <a:gd name="connsiteY50" fmla="*/ 305943 h 911986"/>
                <a:gd name="connsiteX51" fmla="*/ 370332 w 782573"/>
                <a:gd name="connsiteY51" fmla="*/ 877634 h 911986"/>
                <a:gd name="connsiteX52" fmla="*/ 404685 w 782573"/>
                <a:gd name="connsiteY52" fmla="*/ 911987 h 911986"/>
                <a:gd name="connsiteX53" fmla="*/ 439038 w 782573"/>
                <a:gd name="connsiteY53" fmla="*/ 877634 h 911986"/>
                <a:gd name="connsiteX54" fmla="*/ 439038 w 782573"/>
                <a:gd name="connsiteY54" fmla="*/ 305943 h 911986"/>
                <a:gd name="connsiteX55" fmla="*/ 443992 w 782573"/>
                <a:gd name="connsiteY55" fmla="*/ 305943 h 911986"/>
                <a:gd name="connsiteX56" fmla="*/ 464438 w 782573"/>
                <a:gd name="connsiteY56" fmla="*/ 285496 h 911986"/>
                <a:gd name="connsiteX57" fmla="*/ 464438 w 782573"/>
                <a:gd name="connsiteY57" fmla="*/ 268478 h 911986"/>
                <a:gd name="connsiteX58" fmla="*/ 517334 w 782573"/>
                <a:gd name="connsiteY58" fmla="*/ 268478 h 911986"/>
                <a:gd name="connsiteX59" fmla="*/ 517334 w 782573"/>
                <a:gd name="connsiteY59" fmla="*/ 285496 h 911986"/>
                <a:gd name="connsiteX60" fmla="*/ 537781 w 782573"/>
                <a:gd name="connsiteY60" fmla="*/ 305943 h 911986"/>
                <a:gd name="connsiteX61" fmla="*/ 542734 w 782573"/>
                <a:gd name="connsiteY61" fmla="*/ 305943 h 911986"/>
                <a:gd name="connsiteX62" fmla="*/ 542734 w 782573"/>
                <a:gd name="connsiteY62" fmla="*/ 877634 h 911986"/>
                <a:gd name="connsiteX63" fmla="*/ 577088 w 782573"/>
                <a:gd name="connsiteY63" fmla="*/ 911987 h 911986"/>
                <a:gd name="connsiteX64" fmla="*/ 611441 w 782573"/>
                <a:gd name="connsiteY64" fmla="*/ 877634 h 911986"/>
                <a:gd name="connsiteX65" fmla="*/ 611441 w 782573"/>
                <a:gd name="connsiteY65" fmla="*/ 305943 h 911986"/>
                <a:gd name="connsiteX66" fmla="*/ 616394 w 782573"/>
                <a:gd name="connsiteY66" fmla="*/ 305943 h 911986"/>
                <a:gd name="connsiteX67" fmla="*/ 636841 w 782573"/>
                <a:gd name="connsiteY67" fmla="*/ 285496 h 911986"/>
                <a:gd name="connsiteX68" fmla="*/ 636841 w 782573"/>
                <a:gd name="connsiteY68" fmla="*/ 268478 h 911986"/>
                <a:gd name="connsiteX69" fmla="*/ 638492 w 782573"/>
                <a:gd name="connsiteY69" fmla="*/ 268478 h 911986"/>
                <a:gd name="connsiteX70" fmla="*/ 782574 w 782573"/>
                <a:gd name="connsiteY70" fmla="*/ 124333 h 911986"/>
                <a:gd name="connsiteX71" fmla="*/ 782574 w 782573"/>
                <a:gd name="connsiteY71" fmla="*/ 0 h 911986"/>
                <a:gd name="connsiteX72" fmla="*/ 711708 w 782573"/>
                <a:gd name="connsiteY72" fmla="*/ 33020 h 911986"/>
                <a:gd name="connsiteX73" fmla="*/ 28194 w 782573"/>
                <a:gd name="connsiteY73" fmla="*/ 225235 h 911986"/>
                <a:gd name="connsiteX74" fmla="*/ 48069 w 782573"/>
                <a:gd name="connsiteY74" fmla="*/ 204788 h 911986"/>
                <a:gd name="connsiteX75" fmla="*/ 48704 w 782573"/>
                <a:gd name="connsiteY75" fmla="*/ 204724 h 911986"/>
                <a:gd name="connsiteX76" fmla="*/ 71183 w 782573"/>
                <a:gd name="connsiteY76" fmla="*/ 204724 h 911986"/>
                <a:gd name="connsiteX77" fmla="*/ 91630 w 782573"/>
                <a:gd name="connsiteY77" fmla="*/ 225171 h 911986"/>
                <a:gd name="connsiteX78" fmla="*/ 91630 w 782573"/>
                <a:gd name="connsiteY78" fmla="*/ 254381 h 911986"/>
                <a:gd name="connsiteX79" fmla="*/ 86042 w 782573"/>
                <a:gd name="connsiteY79" fmla="*/ 268415 h 911986"/>
                <a:gd name="connsiteX80" fmla="*/ 71183 w 782573"/>
                <a:gd name="connsiteY80" fmla="*/ 274891 h 911986"/>
                <a:gd name="connsiteX81" fmla="*/ 48704 w 782573"/>
                <a:gd name="connsiteY81" fmla="*/ 274891 h 911986"/>
                <a:gd name="connsiteX82" fmla="*/ 28257 w 782573"/>
                <a:gd name="connsiteY82" fmla="*/ 254445 h 911986"/>
                <a:gd name="connsiteX83" fmla="*/ 28257 w 782573"/>
                <a:gd name="connsiteY83" fmla="*/ 225235 h 911986"/>
                <a:gd name="connsiteX84" fmla="*/ 84138 w 782573"/>
                <a:gd name="connsiteY84" fmla="*/ 877634 h 911986"/>
                <a:gd name="connsiteX85" fmla="*/ 59944 w 782573"/>
                <a:gd name="connsiteY85" fmla="*/ 901827 h 911986"/>
                <a:gd name="connsiteX86" fmla="*/ 35751 w 782573"/>
                <a:gd name="connsiteY86" fmla="*/ 877634 h 911986"/>
                <a:gd name="connsiteX87" fmla="*/ 35751 w 782573"/>
                <a:gd name="connsiteY87" fmla="*/ 305943 h 911986"/>
                <a:gd name="connsiteX88" fmla="*/ 84201 w 782573"/>
                <a:gd name="connsiteY88" fmla="*/ 305943 h 911986"/>
                <a:gd name="connsiteX89" fmla="*/ 84201 w 782573"/>
                <a:gd name="connsiteY89" fmla="*/ 877634 h 911986"/>
                <a:gd name="connsiteX90" fmla="*/ 200660 w 782573"/>
                <a:gd name="connsiteY90" fmla="*/ 225235 h 911986"/>
                <a:gd name="connsiteX91" fmla="*/ 221107 w 782573"/>
                <a:gd name="connsiteY91" fmla="*/ 204788 h 911986"/>
                <a:gd name="connsiteX92" fmla="*/ 243586 w 782573"/>
                <a:gd name="connsiteY92" fmla="*/ 204788 h 911986"/>
                <a:gd name="connsiteX93" fmla="*/ 264033 w 782573"/>
                <a:gd name="connsiteY93" fmla="*/ 225235 h 911986"/>
                <a:gd name="connsiteX94" fmla="*/ 264033 w 782573"/>
                <a:gd name="connsiteY94" fmla="*/ 254445 h 911986"/>
                <a:gd name="connsiteX95" fmla="*/ 258445 w 782573"/>
                <a:gd name="connsiteY95" fmla="*/ 268478 h 911986"/>
                <a:gd name="connsiteX96" fmla="*/ 243586 w 782573"/>
                <a:gd name="connsiteY96" fmla="*/ 274955 h 911986"/>
                <a:gd name="connsiteX97" fmla="*/ 221107 w 782573"/>
                <a:gd name="connsiteY97" fmla="*/ 274955 h 911986"/>
                <a:gd name="connsiteX98" fmla="*/ 206248 w 782573"/>
                <a:gd name="connsiteY98" fmla="*/ 268478 h 911986"/>
                <a:gd name="connsiteX99" fmla="*/ 200660 w 782573"/>
                <a:gd name="connsiteY99" fmla="*/ 254445 h 911986"/>
                <a:gd name="connsiteX100" fmla="*/ 200660 w 782573"/>
                <a:gd name="connsiteY100" fmla="*/ 225235 h 911986"/>
                <a:gd name="connsiteX101" fmla="*/ 256603 w 782573"/>
                <a:gd name="connsiteY101" fmla="*/ 877634 h 911986"/>
                <a:gd name="connsiteX102" fmla="*/ 232410 w 782573"/>
                <a:gd name="connsiteY102" fmla="*/ 901827 h 911986"/>
                <a:gd name="connsiteX103" fmla="*/ 208216 w 782573"/>
                <a:gd name="connsiteY103" fmla="*/ 877634 h 911986"/>
                <a:gd name="connsiteX104" fmla="*/ 208216 w 782573"/>
                <a:gd name="connsiteY104" fmla="*/ 305943 h 911986"/>
                <a:gd name="connsiteX105" fmla="*/ 256667 w 782573"/>
                <a:gd name="connsiteY105" fmla="*/ 305943 h 911986"/>
                <a:gd name="connsiteX106" fmla="*/ 256667 w 782573"/>
                <a:gd name="connsiteY106" fmla="*/ 877634 h 911986"/>
                <a:gd name="connsiteX107" fmla="*/ 373126 w 782573"/>
                <a:gd name="connsiteY107" fmla="*/ 225235 h 911986"/>
                <a:gd name="connsiteX108" fmla="*/ 393573 w 782573"/>
                <a:gd name="connsiteY108" fmla="*/ 204788 h 911986"/>
                <a:gd name="connsiteX109" fmla="*/ 416051 w 782573"/>
                <a:gd name="connsiteY109" fmla="*/ 204788 h 911986"/>
                <a:gd name="connsiteX110" fmla="*/ 436499 w 782573"/>
                <a:gd name="connsiteY110" fmla="*/ 225235 h 911986"/>
                <a:gd name="connsiteX111" fmla="*/ 436499 w 782573"/>
                <a:gd name="connsiteY111" fmla="*/ 254445 h 911986"/>
                <a:gd name="connsiteX112" fmla="*/ 430911 w 782573"/>
                <a:gd name="connsiteY112" fmla="*/ 268478 h 911986"/>
                <a:gd name="connsiteX113" fmla="*/ 416051 w 782573"/>
                <a:gd name="connsiteY113" fmla="*/ 274955 h 911986"/>
                <a:gd name="connsiteX114" fmla="*/ 393573 w 782573"/>
                <a:gd name="connsiteY114" fmla="*/ 274955 h 911986"/>
                <a:gd name="connsiteX115" fmla="*/ 378713 w 782573"/>
                <a:gd name="connsiteY115" fmla="*/ 268478 h 911986"/>
                <a:gd name="connsiteX116" fmla="*/ 373126 w 782573"/>
                <a:gd name="connsiteY116" fmla="*/ 254445 h 911986"/>
                <a:gd name="connsiteX117" fmla="*/ 373126 w 782573"/>
                <a:gd name="connsiteY117" fmla="*/ 225235 h 911986"/>
                <a:gd name="connsiteX118" fmla="*/ 429069 w 782573"/>
                <a:gd name="connsiteY118" fmla="*/ 877634 h 911986"/>
                <a:gd name="connsiteX119" fmla="*/ 404876 w 782573"/>
                <a:gd name="connsiteY119" fmla="*/ 901827 h 911986"/>
                <a:gd name="connsiteX120" fmla="*/ 380682 w 782573"/>
                <a:gd name="connsiteY120" fmla="*/ 877634 h 911986"/>
                <a:gd name="connsiteX121" fmla="*/ 380682 w 782573"/>
                <a:gd name="connsiteY121" fmla="*/ 305943 h 911986"/>
                <a:gd name="connsiteX122" fmla="*/ 429133 w 782573"/>
                <a:gd name="connsiteY122" fmla="*/ 305943 h 911986"/>
                <a:gd name="connsiteX123" fmla="*/ 429133 w 782573"/>
                <a:gd name="connsiteY123" fmla="*/ 877634 h 911986"/>
                <a:gd name="connsiteX124" fmla="*/ 545592 w 782573"/>
                <a:gd name="connsiteY124" fmla="*/ 225235 h 911986"/>
                <a:gd name="connsiteX125" fmla="*/ 566038 w 782573"/>
                <a:gd name="connsiteY125" fmla="*/ 204788 h 911986"/>
                <a:gd name="connsiteX126" fmla="*/ 588518 w 782573"/>
                <a:gd name="connsiteY126" fmla="*/ 204788 h 911986"/>
                <a:gd name="connsiteX127" fmla="*/ 608964 w 782573"/>
                <a:gd name="connsiteY127" fmla="*/ 225235 h 911986"/>
                <a:gd name="connsiteX128" fmla="*/ 608964 w 782573"/>
                <a:gd name="connsiteY128" fmla="*/ 254445 h 911986"/>
                <a:gd name="connsiteX129" fmla="*/ 603376 w 782573"/>
                <a:gd name="connsiteY129" fmla="*/ 268478 h 911986"/>
                <a:gd name="connsiteX130" fmla="*/ 588518 w 782573"/>
                <a:gd name="connsiteY130" fmla="*/ 274955 h 911986"/>
                <a:gd name="connsiteX131" fmla="*/ 566038 w 782573"/>
                <a:gd name="connsiteY131" fmla="*/ 274955 h 911986"/>
                <a:gd name="connsiteX132" fmla="*/ 551180 w 782573"/>
                <a:gd name="connsiteY132" fmla="*/ 268478 h 911986"/>
                <a:gd name="connsiteX133" fmla="*/ 545592 w 782573"/>
                <a:gd name="connsiteY133" fmla="*/ 254445 h 911986"/>
                <a:gd name="connsiteX134" fmla="*/ 545592 w 782573"/>
                <a:gd name="connsiteY134" fmla="*/ 225235 h 911986"/>
                <a:gd name="connsiteX135" fmla="*/ 601535 w 782573"/>
                <a:gd name="connsiteY135" fmla="*/ 877634 h 911986"/>
                <a:gd name="connsiteX136" fmla="*/ 577342 w 782573"/>
                <a:gd name="connsiteY136" fmla="*/ 901827 h 911986"/>
                <a:gd name="connsiteX137" fmla="*/ 553148 w 782573"/>
                <a:gd name="connsiteY137" fmla="*/ 877634 h 911986"/>
                <a:gd name="connsiteX138" fmla="*/ 553148 w 782573"/>
                <a:gd name="connsiteY138" fmla="*/ 305943 h 911986"/>
                <a:gd name="connsiteX139" fmla="*/ 601599 w 782573"/>
                <a:gd name="connsiteY139" fmla="*/ 305943 h 911986"/>
                <a:gd name="connsiteX140" fmla="*/ 601599 w 782573"/>
                <a:gd name="connsiteY140" fmla="*/ 877634 h 91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</a:cxnLst>
              <a:rect l="l" t="t" r="r" b="b"/>
              <a:pathLst>
                <a:path w="782573" h="911986">
                  <a:moveTo>
                    <a:pt x="711708" y="33020"/>
                  </a:moveTo>
                  <a:lnTo>
                    <a:pt x="711708" y="124333"/>
                  </a:lnTo>
                  <a:cubicBezTo>
                    <a:pt x="711708" y="164592"/>
                    <a:pt x="678942" y="197358"/>
                    <a:pt x="638746" y="197358"/>
                  </a:cubicBezTo>
                  <a:lnTo>
                    <a:pt x="637095" y="197358"/>
                  </a:lnTo>
                  <a:lnTo>
                    <a:pt x="637095" y="194183"/>
                  </a:lnTo>
                  <a:cubicBezTo>
                    <a:pt x="637095" y="182880"/>
                    <a:pt x="627888" y="173736"/>
                    <a:pt x="616648" y="173736"/>
                  </a:cubicBezTo>
                  <a:lnTo>
                    <a:pt x="537972" y="173736"/>
                  </a:lnTo>
                  <a:cubicBezTo>
                    <a:pt x="526669" y="173736"/>
                    <a:pt x="517525" y="182880"/>
                    <a:pt x="517525" y="194183"/>
                  </a:cubicBezTo>
                  <a:lnTo>
                    <a:pt x="517525" y="197358"/>
                  </a:lnTo>
                  <a:lnTo>
                    <a:pt x="464629" y="197358"/>
                  </a:lnTo>
                  <a:lnTo>
                    <a:pt x="464629" y="194183"/>
                  </a:lnTo>
                  <a:cubicBezTo>
                    <a:pt x="464629" y="182880"/>
                    <a:pt x="455422" y="173736"/>
                    <a:pt x="444182" y="173736"/>
                  </a:cubicBezTo>
                  <a:lnTo>
                    <a:pt x="365506" y="173736"/>
                  </a:lnTo>
                  <a:cubicBezTo>
                    <a:pt x="354202" y="173736"/>
                    <a:pt x="345059" y="182880"/>
                    <a:pt x="345059" y="194183"/>
                  </a:cubicBezTo>
                  <a:lnTo>
                    <a:pt x="345059" y="197358"/>
                  </a:lnTo>
                  <a:lnTo>
                    <a:pt x="292100" y="197358"/>
                  </a:lnTo>
                  <a:lnTo>
                    <a:pt x="292100" y="194183"/>
                  </a:lnTo>
                  <a:cubicBezTo>
                    <a:pt x="292100" y="182880"/>
                    <a:pt x="282956" y="173736"/>
                    <a:pt x="271652" y="173736"/>
                  </a:cubicBezTo>
                  <a:lnTo>
                    <a:pt x="192976" y="173736"/>
                  </a:lnTo>
                  <a:cubicBezTo>
                    <a:pt x="181673" y="173736"/>
                    <a:pt x="172529" y="182880"/>
                    <a:pt x="172529" y="194183"/>
                  </a:cubicBezTo>
                  <a:lnTo>
                    <a:pt x="172529" y="197358"/>
                  </a:lnTo>
                  <a:lnTo>
                    <a:pt x="119570" y="197358"/>
                  </a:lnTo>
                  <a:lnTo>
                    <a:pt x="119570" y="194183"/>
                  </a:lnTo>
                  <a:cubicBezTo>
                    <a:pt x="119570" y="182880"/>
                    <a:pt x="110426" y="173736"/>
                    <a:pt x="99123" y="173736"/>
                  </a:cubicBezTo>
                  <a:lnTo>
                    <a:pt x="20447" y="173736"/>
                  </a:lnTo>
                  <a:cubicBezTo>
                    <a:pt x="9144" y="173736"/>
                    <a:pt x="0" y="182880"/>
                    <a:pt x="0" y="194183"/>
                  </a:cubicBezTo>
                  <a:lnTo>
                    <a:pt x="0" y="285496"/>
                  </a:lnTo>
                  <a:cubicBezTo>
                    <a:pt x="0" y="296799"/>
                    <a:pt x="9207" y="305943"/>
                    <a:pt x="20447" y="305943"/>
                  </a:cubicBezTo>
                  <a:lnTo>
                    <a:pt x="25400" y="305943"/>
                  </a:lnTo>
                  <a:lnTo>
                    <a:pt x="25400" y="877634"/>
                  </a:lnTo>
                  <a:cubicBezTo>
                    <a:pt x="25400" y="896620"/>
                    <a:pt x="40830" y="911987"/>
                    <a:pt x="59753" y="911987"/>
                  </a:cubicBezTo>
                  <a:cubicBezTo>
                    <a:pt x="78739" y="911987"/>
                    <a:pt x="94107" y="896557"/>
                    <a:pt x="94107" y="877634"/>
                  </a:cubicBezTo>
                  <a:lnTo>
                    <a:pt x="94107" y="305943"/>
                  </a:lnTo>
                  <a:lnTo>
                    <a:pt x="99060" y="305943"/>
                  </a:lnTo>
                  <a:cubicBezTo>
                    <a:pt x="110363" y="305943"/>
                    <a:pt x="119507" y="296799"/>
                    <a:pt x="119507" y="285496"/>
                  </a:cubicBezTo>
                  <a:lnTo>
                    <a:pt x="119507" y="268478"/>
                  </a:lnTo>
                  <a:lnTo>
                    <a:pt x="172465" y="268478"/>
                  </a:lnTo>
                  <a:lnTo>
                    <a:pt x="172465" y="285496"/>
                  </a:lnTo>
                  <a:cubicBezTo>
                    <a:pt x="172465" y="296799"/>
                    <a:pt x="181610" y="305943"/>
                    <a:pt x="192913" y="305943"/>
                  </a:cubicBezTo>
                  <a:lnTo>
                    <a:pt x="197865" y="305943"/>
                  </a:lnTo>
                  <a:lnTo>
                    <a:pt x="197865" y="877634"/>
                  </a:lnTo>
                  <a:cubicBezTo>
                    <a:pt x="197865" y="896620"/>
                    <a:pt x="213296" y="911987"/>
                    <a:pt x="232219" y="911987"/>
                  </a:cubicBezTo>
                  <a:cubicBezTo>
                    <a:pt x="251206" y="911987"/>
                    <a:pt x="266573" y="896557"/>
                    <a:pt x="266573" y="877634"/>
                  </a:cubicBezTo>
                  <a:lnTo>
                    <a:pt x="266573" y="305943"/>
                  </a:lnTo>
                  <a:lnTo>
                    <a:pt x="271526" y="305943"/>
                  </a:lnTo>
                  <a:cubicBezTo>
                    <a:pt x="282828" y="305943"/>
                    <a:pt x="291973" y="296799"/>
                    <a:pt x="291973" y="285496"/>
                  </a:cubicBezTo>
                  <a:lnTo>
                    <a:pt x="291973" y="268478"/>
                  </a:lnTo>
                  <a:lnTo>
                    <a:pt x="344932" y="268478"/>
                  </a:lnTo>
                  <a:lnTo>
                    <a:pt x="344932" y="285496"/>
                  </a:lnTo>
                  <a:cubicBezTo>
                    <a:pt x="344932" y="296799"/>
                    <a:pt x="354076" y="305943"/>
                    <a:pt x="365378" y="305943"/>
                  </a:cubicBezTo>
                  <a:lnTo>
                    <a:pt x="370332" y="305943"/>
                  </a:lnTo>
                  <a:lnTo>
                    <a:pt x="370332" y="877634"/>
                  </a:lnTo>
                  <a:cubicBezTo>
                    <a:pt x="370332" y="896620"/>
                    <a:pt x="385763" y="911987"/>
                    <a:pt x="404685" y="911987"/>
                  </a:cubicBezTo>
                  <a:cubicBezTo>
                    <a:pt x="423672" y="911987"/>
                    <a:pt x="439038" y="896557"/>
                    <a:pt x="439038" y="877634"/>
                  </a:cubicBezTo>
                  <a:lnTo>
                    <a:pt x="439038" y="305943"/>
                  </a:lnTo>
                  <a:lnTo>
                    <a:pt x="443992" y="305943"/>
                  </a:lnTo>
                  <a:cubicBezTo>
                    <a:pt x="455295" y="305943"/>
                    <a:pt x="464438" y="296799"/>
                    <a:pt x="464438" y="285496"/>
                  </a:cubicBezTo>
                  <a:lnTo>
                    <a:pt x="464438" y="268478"/>
                  </a:lnTo>
                  <a:lnTo>
                    <a:pt x="517334" y="268478"/>
                  </a:lnTo>
                  <a:lnTo>
                    <a:pt x="517334" y="285496"/>
                  </a:lnTo>
                  <a:cubicBezTo>
                    <a:pt x="517334" y="296799"/>
                    <a:pt x="526478" y="305943"/>
                    <a:pt x="537781" y="305943"/>
                  </a:cubicBezTo>
                  <a:lnTo>
                    <a:pt x="542734" y="305943"/>
                  </a:lnTo>
                  <a:lnTo>
                    <a:pt x="542734" y="877634"/>
                  </a:lnTo>
                  <a:cubicBezTo>
                    <a:pt x="542734" y="896620"/>
                    <a:pt x="558164" y="911987"/>
                    <a:pt x="577088" y="911987"/>
                  </a:cubicBezTo>
                  <a:cubicBezTo>
                    <a:pt x="596075" y="911987"/>
                    <a:pt x="611441" y="896557"/>
                    <a:pt x="611441" y="877634"/>
                  </a:cubicBezTo>
                  <a:lnTo>
                    <a:pt x="611441" y="305943"/>
                  </a:lnTo>
                  <a:lnTo>
                    <a:pt x="616394" y="305943"/>
                  </a:lnTo>
                  <a:cubicBezTo>
                    <a:pt x="627697" y="305943"/>
                    <a:pt x="636841" y="296799"/>
                    <a:pt x="636841" y="285496"/>
                  </a:cubicBezTo>
                  <a:lnTo>
                    <a:pt x="636841" y="268478"/>
                  </a:lnTo>
                  <a:lnTo>
                    <a:pt x="638492" y="268478"/>
                  </a:lnTo>
                  <a:cubicBezTo>
                    <a:pt x="717867" y="268478"/>
                    <a:pt x="782574" y="203835"/>
                    <a:pt x="782574" y="124333"/>
                  </a:cubicBezTo>
                  <a:lnTo>
                    <a:pt x="782574" y="0"/>
                  </a:lnTo>
                  <a:cubicBezTo>
                    <a:pt x="763397" y="17399"/>
                    <a:pt x="738822" y="29273"/>
                    <a:pt x="711708" y="33020"/>
                  </a:cubicBezTo>
                  <a:close/>
                  <a:moveTo>
                    <a:pt x="28194" y="225235"/>
                  </a:moveTo>
                  <a:cubicBezTo>
                    <a:pt x="28194" y="214185"/>
                    <a:pt x="36957" y="205105"/>
                    <a:pt x="48069" y="204788"/>
                  </a:cubicBezTo>
                  <a:cubicBezTo>
                    <a:pt x="48260" y="204724"/>
                    <a:pt x="48451" y="204724"/>
                    <a:pt x="48704" y="204724"/>
                  </a:cubicBezTo>
                  <a:lnTo>
                    <a:pt x="71183" y="204724"/>
                  </a:lnTo>
                  <a:cubicBezTo>
                    <a:pt x="82486" y="204724"/>
                    <a:pt x="91630" y="213932"/>
                    <a:pt x="91630" y="225171"/>
                  </a:cubicBezTo>
                  <a:lnTo>
                    <a:pt x="91630" y="254381"/>
                  </a:lnTo>
                  <a:cubicBezTo>
                    <a:pt x="91630" y="259842"/>
                    <a:pt x="89471" y="264732"/>
                    <a:pt x="86042" y="268415"/>
                  </a:cubicBezTo>
                  <a:cubicBezTo>
                    <a:pt x="82359" y="272352"/>
                    <a:pt x="77026" y="274891"/>
                    <a:pt x="71183" y="274891"/>
                  </a:cubicBezTo>
                  <a:lnTo>
                    <a:pt x="48704" y="274891"/>
                  </a:lnTo>
                  <a:cubicBezTo>
                    <a:pt x="37401" y="274891"/>
                    <a:pt x="28257" y="265748"/>
                    <a:pt x="28257" y="254445"/>
                  </a:cubicBezTo>
                  <a:lnTo>
                    <a:pt x="28257" y="225235"/>
                  </a:lnTo>
                  <a:close/>
                  <a:moveTo>
                    <a:pt x="84138" y="877634"/>
                  </a:moveTo>
                  <a:cubicBezTo>
                    <a:pt x="84138" y="890969"/>
                    <a:pt x="73278" y="901827"/>
                    <a:pt x="59944" y="901827"/>
                  </a:cubicBezTo>
                  <a:cubicBezTo>
                    <a:pt x="46609" y="901827"/>
                    <a:pt x="35751" y="890969"/>
                    <a:pt x="35751" y="877634"/>
                  </a:cubicBezTo>
                  <a:lnTo>
                    <a:pt x="35751" y="305943"/>
                  </a:lnTo>
                  <a:lnTo>
                    <a:pt x="84201" y="305943"/>
                  </a:lnTo>
                  <a:lnTo>
                    <a:pt x="84201" y="877634"/>
                  </a:lnTo>
                  <a:close/>
                  <a:moveTo>
                    <a:pt x="200660" y="225235"/>
                  </a:moveTo>
                  <a:cubicBezTo>
                    <a:pt x="200660" y="213932"/>
                    <a:pt x="209803" y="204788"/>
                    <a:pt x="221107" y="204788"/>
                  </a:cubicBezTo>
                  <a:lnTo>
                    <a:pt x="243586" y="204788"/>
                  </a:lnTo>
                  <a:cubicBezTo>
                    <a:pt x="254888" y="204788"/>
                    <a:pt x="264033" y="213995"/>
                    <a:pt x="264033" y="225235"/>
                  </a:cubicBezTo>
                  <a:lnTo>
                    <a:pt x="264033" y="254445"/>
                  </a:lnTo>
                  <a:cubicBezTo>
                    <a:pt x="264033" y="259905"/>
                    <a:pt x="261874" y="264795"/>
                    <a:pt x="258445" y="268478"/>
                  </a:cubicBezTo>
                  <a:cubicBezTo>
                    <a:pt x="254762" y="272415"/>
                    <a:pt x="249427" y="274955"/>
                    <a:pt x="243586" y="274955"/>
                  </a:cubicBezTo>
                  <a:lnTo>
                    <a:pt x="221107" y="274955"/>
                  </a:lnTo>
                  <a:cubicBezTo>
                    <a:pt x="215201" y="274955"/>
                    <a:pt x="209931" y="272479"/>
                    <a:pt x="206248" y="268478"/>
                  </a:cubicBezTo>
                  <a:cubicBezTo>
                    <a:pt x="202819" y="264795"/>
                    <a:pt x="200660" y="259969"/>
                    <a:pt x="200660" y="254445"/>
                  </a:cubicBezTo>
                  <a:lnTo>
                    <a:pt x="200660" y="225235"/>
                  </a:lnTo>
                  <a:close/>
                  <a:moveTo>
                    <a:pt x="256603" y="877634"/>
                  </a:moveTo>
                  <a:cubicBezTo>
                    <a:pt x="256603" y="890969"/>
                    <a:pt x="245745" y="901827"/>
                    <a:pt x="232410" y="901827"/>
                  </a:cubicBezTo>
                  <a:cubicBezTo>
                    <a:pt x="219075" y="901827"/>
                    <a:pt x="208216" y="890969"/>
                    <a:pt x="208216" y="877634"/>
                  </a:cubicBezTo>
                  <a:lnTo>
                    <a:pt x="208216" y="305943"/>
                  </a:lnTo>
                  <a:lnTo>
                    <a:pt x="256667" y="305943"/>
                  </a:lnTo>
                  <a:lnTo>
                    <a:pt x="256667" y="877634"/>
                  </a:lnTo>
                  <a:close/>
                  <a:moveTo>
                    <a:pt x="373126" y="225235"/>
                  </a:moveTo>
                  <a:cubicBezTo>
                    <a:pt x="373126" y="213932"/>
                    <a:pt x="382333" y="204788"/>
                    <a:pt x="393573" y="204788"/>
                  </a:cubicBezTo>
                  <a:lnTo>
                    <a:pt x="416051" y="204788"/>
                  </a:lnTo>
                  <a:cubicBezTo>
                    <a:pt x="427355" y="204788"/>
                    <a:pt x="436499" y="213995"/>
                    <a:pt x="436499" y="225235"/>
                  </a:cubicBezTo>
                  <a:lnTo>
                    <a:pt x="436499" y="254445"/>
                  </a:lnTo>
                  <a:cubicBezTo>
                    <a:pt x="436499" y="259905"/>
                    <a:pt x="434339" y="264795"/>
                    <a:pt x="430911" y="268478"/>
                  </a:cubicBezTo>
                  <a:cubicBezTo>
                    <a:pt x="427227" y="272415"/>
                    <a:pt x="421894" y="274955"/>
                    <a:pt x="416051" y="274955"/>
                  </a:cubicBezTo>
                  <a:lnTo>
                    <a:pt x="393573" y="274955"/>
                  </a:lnTo>
                  <a:cubicBezTo>
                    <a:pt x="387731" y="274955"/>
                    <a:pt x="382397" y="272479"/>
                    <a:pt x="378713" y="268478"/>
                  </a:cubicBezTo>
                  <a:cubicBezTo>
                    <a:pt x="375285" y="264795"/>
                    <a:pt x="373126" y="259969"/>
                    <a:pt x="373126" y="254445"/>
                  </a:cubicBezTo>
                  <a:lnTo>
                    <a:pt x="373126" y="225235"/>
                  </a:lnTo>
                  <a:close/>
                  <a:moveTo>
                    <a:pt x="429069" y="877634"/>
                  </a:moveTo>
                  <a:cubicBezTo>
                    <a:pt x="429069" y="890969"/>
                    <a:pt x="418211" y="901827"/>
                    <a:pt x="404876" y="901827"/>
                  </a:cubicBezTo>
                  <a:cubicBezTo>
                    <a:pt x="391540" y="901827"/>
                    <a:pt x="380682" y="890969"/>
                    <a:pt x="380682" y="877634"/>
                  </a:cubicBezTo>
                  <a:lnTo>
                    <a:pt x="380682" y="305943"/>
                  </a:lnTo>
                  <a:lnTo>
                    <a:pt x="429133" y="305943"/>
                  </a:lnTo>
                  <a:lnTo>
                    <a:pt x="429133" y="877634"/>
                  </a:lnTo>
                  <a:close/>
                  <a:moveTo>
                    <a:pt x="545592" y="225235"/>
                  </a:moveTo>
                  <a:cubicBezTo>
                    <a:pt x="545592" y="213932"/>
                    <a:pt x="554800" y="204788"/>
                    <a:pt x="566038" y="204788"/>
                  </a:cubicBezTo>
                  <a:lnTo>
                    <a:pt x="588518" y="204788"/>
                  </a:lnTo>
                  <a:cubicBezTo>
                    <a:pt x="599821" y="204788"/>
                    <a:pt x="608964" y="213995"/>
                    <a:pt x="608964" y="225235"/>
                  </a:cubicBezTo>
                  <a:lnTo>
                    <a:pt x="608964" y="254445"/>
                  </a:lnTo>
                  <a:cubicBezTo>
                    <a:pt x="608964" y="259905"/>
                    <a:pt x="606806" y="264795"/>
                    <a:pt x="603376" y="268478"/>
                  </a:cubicBezTo>
                  <a:cubicBezTo>
                    <a:pt x="599694" y="272415"/>
                    <a:pt x="594360" y="274955"/>
                    <a:pt x="588518" y="274955"/>
                  </a:cubicBezTo>
                  <a:lnTo>
                    <a:pt x="566038" y="274955"/>
                  </a:lnTo>
                  <a:cubicBezTo>
                    <a:pt x="560197" y="274955"/>
                    <a:pt x="554863" y="272479"/>
                    <a:pt x="551180" y="268478"/>
                  </a:cubicBezTo>
                  <a:cubicBezTo>
                    <a:pt x="547751" y="264795"/>
                    <a:pt x="545592" y="259969"/>
                    <a:pt x="545592" y="254445"/>
                  </a:cubicBezTo>
                  <a:lnTo>
                    <a:pt x="545592" y="225235"/>
                  </a:lnTo>
                  <a:close/>
                  <a:moveTo>
                    <a:pt x="601535" y="877634"/>
                  </a:moveTo>
                  <a:cubicBezTo>
                    <a:pt x="601535" y="890969"/>
                    <a:pt x="590676" y="901827"/>
                    <a:pt x="577342" y="901827"/>
                  </a:cubicBezTo>
                  <a:cubicBezTo>
                    <a:pt x="564007" y="901827"/>
                    <a:pt x="553148" y="890969"/>
                    <a:pt x="553148" y="877634"/>
                  </a:cubicBezTo>
                  <a:lnTo>
                    <a:pt x="553148" y="305943"/>
                  </a:lnTo>
                  <a:lnTo>
                    <a:pt x="601599" y="305943"/>
                  </a:lnTo>
                  <a:lnTo>
                    <a:pt x="601599" y="87763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1" name="Freeform 100">
              <a:extLst>
                <a:ext uri="{FF2B5EF4-FFF2-40B4-BE49-F238E27FC236}">
                  <a16:creationId xmlns:a16="http://schemas.microsoft.com/office/drawing/2014/main" id="{79588881-B15A-6D47-9E12-13EEDCBCCE0F}"/>
                </a:ext>
              </a:extLst>
            </p:cNvPr>
            <p:cNvSpPr/>
            <p:nvPr/>
          </p:nvSpPr>
          <p:spPr>
            <a:xfrm>
              <a:off x="7777416" y="3554348"/>
              <a:ext cx="805179" cy="492379"/>
            </a:xfrm>
            <a:custGeom>
              <a:avLst/>
              <a:gdLst>
                <a:gd name="connsiteX0" fmla="*/ 805180 w 805179"/>
                <a:gd name="connsiteY0" fmla="*/ 0 h 492379"/>
                <a:gd name="connsiteX1" fmla="*/ 805180 w 805179"/>
                <a:gd name="connsiteY1" fmla="*/ 492379 h 492379"/>
                <a:gd name="connsiteX2" fmla="*/ 0 w 805179"/>
                <a:gd name="connsiteY2" fmla="*/ 306959 h 492379"/>
                <a:gd name="connsiteX3" fmla="*/ 0 w 805179"/>
                <a:gd name="connsiteY3" fmla="*/ 262636 h 492379"/>
                <a:gd name="connsiteX4" fmla="*/ 201040 w 805179"/>
                <a:gd name="connsiteY4" fmla="*/ 246888 h 492379"/>
                <a:gd name="connsiteX5" fmla="*/ 257937 w 805179"/>
                <a:gd name="connsiteY5" fmla="*/ 206883 h 492379"/>
                <a:gd name="connsiteX6" fmla="*/ 117348 w 805179"/>
                <a:gd name="connsiteY6" fmla="*/ 114681 h 492379"/>
                <a:gd name="connsiteX7" fmla="*/ 58801 w 805179"/>
                <a:gd name="connsiteY7" fmla="*/ 80899 h 492379"/>
                <a:gd name="connsiteX8" fmla="*/ 0 w 805179"/>
                <a:gd name="connsiteY8" fmla="*/ 73914 h 492379"/>
                <a:gd name="connsiteX9" fmla="*/ 0 w 805179"/>
                <a:gd name="connsiteY9" fmla="*/ 64 h 492379"/>
                <a:gd name="connsiteX10" fmla="*/ 805180 w 805179"/>
                <a:gd name="connsiteY10" fmla="*/ 64 h 492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5179" h="492379">
                  <a:moveTo>
                    <a:pt x="805180" y="0"/>
                  </a:moveTo>
                  <a:lnTo>
                    <a:pt x="805180" y="492379"/>
                  </a:lnTo>
                  <a:cubicBezTo>
                    <a:pt x="494919" y="354711"/>
                    <a:pt x="150558" y="317119"/>
                    <a:pt x="0" y="306959"/>
                  </a:cubicBezTo>
                  <a:lnTo>
                    <a:pt x="0" y="262636"/>
                  </a:lnTo>
                  <a:lnTo>
                    <a:pt x="201040" y="246888"/>
                  </a:lnTo>
                  <a:lnTo>
                    <a:pt x="257937" y="206883"/>
                  </a:lnTo>
                  <a:cubicBezTo>
                    <a:pt x="257937" y="206883"/>
                    <a:pt x="232918" y="114173"/>
                    <a:pt x="117348" y="114681"/>
                  </a:cubicBezTo>
                  <a:cubicBezTo>
                    <a:pt x="100457" y="99504"/>
                    <a:pt x="80390" y="87821"/>
                    <a:pt x="58801" y="80899"/>
                  </a:cubicBezTo>
                  <a:cubicBezTo>
                    <a:pt x="39877" y="74867"/>
                    <a:pt x="19812" y="72580"/>
                    <a:pt x="0" y="73914"/>
                  </a:cubicBezTo>
                  <a:lnTo>
                    <a:pt x="0" y="64"/>
                  </a:lnTo>
                  <a:lnTo>
                    <a:pt x="805180" y="6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2" name="Freeform 101">
              <a:extLst>
                <a:ext uri="{FF2B5EF4-FFF2-40B4-BE49-F238E27FC236}">
                  <a16:creationId xmlns:a16="http://schemas.microsoft.com/office/drawing/2014/main" id="{324AFF7F-C7BA-D84B-8019-B9632198EE42}"/>
                </a:ext>
              </a:extLst>
            </p:cNvPr>
            <p:cNvSpPr/>
            <p:nvPr/>
          </p:nvSpPr>
          <p:spPr>
            <a:xfrm>
              <a:off x="7568755" y="3722179"/>
              <a:ext cx="409637" cy="99948"/>
            </a:xfrm>
            <a:custGeom>
              <a:avLst/>
              <a:gdLst>
                <a:gd name="connsiteX0" fmla="*/ 409638 w 409637"/>
                <a:gd name="connsiteY0" fmla="*/ 79058 h 99948"/>
                <a:gd name="connsiteX1" fmla="*/ 208597 w 409637"/>
                <a:gd name="connsiteY1" fmla="*/ 94805 h 99948"/>
                <a:gd name="connsiteX2" fmla="*/ 142748 w 409637"/>
                <a:gd name="connsiteY2" fmla="*/ 99949 h 99948"/>
                <a:gd name="connsiteX3" fmla="*/ 68516 w 409637"/>
                <a:gd name="connsiteY3" fmla="*/ 38989 h 99948"/>
                <a:gd name="connsiteX4" fmla="*/ 16890 w 409637"/>
                <a:gd name="connsiteY4" fmla="*/ 29591 h 99948"/>
                <a:gd name="connsiteX5" fmla="*/ 0 w 409637"/>
                <a:gd name="connsiteY5" fmla="*/ 2032 h 99948"/>
                <a:gd name="connsiteX6" fmla="*/ 138366 w 409637"/>
                <a:gd name="connsiteY6" fmla="*/ 18796 h 99948"/>
                <a:gd name="connsiteX7" fmla="*/ 142938 w 409637"/>
                <a:gd name="connsiteY7" fmla="*/ 0 h 99948"/>
                <a:gd name="connsiteX8" fmla="*/ 161289 w 409637"/>
                <a:gd name="connsiteY8" fmla="*/ 19241 h 99948"/>
                <a:gd name="connsiteX9" fmla="*/ 204724 w 409637"/>
                <a:gd name="connsiteY9" fmla="*/ 37148 h 99948"/>
                <a:gd name="connsiteX10" fmla="*/ 208597 w 409637"/>
                <a:gd name="connsiteY10" fmla="*/ 38291 h 99948"/>
                <a:gd name="connsiteX11" fmla="*/ 239713 w 409637"/>
                <a:gd name="connsiteY11" fmla="*/ 47498 h 99948"/>
                <a:gd name="connsiteX12" fmla="*/ 260159 w 409637"/>
                <a:gd name="connsiteY12" fmla="*/ 44958 h 99948"/>
                <a:gd name="connsiteX13" fmla="*/ 254444 w 409637"/>
                <a:gd name="connsiteY13" fmla="*/ 27178 h 99948"/>
                <a:gd name="connsiteX14" fmla="*/ 236283 w 409637"/>
                <a:gd name="connsiteY14" fmla="*/ 17145 h 99948"/>
                <a:gd name="connsiteX15" fmla="*/ 230314 w 409637"/>
                <a:gd name="connsiteY15" fmla="*/ 1651 h 99948"/>
                <a:gd name="connsiteX16" fmla="*/ 233552 w 409637"/>
                <a:gd name="connsiteY16" fmla="*/ 1461 h 99948"/>
                <a:gd name="connsiteX17" fmla="*/ 335724 w 409637"/>
                <a:gd name="connsiteY17" fmla="*/ 26162 h 99948"/>
                <a:gd name="connsiteX18" fmla="*/ 354393 w 409637"/>
                <a:gd name="connsiteY18" fmla="*/ 39180 h 99948"/>
                <a:gd name="connsiteX19" fmla="*/ 368617 w 409637"/>
                <a:gd name="connsiteY19" fmla="*/ 18161 h 99948"/>
                <a:gd name="connsiteX20" fmla="*/ 367347 w 409637"/>
                <a:gd name="connsiteY20" fmla="*/ 7430 h 99948"/>
                <a:gd name="connsiteX21" fmla="*/ 409638 w 409637"/>
                <a:gd name="connsiteY21" fmla="*/ 79058 h 9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9637" h="99948">
                  <a:moveTo>
                    <a:pt x="409638" y="79058"/>
                  </a:moveTo>
                  <a:lnTo>
                    <a:pt x="208597" y="94805"/>
                  </a:lnTo>
                  <a:lnTo>
                    <a:pt x="142748" y="99949"/>
                  </a:lnTo>
                  <a:cubicBezTo>
                    <a:pt x="126364" y="71628"/>
                    <a:pt x="99440" y="49593"/>
                    <a:pt x="68516" y="38989"/>
                  </a:cubicBezTo>
                  <a:cubicBezTo>
                    <a:pt x="51371" y="33147"/>
                    <a:pt x="34099" y="29528"/>
                    <a:pt x="16890" y="29591"/>
                  </a:cubicBezTo>
                  <a:cubicBezTo>
                    <a:pt x="16890" y="29591"/>
                    <a:pt x="10985" y="19749"/>
                    <a:pt x="0" y="2032"/>
                  </a:cubicBezTo>
                  <a:cubicBezTo>
                    <a:pt x="44576" y="15875"/>
                    <a:pt x="91694" y="21654"/>
                    <a:pt x="138366" y="18796"/>
                  </a:cubicBezTo>
                  <a:cubicBezTo>
                    <a:pt x="139890" y="12573"/>
                    <a:pt x="141414" y="6223"/>
                    <a:pt x="142938" y="0"/>
                  </a:cubicBezTo>
                  <a:cubicBezTo>
                    <a:pt x="147383" y="7620"/>
                    <a:pt x="153924" y="14224"/>
                    <a:pt x="161289" y="19241"/>
                  </a:cubicBezTo>
                  <a:cubicBezTo>
                    <a:pt x="174307" y="28067"/>
                    <a:pt x="189611" y="32703"/>
                    <a:pt x="204724" y="37148"/>
                  </a:cubicBezTo>
                  <a:cubicBezTo>
                    <a:pt x="205994" y="37529"/>
                    <a:pt x="207327" y="37910"/>
                    <a:pt x="208597" y="38291"/>
                  </a:cubicBezTo>
                  <a:cubicBezTo>
                    <a:pt x="219011" y="41339"/>
                    <a:pt x="229298" y="44450"/>
                    <a:pt x="239713" y="47498"/>
                  </a:cubicBezTo>
                  <a:cubicBezTo>
                    <a:pt x="246761" y="49593"/>
                    <a:pt x="255905" y="50991"/>
                    <a:pt x="260159" y="44958"/>
                  </a:cubicBezTo>
                  <a:cubicBezTo>
                    <a:pt x="264096" y="39307"/>
                    <a:pt x="260096" y="31179"/>
                    <a:pt x="254444" y="27178"/>
                  </a:cubicBezTo>
                  <a:cubicBezTo>
                    <a:pt x="248793" y="23114"/>
                    <a:pt x="241808" y="21336"/>
                    <a:pt x="236283" y="17145"/>
                  </a:cubicBezTo>
                  <a:cubicBezTo>
                    <a:pt x="231584" y="13526"/>
                    <a:pt x="228346" y="6858"/>
                    <a:pt x="230314" y="1651"/>
                  </a:cubicBezTo>
                  <a:cubicBezTo>
                    <a:pt x="231394" y="1524"/>
                    <a:pt x="232473" y="1524"/>
                    <a:pt x="233552" y="1461"/>
                  </a:cubicBezTo>
                  <a:cubicBezTo>
                    <a:pt x="268986" y="-64"/>
                    <a:pt x="304800" y="8636"/>
                    <a:pt x="335724" y="26162"/>
                  </a:cubicBezTo>
                  <a:cubicBezTo>
                    <a:pt x="342201" y="35497"/>
                    <a:pt x="345757" y="41847"/>
                    <a:pt x="354393" y="39180"/>
                  </a:cubicBezTo>
                  <a:cubicBezTo>
                    <a:pt x="362965" y="36513"/>
                    <a:pt x="368236" y="27115"/>
                    <a:pt x="368617" y="18161"/>
                  </a:cubicBezTo>
                  <a:cubicBezTo>
                    <a:pt x="368744" y="14478"/>
                    <a:pt x="368236" y="10922"/>
                    <a:pt x="367347" y="7430"/>
                  </a:cubicBezTo>
                  <a:cubicBezTo>
                    <a:pt x="404304" y="48514"/>
                    <a:pt x="409638" y="79058"/>
                    <a:pt x="409638" y="79058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3" name="Freeform 102">
              <a:extLst>
                <a:ext uri="{FF2B5EF4-FFF2-40B4-BE49-F238E27FC236}">
                  <a16:creationId xmlns:a16="http://schemas.microsoft.com/office/drawing/2014/main" id="{02F6C878-CAE5-1B45-BE65-BEF9D208CCD2}"/>
                </a:ext>
              </a:extLst>
            </p:cNvPr>
            <p:cNvSpPr/>
            <p:nvPr/>
          </p:nvSpPr>
          <p:spPr>
            <a:xfrm>
              <a:off x="7894764" y="3668964"/>
              <a:ext cx="140525" cy="132209"/>
            </a:xfrm>
            <a:custGeom>
              <a:avLst/>
              <a:gdLst>
                <a:gd name="connsiteX0" fmla="*/ 140526 w 140525"/>
                <a:gd name="connsiteY0" fmla="*/ 92204 h 132209"/>
                <a:gd name="connsiteX1" fmla="*/ 83629 w 140525"/>
                <a:gd name="connsiteY1" fmla="*/ 132209 h 132209"/>
                <a:gd name="connsiteX2" fmla="*/ 41402 w 140525"/>
                <a:gd name="connsiteY2" fmla="*/ 60581 h 132209"/>
                <a:gd name="connsiteX3" fmla="*/ 35433 w 140525"/>
                <a:gd name="connsiteY3" fmla="*/ 45595 h 132209"/>
                <a:gd name="connsiteX4" fmla="*/ 0 w 140525"/>
                <a:gd name="connsiteY4" fmla="*/ 2 h 132209"/>
                <a:gd name="connsiteX5" fmla="*/ 140526 w 140525"/>
                <a:gd name="connsiteY5" fmla="*/ 92204 h 132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525" h="132209">
                  <a:moveTo>
                    <a:pt x="140526" y="92204"/>
                  </a:moveTo>
                  <a:lnTo>
                    <a:pt x="83629" y="132209"/>
                  </a:lnTo>
                  <a:cubicBezTo>
                    <a:pt x="83629" y="132209"/>
                    <a:pt x="78232" y="101666"/>
                    <a:pt x="41402" y="60581"/>
                  </a:cubicBezTo>
                  <a:cubicBezTo>
                    <a:pt x="40068" y="55374"/>
                    <a:pt x="37846" y="50358"/>
                    <a:pt x="35433" y="45595"/>
                  </a:cubicBezTo>
                  <a:cubicBezTo>
                    <a:pt x="26543" y="28387"/>
                    <a:pt x="14415" y="12893"/>
                    <a:pt x="0" y="2"/>
                  </a:cubicBezTo>
                  <a:cubicBezTo>
                    <a:pt x="115570" y="-506"/>
                    <a:pt x="140526" y="92204"/>
                    <a:pt x="140526" y="9220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4" name="Freeform 103">
              <a:extLst>
                <a:ext uri="{FF2B5EF4-FFF2-40B4-BE49-F238E27FC236}">
                  <a16:creationId xmlns:a16="http://schemas.microsoft.com/office/drawing/2014/main" id="{38780CEB-3A00-5D47-A9DA-C0BD4A27BFF8}"/>
                </a:ext>
              </a:extLst>
            </p:cNvPr>
            <p:cNvSpPr/>
            <p:nvPr/>
          </p:nvSpPr>
          <p:spPr>
            <a:xfrm>
              <a:off x="7777289" y="1062631"/>
              <a:ext cx="1591120" cy="2491717"/>
            </a:xfrm>
            <a:custGeom>
              <a:avLst/>
              <a:gdLst>
                <a:gd name="connsiteX0" fmla="*/ 1543114 w 1591120"/>
                <a:gd name="connsiteY0" fmla="*/ 21758 h 2491717"/>
                <a:gd name="connsiteX1" fmla="*/ 1438846 w 1591120"/>
                <a:gd name="connsiteY1" fmla="*/ 6264 h 2491717"/>
                <a:gd name="connsiteX2" fmla="*/ 698754 w 1591120"/>
                <a:gd name="connsiteY2" fmla="*/ 257026 h 2491717"/>
                <a:gd name="connsiteX3" fmla="*/ 620395 w 1591120"/>
                <a:gd name="connsiteY3" fmla="*/ 366309 h 2491717"/>
                <a:gd name="connsiteX4" fmla="*/ 620395 w 1591120"/>
                <a:gd name="connsiteY4" fmla="*/ 2288708 h 2491717"/>
                <a:gd name="connsiteX5" fmla="*/ 464820 w 1591120"/>
                <a:gd name="connsiteY5" fmla="*/ 2288708 h 2491717"/>
                <a:gd name="connsiteX6" fmla="*/ 464820 w 1591120"/>
                <a:gd name="connsiteY6" fmla="*/ 2198983 h 2491717"/>
                <a:gd name="connsiteX7" fmla="*/ 398399 w 1591120"/>
                <a:gd name="connsiteY7" fmla="*/ 2198983 h 2491717"/>
                <a:gd name="connsiteX8" fmla="*/ 398399 w 1591120"/>
                <a:gd name="connsiteY8" fmla="*/ 2288708 h 2491717"/>
                <a:gd name="connsiteX9" fmla="*/ 92773 w 1591120"/>
                <a:gd name="connsiteY9" fmla="*/ 2288708 h 2491717"/>
                <a:gd name="connsiteX10" fmla="*/ 0 w 1591120"/>
                <a:gd name="connsiteY10" fmla="*/ 2381418 h 2491717"/>
                <a:gd name="connsiteX11" fmla="*/ 0 w 1591120"/>
                <a:gd name="connsiteY11" fmla="*/ 2491718 h 2491717"/>
                <a:gd name="connsiteX12" fmla="*/ 805180 w 1591120"/>
                <a:gd name="connsiteY12" fmla="*/ 2491718 h 2491717"/>
                <a:gd name="connsiteX13" fmla="*/ 805180 w 1591120"/>
                <a:gd name="connsiteY13" fmla="*/ 2381418 h 2491717"/>
                <a:gd name="connsiteX14" fmla="*/ 755650 w 1591120"/>
                <a:gd name="connsiteY14" fmla="*/ 2299503 h 2491717"/>
                <a:gd name="connsiteX15" fmla="*/ 755650 w 1591120"/>
                <a:gd name="connsiteY15" fmla="*/ 2045948 h 2491717"/>
                <a:gd name="connsiteX16" fmla="*/ 805561 w 1591120"/>
                <a:gd name="connsiteY16" fmla="*/ 1996037 h 2491717"/>
                <a:gd name="connsiteX17" fmla="*/ 1263396 w 1591120"/>
                <a:gd name="connsiteY17" fmla="*/ 1996037 h 2491717"/>
                <a:gd name="connsiteX18" fmla="*/ 1207516 w 1591120"/>
                <a:gd name="connsiteY18" fmla="*/ 1940157 h 2491717"/>
                <a:gd name="connsiteX19" fmla="*/ 805561 w 1591120"/>
                <a:gd name="connsiteY19" fmla="*/ 1940157 h 2491717"/>
                <a:gd name="connsiteX20" fmla="*/ 699770 w 1591120"/>
                <a:gd name="connsiteY20" fmla="*/ 2045948 h 2491717"/>
                <a:gd name="connsiteX21" fmla="*/ 699770 w 1591120"/>
                <a:gd name="connsiteY21" fmla="*/ 2288708 h 2491717"/>
                <a:gd name="connsiteX22" fmla="*/ 676148 w 1591120"/>
                <a:gd name="connsiteY22" fmla="*/ 2288708 h 2491717"/>
                <a:gd name="connsiteX23" fmla="*/ 676148 w 1591120"/>
                <a:gd name="connsiteY23" fmla="*/ 366309 h 2491717"/>
                <a:gd name="connsiteX24" fmla="*/ 716597 w 1591120"/>
                <a:gd name="connsiteY24" fmla="*/ 309921 h 2491717"/>
                <a:gd name="connsiteX25" fmla="*/ 1456627 w 1591120"/>
                <a:gd name="connsiteY25" fmla="*/ 59160 h 2491717"/>
                <a:gd name="connsiteX26" fmla="*/ 1510411 w 1591120"/>
                <a:gd name="connsiteY26" fmla="*/ 67161 h 2491717"/>
                <a:gd name="connsiteX27" fmla="*/ 1535240 w 1591120"/>
                <a:gd name="connsiteY27" fmla="*/ 115548 h 2491717"/>
                <a:gd name="connsiteX28" fmla="*/ 1535240 w 1591120"/>
                <a:gd name="connsiteY28" fmla="*/ 231245 h 2491717"/>
                <a:gd name="connsiteX29" fmla="*/ 1591119 w 1591120"/>
                <a:gd name="connsiteY29" fmla="*/ 231245 h 2491717"/>
                <a:gd name="connsiteX30" fmla="*/ 1591119 w 1591120"/>
                <a:gd name="connsiteY30" fmla="*/ 115548 h 2491717"/>
                <a:gd name="connsiteX31" fmla="*/ 1543114 w 1591120"/>
                <a:gd name="connsiteY31" fmla="*/ 21758 h 2491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591120" h="2491717">
                  <a:moveTo>
                    <a:pt x="1543114" y="21758"/>
                  </a:moveTo>
                  <a:cubicBezTo>
                    <a:pt x="1512506" y="-213"/>
                    <a:pt x="1474470" y="-5864"/>
                    <a:pt x="1438846" y="6264"/>
                  </a:cubicBezTo>
                  <a:lnTo>
                    <a:pt x="698754" y="257026"/>
                  </a:lnTo>
                  <a:cubicBezTo>
                    <a:pt x="651891" y="272901"/>
                    <a:pt x="620395" y="316843"/>
                    <a:pt x="620395" y="366309"/>
                  </a:cubicBezTo>
                  <a:lnTo>
                    <a:pt x="620395" y="2288708"/>
                  </a:lnTo>
                  <a:lnTo>
                    <a:pt x="464820" y="2288708"/>
                  </a:lnTo>
                  <a:lnTo>
                    <a:pt x="464820" y="2198983"/>
                  </a:lnTo>
                  <a:lnTo>
                    <a:pt x="398399" y="2198983"/>
                  </a:lnTo>
                  <a:lnTo>
                    <a:pt x="398399" y="2288708"/>
                  </a:lnTo>
                  <a:lnTo>
                    <a:pt x="92773" y="2288708"/>
                  </a:lnTo>
                  <a:cubicBezTo>
                    <a:pt x="41592" y="2288708"/>
                    <a:pt x="0" y="2330237"/>
                    <a:pt x="0" y="2381418"/>
                  </a:cubicBezTo>
                  <a:lnTo>
                    <a:pt x="0" y="2491718"/>
                  </a:lnTo>
                  <a:lnTo>
                    <a:pt x="805180" y="2491718"/>
                  </a:lnTo>
                  <a:lnTo>
                    <a:pt x="805180" y="2381418"/>
                  </a:lnTo>
                  <a:cubicBezTo>
                    <a:pt x="805180" y="2345858"/>
                    <a:pt x="785051" y="2314997"/>
                    <a:pt x="755650" y="2299503"/>
                  </a:cubicBezTo>
                  <a:lnTo>
                    <a:pt x="755650" y="2045948"/>
                  </a:lnTo>
                  <a:cubicBezTo>
                    <a:pt x="755650" y="2018389"/>
                    <a:pt x="778066" y="1996037"/>
                    <a:pt x="805561" y="1996037"/>
                  </a:cubicBezTo>
                  <a:lnTo>
                    <a:pt x="1263396" y="1996037"/>
                  </a:lnTo>
                  <a:lnTo>
                    <a:pt x="1207516" y="1940157"/>
                  </a:lnTo>
                  <a:lnTo>
                    <a:pt x="805561" y="1940157"/>
                  </a:lnTo>
                  <a:cubicBezTo>
                    <a:pt x="747268" y="1940157"/>
                    <a:pt x="699770" y="1987591"/>
                    <a:pt x="699770" y="2045948"/>
                  </a:cubicBezTo>
                  <a:lnTo>
                    <a:pt x="699770" y="2288708"/>
                  </a:lnTo>
                  <a:lnTo>
                    <a:pt x="676148" y="2288708"/>
                  </a:lnTo>
                  <a:lnTo>
                    <a:pt x="676148" y="366309"/>
                  </a:lnTo>
                  <a:cubicBezTo>
                    <a:pt x="676148" y="340782"/>
                    <a:pt x="692404" y="318113"/>
                    <a:pt x="716597" y="309921"/>
                  </a:cubicBezTo>
                  <a:lnTo>
                    <a:pt x="1456627" y="59160"/>
                  </a:lnTo>
                  <a:cubicBezTo>
                    <a:pt x="1475042" y="52937"/>
                    <a:pt x="1494663" y="55858"/>
                    <a:pt x="1510411" y="67161"/>
                  </a:cubicBezTo>
                  <a:cubicBezTo>
                    <a:pt x="1526222" y="78464"/>
                    <a:pt x="1535240" y="96117"/>
                    <a:pt x="1535240" y="115548"/>
                  </a:cubicBezTo>
                  <a:lnTo>
                    <a:pt x="1535240" y="231245"/>
                  </a:lnTo>
                  <a:lnTo>
                    <a:pt x="1591119" y="231245"/>
                  </a:lnTo>
                  <a:lnTo>
                    <a:pt x="1591119" y="115548"/>
                  </a:lnTo>
                  <a:cubicBezTo>
                    <a:pt x="1591310" y="77892"/>
                    <a:pt x="1573720" y="43666"/>
                    <a:pt x="1543114" y="2175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05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374697" y="3435159"/>
              <a:ext cx="10159" cy="78867"/>
              <a:chOff x="8374697" y="3435159"/>
              <a:chExt cx="10159" cy="78867"/>
            </a:xfrm>
            <a:solidFill>
              <a:srgbClr val="E2E3E4"/>
            </a:solidFill>
          </p:grpSpPr>
          <p:sp>
            <p:nvSpPr>
              <p:cNvPr id="106" name="Freeform 105">
                <a:extLst>
                  <a:ext uri="{FF2B5EF4-FFF2-40B4-BE49-F238E27FC236}">
                    <a16:creationId xmlns:a16="http://schemas.microsoft.com/office/drawing/2014/main" id="{4B8A2033-BD3A-A54F-9A34-7426423D2A78}"/>
                  </a:ext>
                </a:extLst>
              </p:cNvPr>
              <p:cNvSpPr/>
              <p:nvPr/>
            </p:nvSpPr>
            <p:spPr>
              <a:xfrm>
                <a:off x="8379777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7" name="Freeform 106">
                <a:extLst>
                  <a:ext uri="{FF2B5EF4-FFF2-40B4-BE49-F238E27FC236}">
                    <a16:creationId xmlns:a16="http://schemas.microsoft.com/office/drawing/2014/main" id="{D0159098-8C9A-F14B-B86C-BA06F19E3C9B}"/>
                  </a:ext>
                </a:extLst>
              </p:cNvPr>
              <p:cNvSpPr/>
              <p:nvPr/>
            </p:nvSpPr>
            <p:spPr>
              <a:xfrm>
                <a:off x="8374697" y="3435159"/>
                <a:ext cx="10159" cy="78867"/>
              </a:xfrm>
              <a:custGeom>
                <a:avLst/>
                <a:gdLst>
                  <a:gd name="connsiteX0" fmla="*/ 5080 w 10159"/>
                  <a:gd name="connsiteY0" fmla="*/ 78867 h 78867"/>
                  <a:gd name="connsiteX1" fmla="*/ 0 w 10159"/>
                  <a:gd name="connsiteY1" fmla="*/ 73787 h 78867"/>
                  <a:gd name="connsiteX2" fmla="*/ 0 w 10159"/>
                  <a:gd name="connsiteY2" fmla="*/ 5080 h 78867"/>
                  <a:gd name="connsiteX3" fmla="*/ 5080 w 10159"/>
                  <a:gd name="connsiteY3" fmla="*/ 0 h 78867"/>
                  <a:gd name="connsiteX4" fmla="*/ 10160 w 10159"/>
                  <a:gd name="connsiteY4" fmla="*/ 5080 h 78867"/>
                  <a:gd name="connsiteX5" fmla="*/ 10160 w 10159"/>
                  <a:gd name="connsiteY5" fmla="*/ 73787 h 78867"/>
                  <a:gd name="connsiteX6" fmla="*/ 5080 w 10159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59" h="78867">
                    <a:moveTo>
                      <a:pt x="5080" y="78867"/>
                    </a:moveTo>
                    <a:cubicBezTo>
                      <a:pt x="2286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6" y="0"/>
                      <a:pt x="5080" y="0"/>
                    </a:cubicBezTo>
                    <a:cubicBezTo>
                      <a:pt x="7874" y="0"/>
                      <a:pt x="10160" y="2286"/>
                      <a:pt x="10160" y="5080"/>
                    </a:cubicBezTo>
                    <a:lnTo>
                      <a:pt x="10160" y="73787"/>
                    </a:lnTo>
                    <a:cubicBezTo>
                      <a:pt x="10160" y="76645"/>
                      <a:pt x="7874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8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420544" y="3435159"/>
              <a:ext cx="10160" cy="78867"/>
              <a:chOff x="8420544" y="3435159"/>
              <a:chExt cx="10160" cy="78867"/>
            </a:xfrm>
            <a:solidFill>
              <a:srgbClr val="E2E3E4"/>
            </a:solidFill>
          </p:grpSpPr>
          <p:sp>
            <p:nvSpPr>
              <p:cNvPr id="109" name="Freeform 108">
                <a:extLst>
                  <a:ext uri="{FF2B5EF4-FFF2-40B4-BE49-F238E27FC236}">
                    <a16:creationId xmlns:a16="http://schemas.microsoft.com/office/drawing/2014/main" id="{213846B8-CC45-4041-ADAC-7FCDC6A5462F}"/>
                  </a:ext>
                </a:extLst>
              </p:cNvPr>
              <p:cNvSpPr/>
              <p:nvPr/>
            </p:nvSpPr>
            <p:spPr>
              <a:xfrm>
                <a:off x="8425624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0" name="Freeform 109">
                <a:extLst>
                  <a:ext uri="{FF2B5EF4-FFF2-40B4-BE49-F238E27FC236}">
                    <a16:creationId xmlns:a16="http://schemas.microsoft.com/office/drawing/2014/main" id="{B40DE2F9-D2BD-5148-91F4-C47C4ABA6FF8}"/>
                  </a:ext>
                </a:extLst>
              </p:cNvPr>
              <p:cNvSpPr/>
              <p:nvPr/>
            </p:nvSpPr>
            <p:spPr>
              <a:xfrm>
                <a:off x="8420544" y="3435159"/>
                <a:ext cx="10160" cy="78867"/>
              </a:xfrm>
              <a:custGeom>
                <a:avLst/>
                <a:gdLst>
                  <a:gd name="connsiteX0" fmla="*/ 5080 w 10160"/>
                  <a:gd name="connsiteY0" fmla="*/ 78867 h 78867"/>
                  <a:gd name="connsiteX1" fmla="*/ 0 w 10160"/>
                  <a:gd name="connsiteY1" fmla="*/ 73787 h 78867"/>
                  <a:gd name="connsiteX2" fmla="*/ 0 w 10160"/>
                  <a:gd name="connsiteY2" fmla="*/ 5080 h 78867"/>
                  <a:gd name="connsiteX3" fmla="*/ 5080 w 10160"/>
                  <a:gd name="connsiteY3" fmla="*/ 0 h 78867"/>
                  <a:gd name="connsiteX4" fmla="*/ 10161 w 10160"/>
                  <a:gd name="connsiteY4" fmla="*/ 5080 h 78867"/>
                  <a:gd name="connsiteX5" fmla="*/ 10161 w 10160"/>
                  <a:gd name="connsiteY5" fmla="*/ 73787 h 78867"/>
                  <a:gd name="connsiteX6" fmla="*/ 5080 w 10160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60" h="78867">
                    <a:moveTo>
                      <a:pt x="5080" y="78867"/>
                    </a:moveTo>
                    <a:cubicBezTo>
                      <a:pt x="2287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7" y="0"/>
                      <a:pt x="5080" y="0"/>
                    </a:cubicBezTo>
                    <a:cubicBezTo>
                      <a:pt x="7875" y="0"/>
                      <a:pt x="10161" y="2286"/>
                      <a:pt x="10161" y="5080"/>
                    </a:cubicBezTo>
                    <a:lnTo>
                      <a:pt x="10161" y="73787"/>
                    </a:lnTo>
                    <a:cubicBezTo>
                      <a:pt x="10161" y="76645"/>
                      <a:pt x="7875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1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466455" y="3435159"/>
              <a:ext cx="10159" cy="78867"/>
              <a:chOff x="8466455" y="3435159"/>
              <a:chExt cx="10159" cy="78867"/>
            </a:xfrm>
            <a:solidFill>
              <a:srgbClr val="E2E3E4"/>
            </a:solidFill>
          </p:grpSpPr>
          <p:sp>
            <p:nvSpPr>
              <p:cNvPr id="112" name="Freeform 111">
                <a:extLst>
                  <a:ext uri="{FF2B5EF4-FFF2-40B4-BE49-F238E27FC236}">
                    <a16:creationId xmlns:a16="http://schemas.microsoft.com/office/drawing/2014/main" id="{A953934E-FF94-544E-8672-C04232565219}"/>
                  </a:ext>
                </a:extLst>
              </p:cNvPr>
              <p:cNvSpPr/>
              <p:nvPr/>
            </p:nvSpPr>
            <p:spPr>
              <a:xfrm>
                <a:off x="8471535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3" name="Freeform 112">
                <a:extLst>
                  <a:ext uri="{FF2B5EF4-FFF2-40B4-BE49-F238E27FC236}">
                    <a16:creationId xmlns:a16="http://schemas.microsoft.com/office/drawing/2014/main" id="{AFB0D51A-25FE-CD40-A4EA-A5AB26966345}"/>
                  </a:ext>
                </a:extLst>
              </p:cNvPr>
              <p:cNvSpPr/>
              <p:nvPr/>
            </p:nvSpPr>
            <p:spPr>
              <a:xfrm>
                <a:off x="8466455" y="3435159"/>
                <a:ext cx="10159" cy="78867"/>
              </a:xfrm>
              <a:custGeom>
                <a:avLst/>
                <a:gdLst>
                  <a:gd name="connsiteX0" fmla="*/ 5080 w 10159"/>
                  <a:gd name="connsiteY0" fmla="*/ 78867 h 78867"/>
                  <a:gd name="connsiteX1" fmla="*/ 0 w 10159"/>
                  <a:gd name="connsiteY1" fmla="*/ 73787 h 78867"/>
                  <a:gd name="connsiteX2" fmla="*/ 0 w 10159"/>
                  <a:gd name="connsiteY2" fmla="*/ 5080 h 78867"/>
                  <a:gd name="connsiteX3" fmla="*/ 5080 w 10159"/>
                  <a:gd name="connsiteY3" fmla="*/ 0 h 78867"/>
                  <a:gd name="connsiteX4" fmla="*/ 10160 w 10159"/>
                  <a:gd name="connsiteY4" fmla="*/ 5080 h 78867"/>
                  <a:gd name="connsiteX5" fmla="*/ 10160 w 10159"/>
                  <a:gd name="connsiteY5" fmla="*/ 73787 h 78867"/>
                  <a:gd name="connsiteX6" fmla="*/ 5080 w 10159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59" h="78867">
                    <a:moveTo>
                      <a:pt x="5080" y="78867"/>
                    </a:moveTo>
                    <a:cubicBezTo>
                      <a:pt x="2286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6" y="0"/>
                      <a:pt x="5080" y="0"/>
                    </a:cubicBezTo>
                    <a:cubicBezTo>
                      <a:pt x="7874" y="0"/>
                      <a:pt x="10160" y="2286"/>
                      <a:pt x="10160" y="5080"/>
                    </a:cubicBezTo>
                    <a:lnTo>
                      <a:pt x="10160" y="73787"/>
                    </a:lnTo>
                    <a:cubicBezTo>
                      <a:pt x="10160" y="76645"/>
                      <a:pt x="7874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14" name="Freeform 113">
              <a:extLst>
                <a:ext uri="{FF2B5EF4-FFF2-40B4-BE49-F238E27FC236}">
                  <a16:creationId xmlns:a16="http://schemas.microsoft.com/office/drawing/2014/main" id="{8F220241-8ED2-344F-8308-7A5F817725FF}"/>
                </a:ext>
              </a:extLst>
            </p:cNvPr>
            <p:cNvSpPr/>
            <p:nvPr/>
          </p:nvSpPr>
          <p:spPr>
            <a:xfrm>
              <a:off x="7585773" y="2565376"/>
              <a:ext cx="760285" cy="696301"/>
            </a:xfrm>
            <a:custGeom>
              <a:avLst/>
              <a:gdLst>
                <a:gd name="connsiteX0" fmla="*/ 723392 w 760285"/>
                <a:gd name="connsiteY0" fmla="*/ 436713 h 696301"/>
                <a:gd name="connsiteX1" fmla="*/ 644398 w 760285"/>
                <a:gd name="connsiteY1" fmla="*/ 436713 h 696301"/>
                <a:gd name="connsiteX2" fmla="*/ 644398 w 760285"/>
                <a:gd name="connsiteY2" fmla="*/ 81748 h 696301"/>
                <a:gd name="connsiteX3" fmla="*/ 599567 w 760285"/>
                <a:gd name="connsiteY3" fmla="*/ 8850 h 696301"/>
                <a:gd name="connsiteX4" fmla="*/ 514286 w 760285"/>
                <a:gd name="connsiteY4" fmla="*/ 15898 h 696301"/>
                <a:gd name="connsiteX5" fmla="*/ 480822 w 760285"/>
                <a:gd name="connsiteY5" fmla="*/ 40536 h 696301"/>
                <a:gd name="connsiteX6" fmla="*/ 510921 w 760285"/>
                <a:gd name="connsiteY6" fmla="*/ 81494 h 696301"/>
                <a:gd name="connsiteX7" fmla="*/ 544385 w 760285"/>
                <a:gd name="connsiteY7" fmla="*/ 56856 h 696301"/>
                <a:gd name="connsiteX8" fmla="*/ 576644 w 760285"/>
                <a:gd name="connsiteY8" fmla="*/ 54189 h 696301"/>
                <a:gd name="connsiteX9" fmla="*/ 593598 w 760285"/>
                <a:gd name="connsiteY9" fmla="*/ 81748 h 696301"/>
                <a:gd name="connsiteX10" fmla="*/ 593598 w 760285"/>
                <a:gd name="connsiteY10" fmla="*/ 436713 h 696301"/>
                <a:gd name="connsiteX11" fmla="*/ 36830 w 760285"/>
                <a:gd name="connsiteY11" fmla="*/ 436713 h 696301"/>
                <a:gd name="connsiteX12" fmla="*/ 0 w 760285"/>
                <a:gd name="connsiteY12" fmla="*/ 473543 h 696301"/>
                <a:gd name="connsiteX13" fmla="*/ 0 w 760285"/>
                <a:gd name="connsiteY13" fmla="*/ 659471 h 696301"/>
                <a:gd name="connsiteX14" fmla="*/ 36830 w 760285"/>
                <a:gd name="connsiteY14" fmla="*/ 696301 h 696301"/>
                <a:gd name="connsiteX15" fmla="*/ 723456 w 760285"/>
                <a:gd name="connsiteY15" fmla="*/ 696301 h 696301"/>
                <a:gd name="connsiteX16" fmla="*/ 760285 w 760285"/>
                <a:gd name="connsiteY16" fmla="*/ 659471 h 696301"/>
                <a:gd name="connsiteX17" fmla="*/ 760285 w 760285"/>
                <a:gd name="connsiteY17" fmla="*/ 473543 h 696301"/>
                <a:gd name="connsiteX18" fmla="*/ 723392 w 760285"/>
                <a:gd name="connsiteY18" fmla="*/ 436713 h 696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60285" h="696301">
                  <a:moveTo>
                    <a:pt x="723392" y="436713"/>
                  </a:moveTo>
                  <a:lnTo>
                    <a:pt x="644398" y="436713"/>
                  </a:lnTo>
                  <a:lnTo>
                    <a:pt x="644398" y="81748"/>
                  </a:lnTo>
                  <a:cubicBezTo>
                    <a:pt x="644398" y="50760"/>
                    <a:pt x="627253" y="22820"/>
                    <a:pt x="599567" y="8850"/>
                  </a:cubicBezTo>
                  <a:cubicBezTo>
                    <a:pt x="571945" y="-5120"/>
                    <a:pt x="539242" y="-2390"/>
                    <a:pt x="514286" y="15898"/>
                  </a:cubicBezTo>
                  <a:lnTo>
                    <a:pt x="480822" y="40536"/>
                  </a:lnTo>
                  <a:lnTo>
                    <a:pt x="510921" y="81494"/>
                  </a:lnTo>
                  <a:lnTo>
                    <a:pt x="544385" y="56856"/>
                  </a:lnTo>
                  <a:cubicBezTo>
                    <a:pt x="553974" y="49807"/>
                    <a:pt x="566039" y="48791"/>
                    <a:pt x="576644" y="54189"/>
                  </a:cubicBezTo>
                  <a:cubicBezTo>
                    <a:pt x="587248" y="59586"/>
                    <a:pt x="593598" y="69873"/>
                    <a:pt x="593598" y="81748"/>
                  </a:cubicBezTo>
                  <a:lnTo>
                    <a:pt x="593598" y="436713"/>
                  </a:lnTo>
                  <a:lnTo>
                    <a:pt x="36830" y="436713"/>
                  </a:lnTo>
                  <a:cubicBezTo>
                    <a:pt x="16510" y="436713"/>
                    <a:pt x="0" y="453223"/>
                    <a:pt x="0" y="473543"/>
                  </a:cubicBezTo>
                  <a:lnTo>
                    <a:pt x="0" y="659471"/>
                  </a:lnTo>
                  <a:cubicBezTo>
                    <a:pt x="0" y="679791"/>
                    <a:pt x="16510" y="696301"/>
                    <a:pt x="36830" y="696301"/>
                  </a:cubicBezTo>
                  <a:lnTo>
                    <a:pt x="723456" y="696301"/>
                  </a:lnTo>
                  <a:cubicBezTo>
                    <a:pt x="743776" y="696301"/>
                    <a:pt x="760285" y="679791"/>
                    <a:pt x="760285" y="659471"/>
                  </a:cubicBezTo>
                  <a:lnTo>
                    <a:pt x="760285" y="473543"/>
                  </a:lnTo>
                  <a:cubicBezTo>
                    <a:pt x="760222" y="453159"/>
                    <a:pt x="743712" y="436713"/>
                    <a:pt x="723392" y="43671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15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7585709" y="3188589"/>
              <a:ext cx="760285" cy="10160"/>
              <a:chOff x="7585709" y="3188589"/>
              <a:chExt cx="760285" cy="10160"/>
            </a:xfrm>
            <a:solidFill>
              <a:srgbClr val="F1F1F2"/>
            </a:solidFill>
          </p:grpSpPr>
          <p:sp>
            <p:nvSpPr>
              <p:cNvPr id="116" name="Freeform 115">
                <a:extLst>
                  <a:ext uri="{FF2B5EF4-FFF2-40B4-BE49-F238E27FC236}">
                    <a16:creationId xmlns:a16="http://schemas.microsoft.com/office/drawing/2014/main" id="{A0EE506A-3731-CB48-A065-76260E399073}"/>
                  </a:ext>
                </a:extLst>
              </p:cNvPr>
              <p:cNvSpPr/>
              <p:nvPr/>
            </p:nvSpPr>
            <p:spPr>
              <a:xfrm>
                <a:off x="7585709" y="3193669"/>
                <a:ext cx="760285" cy="6350"/>
              </a:xfrm>
              <a:custGeom>
                <a:avLst/>
                <a:gdLst>
                  <a:gd name="connsiteX0" fmla="*/ 0 w 760285"/>
                  <a:gd name="connsiteY0" fmla="*/ 0 h 6350"/>
                  <a:gd name="connsiteX1" fmla="*/ 760285 w 760285"/>
                  <a:gd name="connsiteY1" fmla="*/ 0 h 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0285" h="6350">
                    <a:moveTo>
                      <a:pt x="0" y="0"/>
                    </a:moveTo>
                    <a:lnTo>
                      <a:pt x="760285" y="0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7" name="Freeform 116">
                <a:extLst>
                  <a:ext uri="{FF2B5EF4-FFF2-40B4-BE49-F238E27FC236}">
                    <a16:creationId xmlns:a16="http://schemas.microsoft.com/office/drawing/2014/main" id="{C3AF74D8-2ADD-3F44-9E46-AF4F677B0E07}"/>
                  </a:ext>
                </a:extLst>
              </p:cNvPr>
              <p:cNvSpPr/>
              <p:nvPr/>
            </p:nvSpPr>
            <p:spPr>
              <a:xfrm>
                <a:off x="7585709" y="3188589"/>
                <a:ext cx="760222" cy="10160"/>
              </a:xfrm>
              <a:custGeom>
                <a:avLst/>
                <a:gdLst>
                  <a:gd name="connsiteX0" fmla="*/ 0 w 760222"/>
                  <a:gd name="connsiteY0" fmla="*/ 0 h 10160"/>
                  <a:gd name="connsiteX1" fmla="*/ 760222 w 760222"/>
                  <a:gd name="connsiteY1" fmla="*/ 0 h 10160"/>
                  <a:gd name="connsiteX2" fmla="*/ 760222 w 760222"/>
                  <a:gd name="connsiteY2" fmla="*/ 10160 h 10160"/>
                  <a:gd name="connsiteX3" fmla="*/ 0 w 760222"/>
                  <a:gd name="connsiteY3" fmla="*/ 10160 h 1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0222" h="10160">
                    <a:moveTo>
                      <a:pt x="0" y="0"/>
                    </a:moveTo>
                    <a:lnTo>
                      <a:pt x="760222" y="0"/>
                    </a:lnTo>
                    <a:lnTo>
                      <a:pt x="760222" y="10160"/>
                    </a:lnTo>
                    <a:lnTo>
                      <a:pt x="0" y="10160"/>
                    </a:ln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18" name="Freeform 117">
              <a:extLst>
                <a:ext uri="{FF2B5EF4-FFF2-40B4-BE49-F238E27FC236}">
                  <a16:creationId xmlns:a16="http://schemas.microsoft.com/office/drawing/2014/main" id="{02A8BC25-2041-974E-BEEA-B7BE7AE66DA6}"/>
                </a:ext>
              </a:extLst>
            </p:cNvPr>
            <p:cNvSpPr/>
            <p:nvPr/>
          </p:nvSpPr>
          <p:spPr>
            <a:xfrm>
              <a:off x="7248715" y="1293749"/>
              <a:ext cx="2119820" cy="789749"/>
            </a:xfrm>
            <a:custGeom>
              <a:avLst/>
              <a:gdLst>
                <a:gd name="connsiteX0" fmla="*/ 2119820 w 2119820"/>
                <a:gd name="connsiteY0" fmla="*/ 127 h 789749"/>
                <a:gd name="connsiteX1" fmla="*/ 2041207 w 2119820"/>
                <a:gd name="connsiteY1" fmla="*/ 109474 h 789749"/>
                <a:gd name="connsiteX2" fmla="*/ 1204849 w 2119820"/>
                <a:gd name="connsiteY2" fmla="*/ 390334 h 789749"/>
                <a:gd name="connsiteX3" fmla="*/ 1148969 w 2119820"/>
                <a:gd name="connsiteY3" fmla="*/ 409131 h 789749"/>
                <a:gd name="connsiteX4" fmla="*/ 15494 w 2119820"/>
                <a:gd name="connsiteY4" fmla="*/ 789749 h 789749"/>
                <a:gd name="connsiteX5" fmla="*/ 19748 w 2119820"/>
                <a:gd name="connsiteY5" fmla="*/ 771334 h 789749"/>
                <a:gd name="connsiteX6" fmla="*/ 0 w 2119820"/>
                <a:gd name="connsiteY6" fmla="*/ 736028 h 789749"/>
                <a:gd name="connsiteX7" fmla="*/ 1148969 w 2119820"/>
                <a:gd name="connsiteY7" fmla="*/ 350139 h 789749"/>
                <a:gd name="connsiteX8" fmla="*/ 1204849 w 2119820"/>
                <a:gd name="connsiteY8" fmla="*/ 331343 h 789749"/>
                <a:gd name="connsiteX9" fmla="*/ 2023364 w 2119820"/>
                <a:gd name="connsiteY9" fmla="*/ 56451 h 789749"/>
                <a:gd name="connsiteX10" fmla="*/ 2063877 w 2119820"/>
                <a:gd name="connsiteY10" fmla="*/ 0 h 789749"/>
                <a:gd name="connsiteX11" fmla="*/ 2119820 w 2119820"/>
                <a:gd name="connsiteY11" fmla="*/ 0 h 789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19820" h="789749">
                  <a:moveTo>
                    <a:pt x="2119820" y="127"/>
                  </a:moveTo>
                  <a:cubicBezTo>
                    <a:pt x="2119820" y="49784"/>
                    <a:pt x="2088197" y="93726"/>
                    <a:pt x="2041207" y="109474"/>
                  </a:cubicBezTo>
                  <a:lnTo>
                    <a:pt x="1204849" y="390334"/>
                  </a:lnTo>
                  <a:lnTo>
                    <a:pt x="1148969" y="409131"/>
                  </a:lnTo>
                  <a:lnTo>
                    <a:pt x="15494" y="789749"/>
                  </a:lnTo>
                  <a:cubicBezTo>
                    <a:pt x="18224" y="784225"/>
                    <a:pt x="19748" y="777938"/>
                    <a:pt x="19748" y="771334"/>
                  </a:cubicBezTo>
                  <a:cubicBezTo>
                    <a:pt x="19748" y="756412"/>
                    <a:pt x="11811" y="743268"/>
                    <a:pt x="0" y="736028"/>
                  </a:cubicBezTo>
                  <a:lnTo>
                    <a:pt x="1148969" y="350139"/>
                  </a:lnTo>
                  <a:lnTo>
                    <a:pt x="1204849" y="331343"/>
                  </a:lnTo>
                  <a:lnTo>
                    <a:pt x="2023364" y="56451"/>
                  </a:lnTo>
                  <a:cubicBezTo>
                    <a:pt x="2047621" y="48260"/>
                    <a:pt x="2063877" y="25590"/>
                    <a:pt x="2063877" y="0"/>
                  </a:cubicBezTo>
                  <a:lnTo>
                    <a:pt x="2119820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9" name="Freeform 118">
              <a:extLst>
                <a:ext uri="{FF2B5EF4-FFF2-40B4-BE49-F238E27FC236}">
                  <a16:creationId xmlns:a16="http://schemas.microsoft.com/office/drawing/2014/main" id="{4CA92D4D-7094-BC46-ABC0-6AD0E07688DC}"/>
                </a:ext>
              </a:extLst>
            </p:cNvPr>
            <p:cNvSpPr/>
            <p:nvPr/>
          </p:nvSpPr>
          <p:spPr>
            <a:xfrm>
              <a:off x="7088505" y="1891919"/>
              <a:ext cx="181482" cy="396366"/>
            </a:xfrm>
            <a:custGeom>
              <a:avLst/>
              <a:gdLst>
                <a:gd name="connsiteX0" fmla="*/ 181483 w 181482"/>
                <a:gd name="connsiteY0" fmla="*/ 378396 h 396366"/>
                <a:gd name="connsiteX1" fmla="*/ 128524 w 181482"/>
                <a:gd name="connsiteY1" fmla="*/ 396367 h 396366"/>
                <a:gd name="connsiteX2" fmla="*/ 0 w 181482"/>
                <a:gd name="connsiteY2" fmla="*/ 17907 h 396366"/>
                <a:gd name="connsiteX3" fmla="*/ 52895 w 181482"/>
                <a:gd name="connsiteY3" fmla="*/ 0 h 396366"/>
                <a:gd name="connsiteX4" fmla="*/ 104013 w 181482"/>
                <a:gd name="connsiteY4" fmla="*/ 150368 h 396366"/>
                <a:gd name="connsiteX5" fmla="*/ 97091 w 181482"/>
                <a:gd name="connsiteY5" fmla="*/ 173292 h 396366"/>
                <a:gd name="connsiteX6" fmla="*/ 125095 w 181482"/>
                <a:gd name="connsiteY6" fmla="*/ 212535 h 396366"/>
                <a:gd name="connsiteX7" fmla="*/ 181483 w 181482"/>
                <a:gd name="connsiteY7" fmla="*/ 378396 h 39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1482" h="396366">
                  <a:moveTo>
                    <a:pt x="181483" y="378396"/>
                  </a:moveTo>
                  <a:lnTo>
                    <a:pt x="128524" y="396367"/>
                  </a:lnTo>
                  <a:lnTo>
                    <a:pt x="0" y="17907"/>
                  </a:lnTo>
                  <a:lnTo>
                    <a:pt x="52895" y="0"/>
                  </a:lnTo>
                  <a:lnTo>
                    <a:pt x="104013" y="150368"/>
                  </a:lnTo>
                  <a:cubicBezTo>
                    <a:pt x="99631" y="156908"/>
                    <a:pt x="97091" y="164783"/>
                    <a:pt x="97091" y="173292"/>
                  </a:cubicBezTo>
                  <a:cubicBezTo>
                    <a:pt x="97091" y="191452"/>
                    <a:pt x="108776" y="206946"/>
                    <a:pt x="125095" y="212535"/>
                  </a:cubicBezTo>
                  <a:lnTo>
                    <a:pt x="181483" y="37839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0" name="Freeform 119">
              <a:extLst>
                <a:ext uri="{FF2B5EF4-FFF2-40B4-BE49-F238E27FC236}">
                  <a16:creationId xmlns:a16="http://schemas.microsoft.com/office/drawing/2014/main" id="{B921F23B-6CBF-304E-B597-65B4AE94B22E}"/>
                </a:ext>
              </a:extLst>
            </p:cNvPr>
            <p:cNvSpPr/>
            <p:nvPr/>
          </p:nvSpPr>
          <p:spPr>
            <a:xfrm>
              <a:off x="8801243" y="2703067"/>
              <a:ext cx="606726" cy="490601"/>
            </a:xfrm>
            <a:custGeom>
              <a:avLst/>
              <a:gdLst>
                <a:gd name="connsiteX0" fmla="*/ 606726 w 606726"/>
                <a:gd name="connsiteY0" fmla="*/ 490601 h 490601"/>
                <a:gd name="connsiteX1" fmla="*/ 374571 w 606726"/>
                <a:gd name="connsiteY1" fmla="*/ 490601 h 490601"/>
                <a:gd name="connsiteX2" fmla="*/ 239569 w 606726"/>
                <a:gd name="connsiteY2" fmla="*/ 355600 h 490601"/>
                <a:gd name="connsiteX3" fmla="*/ 183689 w 606726"/>
                <a:gd name="connsiteY3" fmla="*/ 299720 h 490601"/>
                <a:gd name="connsiteX4" fmla="*/ 24051 w 606726"/>
                <a:gd name="connsiteY4" fmla="*/ 140081 h 490601"/>
                <a:gd name="connsiteX5" fmla="*/ 24051 w 606726"/>
                <a:gd name="connsiteY5" fmla="*/ 24003 h 490601"/>
                <a:gd name="connsiteX6" fmla="*/ 82089 w 606726"/>
                <a:gd name="connsiteY6" fmla="*/ 0 h 490601"/>
                <a:gd name="connsiteX7" fmla="*/ 140128 w 606726"/>
                <a:gd name="connsiteY7" fmla="*/ 24003 h 490601"/>
                <a:gd name="connsiteX8" fmla="*/ 606726 w 606726"/>
                <a:gd name="connsiteY8" fmla="*/ 490601 h 490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6726" h="490601">
                  <a:moveTo>
                    <a:pt x="606726" y="490601"/>
                  </a:moveTo>
                  <a:lnTo>
                    <a:pt x="374571" y="490601"/>
                  </a:lnTo>
                  <a:lnTo>
                    <a:pt x="239569" y="355600"/>
                  </a:lnTo>
                  <a:lnTo>
                    <a:pt x="183689" y="299720"/>
                  </a:lnTo>
                  <a:lnTo>
                    <a:pt x="24051" y="140081"/>
                  </a:lnTo>
                  <a:cubicBezTo>
                    <a:pt x="-8017" y="108014"/>
                    <a:pt x="-8017" y="56071"/>
                    <a:pt x="24051" y="24003"/>
                  </a:cubicBezTo>
                  <a:cubicBezTo>
                    <a:pt x="40116" y="7938"/>
                    <a:pt x="61071" y="0"/>
                    <a:pt x="82089" y="0"/>
                  </a:cubicBezTo>
                  <a:cubicBezTo>
                    <a:pt x="103108" y="0"/>
                    <a:pt x="124126" y="8001"/>
                    <a:pt x="140128" y="24003"/>
                  </a:cubicBezTo>
                  <a:lnTo>
                    <a:pt x="606726" y="490601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1" name="Freeform 120">
              <a:extLst>
                <a:ext uri="{FF2B5EF4-FFF2-40B4-BE49-F238E27FC236}">
                  <a16:creationId xmlns:a16="http://schemas.microsoft.com/office/drawing/2014/main" id="{4CB575CF-42EC-D841-888C-AA713DA82296}"/>
                </a:ext>
              </a:extLst>
            </p:cNvPr>
            <p:cNvSpPr/>
            <p:nvPr/>
          </p:nvSpPr>
          <p:spPr>
            <a:xfrm>
              <a:off x="6958838" y="2056921"/>
              <a:ext cx="201233" cy="181833"/>
            </a:xfrm>
            <a:custGeom>
              <a:avLst/>
              <a:gdLst>
                <a:gd name="connsiteX0" fmla="*/ 177356 w 201233"/>
                <a:gd name="connsiteY0" fmla="*/ 181834 h 181833"/>
                <a:gd name="connsiteX1" fmla="*/ 0 w 201233"/>
                <a:gd name="connsiteY1" fmla="*/ 43277 h 181833"/>
                <a:gd name="connsiteX2" fmla="*/ 157988 w 201233"/>
                <a:gd name="connsiteY2" fmla="*/ 23846 h 181833"/>
                <a:gd name="connsiteX3" fmla="*/ 177356 w 201233"/>
                <a:gd name="connsiteY3" fmla="*/ 181834 h 181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1233" h="181833">
                  <a:moveTo>
                    <a:pt x="177356" y="181834"/>
                  </a:moveTo>
                  <a:lnTo>
                    <a:pt x="0" y="43277"/>
                  </a:lnTo>
                  <a:cubicBezTo>
                    <a:pt x="38291" y="-5745"/>
                    <a:pt x="109030" y="-14381"/>
                    <a:pt x="157988" y="23846"/>
                  </a:cubicBezTo>
                  <a:cubicBezTo>
                    <a:pt x="206946" y="62073"/>
                    <a:pt x="215646" y="132812"/>
                    <a:pt x="177356" y="18183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2" name="Freeform 121">
              <a:extLst>
                <a:ext uri="{FF2B5EF4-FFF2-40B4-BE49-F238E27FC236}">
                  <a16:creationId xmlns:a16="http://schemas.microsoft.com/office/drawing/2014/main" id="{7A127D01-A5EF-2343-AC60-5483E4EB9023}"/>
                </a:ext>
              </a:extLst>
            </p:cNvPr>
            <p:cNvSpPr/>
            <p:nvPr/>
          </p:nvSpPr>
          <p:spPr>
            <a:xfrm>
              <a:off x="7185596" y="2023808"/>
              <a:ext cx="82867" cy="82867"/>
            </a:xfrm>
            <a:custGeom>
              <a:avLst/>
              <a:gdLst>
                <a:gd name="connsiteX0" fmla="*/ 63119 w 82867"/>
                <a:gd name="connsiteY0" fmla="*/ 6096 h 82867"/>
                <a:gd name="connsiteX1" fmla="*/ 41402 w 82867"/>
                <a:gd name="connsiteY1" fmla="*/ 0 h 82867"/>
                <a:gd name="connsiteX2" fmla="*/ 6922 w 82867"/>
                <a:gd name="connsiteY2" fmla="*/ 18479 h 82867"/>
                <a:gd name="connsiteX3" fmla="*/ 0 w 82867"/>
                <a:gd name="connsiteY3" fmla="*/ 41402 h 82867"/>
                <a:gd name="connsiteX4" fmla="*/ 28004 w 82867"/>
                <a:gd name="connsiteY4" fmla="*/ 80645 h 82867"/>
                <a:gd name="connsiteX5" fmla="*/ 41402 w 82867"/>
                <a:gd name="connsiteY5" fmla="*/ 82868 h 82867"/>
                <a:gd name="connsiteX6" fmla="*/ 78613 w 82867"/>
                <a:gd name="connsiteY6" fmla="*/ 59817 h 82867"/>
                <a:gd name="connsiteX7" fmla="*/ 82868 w 82867"/>
                <a:gd name="connsiteY7" fmla="*/ 41402 h 82867"/>
                <a:gd name="connsiteX8" fmla="*/ 63119 w 82867"/>
                <a:gd name="connsiteY8" fmla="*/ 6096 h 82867"/>
                <a:gd name="connsiteX9" fmla="*/ 41466 w 82867"/>
                <a:gd name="connsiteY9" fmla="*/ 64516 h 82867"/>
                <a:gd name="connsiteX10" fmla="*/ 19368 w 82867"/>
                <a:gd name="connsiteY10" fmla="*/ 48260 h 82867"/>
                <a:gd name="connsiteX11" fmla="*/ 18352 w 82867"/>
                <a:gd name="connsiteY11" fmla="*/ 41339 h 82867"/>
                <a:gd name="connsiteX12" fmla="*/ 41466 w 82867"/>
                <a:gd name="connsiteY12" fmla="*/ 18224 h 82867"/>
                <a:gd name="connsiteX13" fmla="*/ 43117 w 82867"/>
                <a:gd name="connsiteY13" fmla="*/ 18288 h 82867"/>
                <a:gd name="connsiteX14" fmla="*/ 64580 w 82867"/>
                <a:gd name="connsiteY14" fmla="*/ 41339 h 82867"/>
                <a:gd name="connsiteX15" fmla="*/ 56769 w 82867"/>
                <a:gd name="connsiteY15" fmla="*/ 58738 h 82867"/>
                <a:gd name="connsiteX16" fmla="*/ 41466 w 82867"/>
                <a:gd name="connsiteY16" fmla="*/ 64516 h 82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2867" h="82867">
                  <a:moveTo>
                    <a:pt x="63119" y="6096"/>
                  </a:moveTo>
                  <a:cubicBezTo>
                    <a:pt x="56833" y="2223"/>
                    <a:pt x="49403" y="0"/>
                    <a:pt x="41402" y="0"/>
                  </a:cubicBezTo>
                  <a:cubicBezTo>
                    <a:pt x="27051" y="0"/>
                    <a:pt x="14351" y="7366"/>
                    <a:pt x="6922" y="18479"/>
                  </a:cubicBezTo>
                  <a:cubicBezTo>
                    <a:pt x="2540" y="25019"/>
                    <a:pt x="0" y="32893"/>
                    <a:pt x="0" y="41402"/>
                  </a:cubicBezTo>
                  <a:cubicBezTo>
                    <a:pt x="0" y="59563"/>
                    <a:pt x="11685" y="75057"/>
                    <a:pt x="28004" y="80645"/>
                  </a:cubicBezTo>
                  <a:cubicBezTo>
                    <a:pt x="32195" y="82106"/>
                    <a:pt x="36703" y="82868"/>
                    <a:pt x="41402" y="82868"/>
                  </a:cubicBezTo>
                  <a:cubicBezTo>
                    <a:pt x="57722" y="82868"/>
                    <a:pt x="71755" y="73470"/>
                    <a:pt x="78613" y="59817"/>
                  </a:cubicBezTo>
                  <a:cubicBezTo>
                    <a:pt x="81344" y="54293"/>
                    <a:pt x="82868" y="48006"/>
                    <a:pt x="82868" y="41402"/>
                  </a:cubicBezTo>
                  <a:cubicBezTo>
                    <a:pt x="82868" y="26416"/>
                    <a:pt x="74994" y="13335"/>
                    <a:pt x="63119" y="6096"/>
                  </a:cubicBezTo>
                  <a:close/>
                  <a:moveTo>
                    <a:pt x="41466" y="64516"/>
                  </a:moveTo>
                  <a:cubicBezTo>
                    <a:pt x="31115" y="64516"/>
                    <a:pt x="22289" y="57658"/>
                    <a:pt x="19368" y="48260"/>
                  </a:cubicBezTo>
                  <a:cubicBezTo>
                    <a:pt x="18733" y="46101"/>
                    <a:pt x="18352" y="43752"/>
                    <a:pt x="18352" y="41339"/>
                  </a:cubicBezTo>
                  <a:cubicBezTo>
                    <a:pt x="18352" y="28575"/>
                    <a:pt x="28702" y="18224"/>
                    <a:pt x="41466" y="18224"/>
                  </a:cubicBezTo>
                  <a:cubicBezTo>
                    <a:pt x="42037" y="18224"/>
                    <a:pt x="42609" y="18224"/>
                    <a:pt x="43117" y="18288"/>
                  </a:cubicBezTo>
                  <a:cubicBezTo>
                    <a:pt x="55118" y="19177"/>
                    <a:pt x="64580" y="29146"/>
                    <a:pt x="64580" y="41339"/>
                  </a:cubicBezTo>
                  <a:cubicBezTo>
                    <a:pt x="64580" y="48260"/>
                    <a:pt x="61595" y="54483"/>
                    <a:pt x="56769" y="58738"/>
                  </a:cubicBezTo>
                  <a:cubicBezTo>
                    <a:pt x="52642" y="62357"/>
                    <a:pt x="47308" y="64516"/>
                    <a:pt x="41466" y="6451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3" name="Freeform 122">
              <a:extLst>
                <a:ext uri="{FF2B5EF4-FFF2-40B4-BE49-F238E27FC236}">
                  <a16:creationId xmlns:a16="http://schemas.microsoft.com/office/drawing/2014/main" id="{FE4154A1-351F-D548-806D-82BE2A3DD5E1}"/>
                </a:ext>
              </a:extLst>
            </p:cNvPr>
            <p:cNvSpPr/>
            <p:nvPr/>
          </p:nvSpPr>
          <p:spPr>
            <a:xfrm>
              <a:off x="7203947" y="2042096"/>
              <a:ext cx="46228" cy="46291"/>
            </a:xfrm>
            <a:custGeom>
              <a:avLst/>
              <a:gdLst>
                <a:gd name="connsiteX0" fmla="*/ 46228 w 46228"/>
                <a:gd name="connsiteY0" fmla="*/ 23114 h 46291"/>
                <a:gd name="connsiteX1" fmla="*/ 38418 w 46228"/>
                <a:gd name="connsiteY1" fmla="*/ 40513 h 46291"/>
                <a:gd name="connsiteX2" fmla="*/ 23114 w 46228"/>
                <a:gd name="connsiteY2" fmla="*/ 46292 h 46291"/>
                <a:gd name="connsiteX3" fmla="*/ 1016 w 46228"/>
                <a:gd name="connsiteY3" fmla="*/ 30036 h 46291"/>
                <a:gd name="connsiteX4" fmla="*/ 0 w 46228"/>
                <a:gd name="connsiteY4" fmla="*/ 23114 h 46291"/>
                <a:gd name="connsiteX5" fmla="*/ 23114 w 46228"/>
                <a:gd name="connsiteY5" fmla="*/ 0 h 46291"/>
                <a:gd name="connsiteX6" fmla="*/ 24765 w 46228"/>
                <a:gd name="connsiteY6" fmla="*/ 64 h 46291"/>
                <a:gd name="connsiteX7" fmla="*/ 46228 w 46228"/>
                <a:gd name="connsiteY7" fmla="*/ 23114 h 46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228" h="46291">
                  <a:moveTo>
                    <a:pt x="46228" y="23114"/>
                  </a:moveTo>
                  <a:cubicBezTo>
                    <a:pt x="46228" y="30036"/>
                    <a:pt x="43244" y="36258"/>
                    <a:pt x="38418" y="40513"/>
                  </a:cubicBezTo>
                  <a:cubicBezTo>
                    <a:pt x="34354" y="44133"/>
                    <a:pt x="29020" y="46292"/>
                    <a:pt x="23114" y="46292"/>
                  </a:cubicBezTo>
                  <a:cubicBezTo>
                    <a:pt x="12764" y="46292"/>
                    <a:pt x="3937" y="39433"/>
                    <a:pt x="1016" y="30036"/>
                  </a:cubicBezTo>
                  <a:cubicBezTo>
                    <a:pt x="381" y="27877"/>
                    <a:pt x="0" y="25527"/>
                    <a:pt x="0" y="23114"/>
                  </a:cubicBezTo>
                  <a:cubicBezTo>
                    <a:pt x="0" y="10351"/>
                    <a:pt x="10351" y="0"/>
                    <a:pt x="23114" y="0"/>
                  </a:cubicBezTo>
                  <a:cubicBezTo>
                    <a:pt x="23685" y="0"/>
                    <a:pt x="24257" y="0"/>
                    <a:pt x="24765" y="64"/>
                  </a:cubicBezTo>
                  <a:cubicBezTo>
                    <a:pt x="36767" y="889"/>
                    <a:pt x="46228" y="10922"/>
                    <a:pt x="46228" y="2311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4" name="Freeform 123">
              <a:extLst>
                <a:ext uri="{FF2B5EF4-FFF2-40B4-BE49-F238E27FC236}">
                  <a16:creationId xmlns:a16="http://schemas.microsoft.com/office/drawing/2014/main" id="{C2A5F2AA-1AB2-954A-A2D6-81DA07548D6C}"/>
                </a:ext>
              </a:extLst>
            </p:cNvPr>
            <p:cNvSpPr/>
            <p:nvPr/>
          </p:nvSpPr>
          <p:spPr>
            <a:xfrm>
              <a:off x="6410833" y="1848294"/>
              <a:ext cx="135573" cy="377570"/>
            </a:xfrm>
            <a:custGeom>
              <a:avLst/>
              <a:gdLst>
                <a:gd name="connsiteX0" fmla="*/ 130175 w 135573"/>
                <a:gd name="connsiteY0" fmla="*/ 57721 h 377570"/>
                <a:gd name="connsiteX1" fmla="*/ 72644 w 135573"/>
                <a:gd name="connsiteY1" fmla="*/ 0 h 377570"/>
                <a:gd name="connsiteX2" fmla="*/ 70485 w 135573"/>
                <a:gd name="connsiteY2" fmla="*/ 1841 h 377570"/>
                <a:gd name="connsiteX3" fmla="*/ 118618 w 135573"/>
                <a:gd name="connsiteY3" fmla="*/ 67627 h 377570"/>
                <a:gd name="connsiteX4" fmla="*/ 119634 w 135573"/>
                <a:gd name="connsiteY4" fmla="*/ 74993 h 377570"/>
                <a:gd name="connsiteX5" fmla="*/ 113348 w 135573"/>
                <a:gd name="connsiteY5" fmla="*/ 78994 h 377570"/>
                <a:gd name="connsiteX6" fmla="*/ 76264 w 135573"/>
                <a:gd name="connsiteY6" fmla="*/ 78994 h 377570"/>
                <a:gd name="connsiteX7" fmla="*/ 64262 w 135573"/>
                <a:gd name="connsiteY7" fmla="*/ 125158 h 377570"/>
                <a:gd name="connsiteX8" fmla="*/ 64262 w 135573"/>
                <a:gd name="connsiteY8" fmla="*/ 125158 h 377570"/>
                <a:gd name="connsiteX9" fmla="*/ 54165 w 135573"/>
                <a:gd name="connsiteY9" fmla="*/ 122873 h 377570"/>
                <a:gd name="connsiteX10" fmla="*/ 1905 w 135573"/>
                <a:gd name="connsiteY10" fmla="*/ 351473 h 377570"/>
                <a:gd name="connsiteX11" fmla="*/ 2730 w 135573"/>
                <a:gd name="connsiteY11" fmla="*/ 354648 h 377570"/>
                <a:gd name="connsiteX12" fmla="*/ 0 w 135573"/>
                <a:gd name="connsiteY12" fmla="*/ 377571 h 377570"/>
                <a:gd name="connsiteX13" fmla="*/ 31814 w 135573"/>
                <a:gd name="connsiteY13" fmla="*/ 334582 h 377570"/>
                <a:gd name="connsiteX14" fmla="*/ 78803 w 135573"/>
                <a:gd name="connsiteY14" fmla="*/ 129159 h 377570"/>
                <a:gd name="connsiteX15" fmla="*/ 78803 w 135573"/>
                <a:gd name="connsiteY15" fmla="*/ 129159 h 377570"/>
                <a:gd name="connsiteX16" fmla="*/ 78994 w 135573"/>
                <a:gd name="connsiteY16" fmla="*/ 129223 h 377570"/>
                <a:gd name="connsiteX17" fmla="*/ 88074 w 135573"/>
                <a:gd name="connsiteY17" fmla="*/ 94234 h 377570"/>
                <a:gd name="connsiteX18" fmla="*/ 113411 w 135573"/>
                <a:gd name="connsiteY18" fmla="*/ 94234 h 377570"/>
                <a:gd name="connsiteX19" fmla="*/ 133540 w 135573"/>
                <a:gd name="connsiteY19" fmla="*/ 81343 h 377570"/>
                <a:gd name="connsiteX20" fmla="*/ 130175 w 135573"/>
                <a:gd name="connsiteY20" fmla="*/ 57721 h 377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5573" h="377570">
                  <a:moveTo>
                    <a:pt x="130175" y="57721"/>
                  </a:moveTo>
                  <a:lnTo>
                    <a:pt x="72644" y="0"/>
                  </a:lnTo>
                  <a:lnTo>
                    <a:pt x="70485" y="1841"/>
                  </a:lnTo>
                  <a:lnTo>
                    <a:pt x="118618" y="67627"/>
                  </a:lnTo>
                  <a:cubicBezTo>
                    <a:pt x="121285" y="70739"/>
                    <a:pt x="120078" y="74041"/>
                    <a:pt x="119634" y="74993"/>
                  </a:cubicBezTo>
                  <a:cubicBezTo>
                    <a:pt x="119189" y="75946"/>
                    <a:pt x="117475" y="78994"/>
                    <a:pt x="113348" y="78994"/>
                  </a:cubicBezTo>
                  <a:lnTo>
                    <a:pt x="76264" y="78994"/>
                  </a:lnTo>
                  <a:lnTo>
                    <a:pt x="64262" y="125158"/>
                  </a:lnTo>
                  <a:lnTo>
                    <a:pt x="64262" y="125158"/>
                  </a:lnTo>
                  <a:lnTo>
                    <a:pt x="54165" y="122873"/>
                  </a:lnTo>
                  <a:lnTo>
                    <a:pt x="1905" y="351473"/>
                  </a:lnTo>
                  <a:cubicBezTo>
                    <a:pt x="2286" y="352552"/>
                    <a:pt x="2540" y="353632"/>
                    <a:pt x="2730" y="354648"/>
                  </a:cubicBezTo>
                  <a:cubicBezTo>
                    <a:pt x="4127" y="362267"/>
                    <a:pt x="2032" y="370014"/>
                    <a:pt x="0" y="377571"/>
                  </a:cubicBezTo>
                  <a:cubicBezTo>
                    <a:pt x="9842" y="362648"/>
                    <a:pt x="20701" y="348488"/>
                    <a:pt x="31814" y="334582"/>
                  </a:cubicBezTo>
                  <a:lnTo>
                    <a:pt x="78803" y="129159"/>
                  </a:lnTo>
                  <a:lnTo>
                    <a:pt x="78803" y="129159"/>
                  </a:lnTo>
                  <a:lnTo>
                    <a:pt x="78994" y="129223"/>
                  </a:lnTo>
                  <a:lnTo>
                    <a:pt x="88074" y="94234"/>
                  </a:lnTo>
                  <a:lnTo>
                    <a:pt x="113411" y="94234"/>
                  </a:lnTo>
                  <a:cubicBezTo>
                    <a:pt x="122174" y="94234"/>
                    <a:pt x="129858" y="89281"/>
                    <a:pt x="133540" y="81343"/>
                  </a:cubicBezTo>
                  <a:cubicBezTo>
                    <a:pt x="137160" y="73470"/>
                    <a:pt x="135890" y="64389"/>
                    <a:pt x="130175" y="5772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5" name="Freeform 124">
              <a:extLst>
                <a:ext uri="{FF2B5EF4-FFF2-40B4-BE49-F238E27FC236}">
                  <a16:creationId xmlns:a16="http://schemas.microsoft.com/office/drawing/2014/main" id="{2523764E-5514-3B4C-B402-9FF401EB2DB9}"/>
                </a:ext>
              </a:extLst>
            </p:cNvPr>
            <p:cNvSpPr/>
            <p:nvPr/>
          </p:nvSpPr>
          <p:spPr>
            <a:xfrm>
              <a:off x="5502211" y="3906392"/>
              <a:ext cx="558927" cy="297941"/>
            </a:xfrm>
            <a:custGeom>
              <a:avLst/>
              <a:gdLst>
                <a:gd name="connsiteX0" fmla="*/ 558927 w 558927"/>
                <a:gd name="connsiteY0" fmla="*/ 1841 h 297941"/>
                <a:gd name="connsiteX1" fmla="*/ 548196 w 558927"/>
                <a:gd name="connsiteY1" fmla="*/ 76073 h 297941"/>
                <a:gd name="connsiteX2" fmla="*/ 35179 w 558927"/>
                <a:gd name="connsiteY2" fmla="*/ 297942 h 297941"/>
                <a:gd name="connsiteX3" fmla="*/ 0 w 558927"/>
                <a:gd name="connsiteY3" fmla="*/ 1905 h 297941"/>
                <a:gd name="connsiteX4" fmla="*/ 558546 w 558927"/>
                <a:gd name="connsiteY4" fmla="*/ 0 h 297941"/>
                <a:gd name="connsiteX5" fmla="*/ 558927 w 558927"/>
                <a:gd name="connsiteY5" fmla="*/ 1841 h 297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8927" h="297941">
                  <a:moveTo>
                    <a:pt x="558927" y="1841"/>
                  </a:moveTo>
                  <a:lnTo>
                    <a:pt x="548196" y="76073"/>
                  </a:lnTo>
                  <a:cubicBezTo>
                    <a:pt x="392748" y="180721"/>
                    <a:pt x="217868" y="256604"/>
                    <a:pt x="35179" y="297942"/>
                  </a:cubicBezTo>
                  <a:cubicBezTo>
                    <a:pt x="15558" y="124079"/>
                    <a:pt x="381" y="4763"/>
                    <a:pt x="0" y="1905"/>
                  </a:cubicBezTo>
                  <a:cubicBezTo>
                    <a:pt x="183769" y="40132"/>
                    <a:pt x="375222" y="40005"/>
                    <a:pt x="558546" y="0"/>
                  </a:cubicBezTo>
                  <a:lnTo>
                    <a:pt x="558927" y="184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6" name="Freeform 125">
              <a:extLst>
                <a:ext uri="{FF2B5EF4-FFF2-40B4-BE49-F238E27FC236}">
                  <a16:creationId xmlns:a16="http://schemas.microsoft.com/office/drawing/2014/main" id="{6F775A5E-D868-D04D-ABBF-477EFA9FE143}"/>
                </a:ext>
              </a:extLst>
            </p:cNvPr>
            <p:cNvSpPr/>
            <p:nvPr/>
          </p:nvSpPr>
          <p:spPr>
            <a:xfrm>
              <a:off x="5505703" y="2516568"/>
              <a:ext cx="606107" cy="470408"/>
            </a:xfrm>
            <a:custGeom>
              <a:avLst/>
              <a:gdLst>
                <a:gd name="connsiteX0" fmla="*/ 606108 w 606107"/>
                <a:gd name="connsiteY0" fmla="*/ 344297 h 470408"/>
                <a:gd name="connsiteX1" fmla="*/ 606108 w 606107"/>
                <a:gd name="connsiteY1" fmla="*/ 384048 h 470408"/>
                <a:gd name="connsiteX2" fmla="*/ 323469 w 606107"/>
                <a:gd name="connsiteY2" fmla="*/ 470408 h 470408"/>
                <a:gd name="connsiteX3" fmla="*/ 0 w 606107"/>
                <a:gd name="connsiteY3" fmla="*/ 0 h 470408"/>
                <a:gd name="connsiteX4" fmla="*/ 61341 w 606107"/>
                <a:gd name="connsiteY4" fmla="*/ 199199 h 470408"/>
                <a:gd name="connsiteX5" fmla="*/ 318199 w 606107"/>
                <a:gd name="connsiteY5" fmla="*/ 410210 h 470408"/>
                <a:gd name="connsiteX6" fmla="*/ 602488 w 606107"/>
                <a:gd name="connsiteY6" fmla="*/ 346837 h 470408"/>
                <a:gd name="connsiteX7" fmla="*/ 602107 w 606107"/>
                <a:gd name="connsiteY7" fmla="*/ 337883 h 470408"/>
                <a:gd name="connsiteX8" fmla="*/ 606108 w 606107"/>
                <a:gd name="connsiteY8" fmla="*/ 344297 h 470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6107" h="470408">
                  <a:moveTo>
                    <a:pt x="606108" y="344297"/>
                  </a:moveTo>
                  <a:lnTo>
                    <a:pt x="606108" y="384048"/>
                  </a:lnTo>
                  <a:cubicBezTo>
                    <a:pt x="517398" y="470345"/>
                    <a:pt x="323914" y="470408"/>
                    <a:pt x="323469" y="470408"/>
                  </a:cubicBezTo>
                  <a:cubicBezTo>
                    <a:pt x="4445" y="446532"/>
                    <a:pt x="0" y="5715"/>
                    <a:pt x="0" y="0"/>
                  </a:cubicBezTo>
                  <a:cubicBezTo>
                    <a:pt x="10287" y="69405"/>
                    <a:pt x="29210" y="137096"/>
                    <a:pt x="61341" y="199199"/>
                  </a:cubicBezTo>
                  <a:cubicBezTo>
                    <a:pt x="113983" y="300863"/>
                    <a:pt x="206248" y="386207"/>
                    <a:pt x="318199" y="410210"/>
                  </a:cubicBezTo>
                  <a:cubicBezTo>
                    <a:pt x="415925" y="431165"/>
                    <a:pt x="519303" y="403161"/>
                    <a:pt x="602488" y="346837"/>
                  </a:cubicBezTo>
                  <a:cubicBezTo>
                    <a:pt x="602361" y="343852"/>
                    <a:pt x="602234" y="340868"/>
                    <a:pt x="602107" y="337883"/>
                  </a:cubicBezTo>
                  <a:cubicBezTo>
                    <a:pt x="603377" y="339979"/>
                    <a:pt x="604711" y="342138"/>
                    <a:pt x="606108" y="344297"/>
                  </a:cubicBez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7" name="Freeform 126">
              <a:extLst>
                <a:ext uri="{FF2B5EF4-FFF2-40B4-BE49-F238E27FC236}">
                  <a16:creationId xmlns:a16="http://schemas.microsoft.com/office/drawing/2014/main" id="{78EFCE43-6775-E343-AFA3-9D26C7409E18}"/>
                </a:ext>
              </a:extLst>
            </p:cNvPr>
            <p:cNvSpPr/>
            <p:nvPr/>
          </p:nvSpPr>
          <p:spPr>
            <a:xfrm>
              <a:off x="5912358" y="1655508"/>
              <a:ext cx="222313" cy="142684"/>
            </a:xfrm>
            <a:custGeom>
              <a:avLst/>
              <a:gdLst>
                <a:gd name="connsiteX0" fmla="*/ 222314 w 222313"/>
                <a:gd name="connsiteY0" fmla="*/ 121730 h 142684"/>
                <a:gd name="connsiteX1" fmla="*/ 222314 w 222313"/>
                <a:gd name="connsiteY1" fmla="*/ 121730 h 142684"/>
                <a:gd name="connsiteX2" fmla="*/ 215074 w 222313"/>
                <a:gd name="connsiteY2" fmla="*/ 142685 h 142684"/>
                <a:gd name="connsiteX3" fmla="*/ 0 w 222313"/>
                <a:gd name="connsiteY3" fmla="*/ 54991 h 142684"/>
                <a:gd name="connsiteX4" fmla="*/ 33210 w 222313"/>
                <a:gd name="connsiteY4" fmla="*/ 0 h 142684"/>
                <a:gd name="connsiteX5" fmla="*/ 55308 w 222313"/>
                <a:gd name="connsiteY5" fmla="*/ 5842 h 142684"/>
                <a:gd name="connsiteX6" fmla="*/ 77279 w 222313"/>
                <a:gd name="connsiteY6" fmla="*/ 34608 h 142684"/>
                <a:gd name="connsiteX7" fmla="*/ 80645 w 222313"/>
                <a:gd name="connsiteY7" fmla="*/ 38290 h 142684"/>
                <a:gd name="connsiteX8" fmla="*/ 84645 w 222313"/>
                <a:gd name="connsiteY8" fmla="*/ 42609 h 142684"/>
                <a:gd name="connsiteX9" fmla="*/ 120586 w 222313"/>
                <a:gd name="connsiteY9" fmla="*/ 74486 h 142684"/>
                <a:gd name="connsiteX10" fmla="*/ 124587 w 222313"/>
                <a:gd name="connsiteY10" fmla="*/ 77407 h 142684"/>
                <a:gd name="connsiteX11" fmla="*/ 129413 w 222313"/>
                <a:gd name="connsiteY11" fmla="*/ 80836 h 142684"/>
                <a:gd name="connsiteX12" fmla="*/ 134302 w 222313"/>
                <a:gd name="connsiteY12" fmla="*/ 84074 h 142684"/>
                <a:gd name="connsiteX13" fmla="*/ 179133 w 222313"/>
                <a:gd name="connsiteY13" fmla="*/ 107823 h 142684"/>
                <a:gd name="connsiteX14" fmla="*/ 185102 w 222313"/>
                <a:gd name="connsiteY14" fmla="*/ 110236 h 142684"/>
                <a:gd name="connsiteX15" fmla="*/ 191198 w 222313"/>
                <a:gd name="connsiteY15" fmla="*/ 112522 h 142684"/>
                <a:gd name="connsiteX16" fmla="*/ 197358 w 222313"/>
                <a:gd name="connsiteY16" fmla="*/ 114681 h 142684"/>
                <a:gd name="connsiteX17" fmla="*/ 203327 w 222313"/>
                <a:gd name="connsiteY17" fmla="*/ 116649 h 142684"/>
                <a:gd name="connsiteX18" fmla="*/ 204216 w 222313"/>
                <a:gd name="connsiteY18" fmla="*/ 116904 h 142684"/>
                <a:gd name="connsiteX19" fmla="*/ 212725 w 222313"/>
                <a:gd name="connsiteY19" fmla="*/ 119317 h 142684"/>
                <a:gd name="connsiteX20" fmla="*/ 212915 w 222313"/>
                <a:gd name="connsiteY20" fmla="*/ 119443 h 142684"/>
                <a:gd name="connsiteX21" fmla="*/ 222314 w 222313"/>
                <a:gd name="connsiteY21" fmla="*/ 121730 h 142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22313" h="142684">
                  <a:moveTo>
                    <a:pt x="222314" y="121730"/>
                  </a:moveTo>
                  <a:lnTo>
                    <a:pt x="222314" y="121730"/>
                  </a:lnTo>
                  <a:lnTo>
                    <a:pt x="215074" y="142685"/>
                  </a:lnTo>
                  <a:cubicBezTo>
                    <a:pt x="78295" y="140208"/>
                    <a:pt x="0" y="54991"/>
                    <a:pt x="0" y="54991"/>
                  </a:cubicBezTo>
                  <a:lnTo>
                    <a:pt x="33210" y="0"/>
                  </a:lnTo>
                  <a:cubicBezTo>
                    <a:pt x="40259" y="5143"/>
                    <a:pt x="47815" y="6731"/>
                    <a:pt x="55308" y="5842"/>
                  </a:cubicBezTo>
                  <a:cubicBezTo>
                    <a:pt x="61976" y="15875"/>
                    <a:pt x="69342" y="25527"/>
                    <a:pt x="77279" y="34608"/>
                  </a:cubicBezTo>
                  <a:cubicBezTo>
                    <a:pt x="78422" y="35877"/>
                    <a:pt x="79439" y="37084"/>
                    <a:pt x="80645" y="38290"/>
                  </a:cubicBezTo>
                  <a:cubicBezTo>
                    <a:pt x="81915" y="39751"/>
                    <a:pt x="83312" y="41212"/>
                    <a:pt x="84645" y="42609"/>
                  </a:cubicBezTo>
                  <a:cubicBezTo>
                    <a:pt x="95631" y="54229"/>
                    <a:pt x="107633" y="64834"/>
                    <a:pt x="120586" y="74486"/>
                  </a:cubicBezTo>
                  <a:cubicBezTo>
                    <a:pt x="121920" y="75438"/>
                    <a:pt x="123253" y="76454"/>
                    <a:pt x="124587" y="77407"/>
                  </a:cubicBezTo>
                  <a:cubicBezTo>
                    <a:pt x="126174" y="78549"/>
                    <a:pt x="127762" y="79693"/>
                    <a:pt x="129413" y="80836"/>
                  </a:cubicBezTo>
                  <a:cubicBezTo>
                    <a:pt x="131064" y="81979"/>
                    <a:pt x="132651" y="82995"/>
                    <a:pt x="134302" y="84074"/>
                  </a:cubicBezTo>
                  <a:cubicBezTo>
                    <a:pt x="148463" y="93345"/>
                    <a:pt x="163449" y="101346"/>
                    <a:pt x="179133" y="107823"/>
                  </a:cubicBezTo>
                  <a:cubicBezTo>
                    <a:pt x="181102" y="108712"/>
                    <a:pt x="183070" y="109474"/>
                    <a:pt x="185102" y="110236"/>
                  </a:cubicBezTo>
                  <a:cubicBezTo>
                    <a:pt x="187134" y="111062"/>
                    <a:pt x="189166" y="111824"/>
                    <a:pt x="191198" y="112522"/>
                  </a:cubicBezTo>
                  <a:cubicBezTo>
                    <a:pt x="193230" y="113284"/>
                    <a:pt x="195263" y="113983"/>
                    <a:pt x="197358" y="114681"/>
                  </a:cubicBezTo>
                  <a:cubicBezTo>
                    <a:pt x="199326" y="115380"/>
                    <a:pt x="201295" y="116015"/>
                    <a:pt x="203327" y="116649"/>
                  </a:cubicBezTo>
                  <a:cubicBezTo>
                    <a:pt x="203645" y="116713"/>
                    <a:pt x="203962" y="116777"/>
                    <a:pt x="204216" y="116904"/>
                  </a:cubicBezTo>
                  <a:cubicBezTo>
                    <a:pt x="207073" y="117793"/>
                    <a:pt x="209867" y="118555"/>
                    <a:pt x="212725" y="119317"/>
                  </a:cubicBezTo>
                  <a:cubicBezTo>
                    <a:pt x="212789" y="119380"/>
                    <a:pt x="212852" y="119380"/>
                    <a:pt x="212915" y="119443"/>
                  </a:cubicBezTo>
                  <a:cubicBezTo>
                    <a:pt x="216027" y="120206"/>
                    <a:pt x="219202" y="121031"/>
                    <a:pt x="222314" y="121730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8" name="Freeform 127">
              <a:extLst>
                <a:ext uri="{FF2B5EF4-FFF2-40B4-BE49-F238E27FC236}">
                  <a16:creationId xmlns:a16="http://schemas.microsoft.com/office/drawing/2014/main" id="{5A4E8FD7-97BD-6C41-9A68-D4CCF689FE77}"/>
                </a:ext>
              </a:extLst>
            </p:cNvPr>
            <p:cNvSpPr/>
            <p:nvPr/>
          </p:nvSpPr>
          <p:spPr>
            <a:xfrm>
              <a:off x="6447980" y="2901442"/>
              <a:ext cx="278764" cy="108394"/>
            </a:xfrm>
            <a:custGeom>
              <a:avLst/>
              <a:gdLst>
                <a:gd name="connsiteX0" fmla="*/ 86424 w 278764"/>
                <a:gd name="connsiteY0" fmla="*/ 108394 h 108394"/>
                <a:gd name="connsiteX1" fmla="*/ 278765 w 278764"/>
                <a:gd name="connsiteY1" fmla="*/ 36766 h 108394"/>
                <a:gd name="connsiteX2" fmla="*/ 269875 w 278764"/>
                <a:gd name="connsiteY2" fmla="*/ 24003 h 108394"/>
                <a:gd name="connsiteX3" fmla="*/ 0 w 278764"/>
                <a:gd name="connsiteY3" fmla="*/ 0 h 108394"/>
                <a:gd name="connsiteX4" fmla="*/ 81407 w 278764"/>
                <a:gd name="connsiteY4" fmla="*/ 108394 h 108394"/>
                <a:gd name="connsiteX5" fmla="*/ 86424 w 278764"/>
                <a:gd name="connsiteY5" fmla="*/ 108394 h 108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8764" h="108394">
                  <a:moveTo>
                    <a:pt x="86424" y="108394"/>
                  </a:moveTo>
                  <a:cubicBezTo>
                    <a:pt x="86424" y="108394"/>
                    <a:pt x="225997" y="103695"/>
                    <a:pt x="278765" y="36766"/>
                  </a:cubicBezTo>
                  <a:lnTo>
                    <a:pt x="269875" y="24003"/>
                  </a:lnTo>
                  <a:cubicBezTo>
                    <a:pt x="269875" y="24003"/>
                    <a:pt x="154051" y="65151"/>
                    <a:pt x="0" y="0"/>
                  </a:cubicBezTo>
                  <a:lnTo>
                    <a:pt x="81407" y="108394"/>
                  </a:lnTo>
                  <a:lnTo>
                    <a:pt x="86424" y="108394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9" name="Freeform 128">
              <a:extLst>
                <a:ext uri="{FF2B5EF4-FFF2-40B4-BE49-F238E27FC236}">
                  <a16:creationId xmlns:a16="http://schemas.microsoft.com/office/drawing/2014/main" id="{EC0ADF8C-392C-2546-A6F5-A33AE54D4CDA}"/>
                </a:ext>
              </a:extLst>
            </p:cNvPr>
            <p:cNvSpPr/>
            <p:nvPr/>
          </p:nvSpPr>
          <p:spPr>
            <a:xfrm>
              <a:off x="6374003" y="1608645"/>
              <a:ext cx="79184" cy="125730"/>
            </a:xfrm>
            <a:custGeom>
              <a:avLst/>
              <a:gdLst>
                <a:gd name="connsiteX0" fmla="*/ 0 w 79184"/>
                <a:gd name="connsiteY0" fmla="*/ 107569 h 125730"/>
                <a:gd name="connsiteX1" fmla="*/ 79184 w 79184"/>
                <a:gd name="connsiteY1" fmla="*/ 0 h 125730"/>
                <a:gd name="connsiteX2" fmla="*/ 42037 w 79184"/>
                <a:gd name="connsiteY2" fmla="*/ 125730 h 125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9184" h="125730">
                  <a:moveTo>
                    <a:pt x="0" y="107569"/>
                  </a:moveTo>
                  <a:lnTo>
                    <a:pt x="79184" y="0"/>
                  </a:lnTo>
                  <a:lnTo>
                    <a:pt x="42037" y="125730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0" name="Freeform 129">
              <a:extLst>
                <a:ext uri="{FF2B5EF4-FFF2-40B4-BE49-F238E27FC236}">
                  <a16:creationId xmlns:a16="http://schemas.microsoft.com/office/drawing/2014/main" id="{26F5CC7F-E4BE-1349-8EC3-8AD61CCDA50D}"/>
                </a:ext>
              </a:extLst>
            </p:cNvPr>
            <p:cNvSpPr/>
            <p:nvPr/>
          </p:nvSpPr>
          <p:spPr>
            <a:xfrm>
              <a:off x="7043421" y="4236656"/>
              <a:ext cx="853501" cy="341693"/>
            </a:xfrm>
            <a:custGeom>
              <a:avLst/>
              <a:gdLst>
                <a:gd name="connsiteX0" fmla="*/ 853502 w 853501"/>
                <a:gd name="connsiteY0" fmla="*/ 256477 h 341693"/>
                <a:gd name="connsiteX1" fmla="*/ 720152 w 853501"/>
                <a:gd name="connsiteY1" fmla="*/ 341694 h 341693"/>
                <a:gd name="connsiteX2" fmla="*/ 375473 w 853501"/>
                <a:gd name="connsiteY2" fmla="*/ 304483 h 341693"/>
                <a:gd name="connsiteX3" fmla="*/ 163384 w 853501"/>
                <a:gd name="connsiteY3" fmla="*/ 277241 h 341693"/>
                <a:gd name="connsiteX4" fmla="*/ 27240 w 853501"/>
                <a:gd name="connsiteY4" fmla="*/ 151193 h 341693"/>
                <a:gd name="connsiteX5" fmla="*/ 189 w 853501"/>
                <a:gd name="connsiteY5" fmla="*/ 24447 h 341693"/>
                <a:gd name="connsiteX6" fmla="*/ 19493 w 853501"/>
                <a:gd name="connsiteY6" fmla="*/ 0 h 341693"/>
                <a:gd name="connsiteX7" fmla="*/ 46099 w 853501"/>
                <a:gd name="connsiteY7" fmla="*/ 96329 h 341693"/>
                <a:gd name="connsiteX8" fmla="*/ 853502 w 853501"/>
                <a:gd name="connsiteY8" fmla="*/ 256477 h 341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3501" h="341693">
                  <a:moveTo>
                    <a:pt x="853502" y="256477"/>
                  </a:moveTo>
                  <a:lnTo>
                    <a:pt x="720152" y="341694"/>
                  </a:lnTo>
                  <a:cubicBezTo>
                    <a:pt x="606550" y="319786"/>
                    <a:pt x="491107" y="307340"/>
                    <a:pt x="375473" y="304483"/>
                  </a:cubicBezTo>
                  <a:cubicBezTo>
                    <a:pt x="303782" y="302704"/>
                    <a:pt x="229805" y="304165"/>
                    <a:pt x="163384" y="277241"/>
                  </a:cubicBezTo>
                  <a:cubicBezTo>
                    <a:pt x="104773" y="253492"/>
                    <a:pt x="55370" y="207772"/>
                    <a:pt x="27240" y="151193"/>
                  </a:cubicBezTo>
                  <a:cubicBezTo>
                    <a:pt x="7745" y="112078"/>
                    <a:pt x="-1463" y="68009"/>
                    <a:pt x="189" y="24447"/>
                  </a:cubicBezTo>
                  <a:lnTo>
                    <a:pt x="19493" y="0"/>
                  </a:lnTo>
                  <a:cubicBezTo>
                    <a:pt x="12952" y="26734"/>
                    <a:pt x="19175" y="58610"/>
                    <a:pt x="46099" y="96329"/>
                  </a:cubicBezTo>
                  <a:cubicBezTo>
                    <a:pt x="163320" y="260667"/>
                    <a:pt x="405319" y="249428"/>
                    <a:pt x="853502" y="256477"/>
                  </a:cubicBez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31" name="Title 130">
            <a:extLst>
              <a:ext uri="{FF2B5EF4-FFF2-40B4-BE49-F238E27FC236}">
                <a16:creationId xmlns:a16="http://schemas.microsoft.com/office/drawing/2014/main" id="{9871EA3D-3D80-3E44-AAAF-022C8C63F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My Father Told Me</a:t>
            </a:r>
            <a:br>
              <a:rPr lang="en-ID" dirty="0"/>
            </a:br>
            <a:r>
              <a:rPr lang="en-ID" dirty="0"/>
              <a:t>What It’s Feel Like</a:t>
            </a:r>
            <a:endParaRPr lang="en-US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84E78FB9-1AD7-6C4A-AFE6-CE1641ABBDBC}"/>
              </a:ext>
            </a:extLst>
          </p:cNvPr>
          <p:cNvSpPr txBox="1"/>
          <p:nvPr/>
        </p:nvSpPr>
        <p:spPr>
          <a:xfrm>
            <a:off x="6350242" y="3182259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D48B15D7-7456-6C43-9652-DB969FDC7968}"/>
              </a:ext>
            </a:extLst>
          </p:cNvPr>
          <p:cNvSpPr txBox="1"/>
          <p:nvPr/>
        </p:nvSpPr>
        <p:spPr>
          <a:xfrm>
            <a:off x="5625883" y="1918294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F7941D00-2695-E742-B781-FDB792D52973}"/>
              </a:ext>
            </a:extLst>
          </p:cNvPr>
          <p:cNvSpPr txBox="1"/>
          <p:nvPr/>
        </p:nvSpPr>
        <p:spPr>
          <a:xfrm>
            <a:off x="6350243" y="2994720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7B495807-6099-CB41-AF2F-3A03F42BEAC8}"/>
              </a:ext>
            </a:extLst>
          </p:cNvPr>
          <p:cNvSpPr txBox="1"/>
          <p:nvPr/>
        </p:nvSpPr>
        <p:spPr>
          <a:xfrm>
            <a:off x="6350000" y="4168997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3E2A496A-C3E0-EC43-B296-F1E6D610DA58}"/>
              </a:ext>
            </a:extLst>
          </p:cNvPr>
          <p:cNvSpPr txBox="1"/>
          <p:nvPr/>
        </p:nvSpPr>
        <p:spPr>
          <a:xfrm>
            <a:off x="6350001" y="398145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ID" sz="1050" b="1"/>
              <a:t>Description Two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37" name="Rounded Rectangle 136">
            <a:extLst>
              <a:ext uri="{FF2B5EF4-FFF2-40B4-BE49-F238E27FC236}">
                <a16:creationId xmlns:a16="http://schemas.microsoft.com/office/drawing/2014/main" id="{4D629DF9-618A-424F-B89D-90D9A910D519}"/>
              </a:ext>
            </a:extLst>
          </p:cNvPr>
          <p:cNvSpPr/>
          <p:nvPr/>
        </p:nvSpPr>
        <p:spPr bwMode="auto">
          <a:xfrm>
            <a:off x="5647168" y="3169621"/>
            <a:ext cx="534396" cy="54762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48" name="Rounded Rectangle 147">
            <a:extLst>
              <a:ext uri="{FF2B5EF4-FFF2-40B4-BE49-F238E27FC236}">
                <a16:creationId xmlns:a16="http://schemas.microsoft.com/office/drawing/2014/main" id="{926F7585-A96F-274C-B4C3-96967CB3EB64}"/>
              </a:ext>
            </a:extLst>
          </p:cNvPr>
          <p:cNvSpPr/>
          <p:nvPr/>
        </p:nvSpPr>
        <p:spPr bwMode="auto">
          <a:xfrm>
            <a:off x="5647168" y="4109045"/>
            <a:ext cx="534396" cy="54762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grpSp>
        <p:nvGrpSpPr>
          <p:cNvPr id="149" name="Graphic 1">
            <a:extLst>
              <a:ext uri="{FF2B5EF4-FFF2-40B4-BE49-F238E27FC236}">
                <a16:creationId xmlns:a16="http://schemas.microsoft.com/office/drawing/2014/main" id="{34C54C73-2D7E-5244-8B1C-8A6F7595BCFD}"/>
              </a:ext>
            </a:extLst>
          </p:cNvPr>
          <p:cNvGrpSpPr/>
          <p:nvPr/>
        </p:nvGrpSpPr>
        <p:grpSpPr>
          <a:xfrm>
            <a:off x="5769995" y="3301692"/>
            <a:ext cx="299336" cy="284907"/>
            <a:chOff x="2435240" y="1871709"/>
            <a:chExt cx="646785" cy="615610"/>
          </a:xfrm>
        </p:grpSpPr>
        <p:sp>
          <p:nvSpPr>
            <p:cNvPr id="150" name="Freeform: Shape 733">
              <a:extLst>
                <a:ext uri="{FF2B5EF4-FFF2-40B4-BE49-F238E27FC236}">
                  <a16:creationId xmlns:a16="http://schemas.microsoft.com/office/drawing/2014/main" id="{163E09A0-5E91-2A4C-BAD2-38872B372990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734">
              <a:extLst>
                <a:ext uri="{FF2B5EF4-FFF2-40B4-BE49-F238E27FC236}">
                  <a16:creationId xmlns:a16="http://schemas.microsoft.com/office/drawing/2014/main" id="{F222088D-071D-E643-AD20-17C38AE3DB19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735">
              <a:extLst>
                <a:ext uri="{FF2B5EF4-FFF2-40B4-BE49-F238E27FC236}">
                  <a16:creationId xmlns:a16="http://schemas.microsoft.com/office/drawing/2014/main" id="{FE50DE69-67BC-EB40-AF05-2E15992F20F4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3" name="Freeform: Shape 736">
              <a:extLst>
                <a:ext uri="{FF2B5EF4-FFF2-40B4-BE49-F238E27FC236}">
                  <a16:creationId xmlns:a16="http://schemas.microsoft.com/office/drawing/2014/main" id="{CF5CA7A1-9CDA-504A-A237-C27EAC706508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4" name="Freeform: Shape 737">
              <a:extLst>
                <a:ext uri="{FF2B5EF4-FFF2-40B4-BE49-F238E27FC236}">
                  <a16:creationId xmlns:a16="http://schemas.microsoft.com/office/drawing/2014/main" id="{F9CBEE4B-24A1-0F4F-A0C8-0EC402109DE6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5" name="Freeform: Shape 738">
              <a:extLst>
                <a:ext uri="{FF2B5EF4-FFF2-40B4-BE49-F238E27FC236}">
                  <a16:creationId xmlns:a16="http://schemas.microsoft.com/office/drawing/2014/main" id="{212F7ABC-50FF-7541-9597-61B5BB5ACDF1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739">
              <a:extLst>
                <a:ext uri="{FF2B5EF4-FFF2-40B4-BE49-F238E27FC236}">
                  <a16:creationId xmlns:a16="http://schemas.microsoft.com/office/drawing/2014/main" id="{C44D8BCE-E288-B640-8CCF-22FBB6EA3F59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740">
              <a:extLst>
                <a:ext uri="{FF2B5EF4-FFF2-40B4-BE49-F238E27FC236}">
                  <a16:creationId xmlns:a16="http://schemas.microsoft.com/office/drawing/2014/main" id="{5B315512-546D-8342-B970-F2DD318DE871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58" name="Graphic 1">
              <a:extLst>
                <a:ext uri="{FF2B5EF4-FFF2-40B4-BE49-F238E27FC236}">
                  <a16:creationId xmlns:a16="http://schemas.microsoft.com/office/drawing/2014/main" id="{36B9A33E-292F-1245-9804-524F6533F127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159" name="Freeform: Shape 742">
                <a:extLst>
                  <a:ext uri="{FF2B5EF4-FFF2-40B4-BE49-F238E27FC236}">
                    <a16:creationId xmlns:a16="http://schemas.microsoft.com/office/drawing/2014/main" id="{EF87E127-F7C4-5940-B28C-2DBD09241211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60" name="Freeform: Shape 743">
                <a:extLst>
                  <a:ext uri="{FF2B5EF4-FFF2-40B4-BE49-F238E27FC236}">
                    <a16:creationId xmlns:a16="http://schemas.microsoft.com/office/drawing/2014/main" id="{617BF837-BECA-DD42-AB8D-1C189488C40E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61" name="Freeform: Shape 744">
                <a:extLst>
                  <a:ext uri="{FF2B5EF4-FFF2-40B4-BE49-F238E27FC236}">
                    <a16:creationId xmlns:a16="http://schemas.microsoft.com/office/drawing/2014/main" id="{D465EDDB-1FC3-B448-84D4-DC27BA90F260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62" name="Freeform: Shape 745">
                <a:extLst>
                  <a:ext uri="{FF2B5EF4-FFF2-40B4-BE49-F238E27FC236}">
                    <a16:creationId xmlns:a16="http://schemas.microsoft.com/office/drawing/2014/main" id="{208429B1-32F5-FA40-8924-635982DDD240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163" name="Graphic 1">
            <a:extLst>
              <a:ext uri="{FF2B5EF4-FFF2-40B4-BE49-F238E27FC236}">
                <a16:creationId xmlns:a16="http://schemas.microsoft.com/office/drawing/2014/main" id="{85C99E08-C98A-2B49-A6E7-0CBA97F0B9CB}"/>
              </a:ext>
            </a:extLst>
          </p:cNvPr>
          <p:cNvGrpSpPr/>
          <p:nvPr/>
        </p:nvGrpSpPr>
        <p:grpSpPr>
          <a:xfrm>
            <a:off x="5807149" y="4220254"/>
            <a:ext cx="263058" cy="306902"/>
            <a:chOff x="3429382" y="2755889"/>
            <a:chExt cx="568401" cy="663135"/>
          </a:xfrm>
        </p:grpSpPr>
        <p:sp>
          <p:nvSpPr>
            <p:cNvPr id="164" name="Freeform: Shape 962">
              <a:extLst>
                <a:ext uri="{FF2B5EF4-FFF2-40B4-BE49-F238E27FC236}">
                  <a16:creationId xmlns:a16="http://schemas.microsoft.com/office/drawing/2014/main" id="{705C7EC0-3EAF-0D4F-84B0-C455EB6CE681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5" name="Freeform: Shape 963">
              <a:extLst>
                <a:ext uri="{FF2B5EF4-FFF2-40B4-BE49-F238E27FC236}">
                  <a16:creationId xmlns:a16="http://schemas.microsoft.com/office/drawing/2014/main" id="{E378D8F9-63FD-804C-A4A8-C4DF7FE2EF33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6" name="Freeform: Shape 964">
              <a:extLst>
                <a:ext uri="{FF2B5EF4-FFF2-40B4-BE49-F238E27FC236}">
                  <a16:creationId xmlns:a16="http://schemas.microsoft.com/office/drawing/2014/main" id="{53FC096F-61DD-8B4A-A04E-63C11CCFE256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7" name="Freeform: Shape 965">
              <a:extLst>
                <a:ext uri="{FF2B5EF4-FFF2-40B4-BE49-F238E27FC236}">
                  <a16:creationId xmlns:a16="http://schemas.microsoft.com/office/drawing/2014/main" id="{39DCA4B1-6A03-D246-9A96-474173EC23B5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8" name="Freeform: Shape 966">
              <a:extLst>
                <a:ext uri="{FF2B5EF4-FFF2-40B4-BE49-F238E27FC236}">
                  <a16:creationId xmlns:a16="http://schemas.microsoft.com/office/drawing/2014/main" id="{56017724-07CF-EA4F-9C06-8FC28352A60B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9" name="Freeform: Shape 967">
              <a:extLst>
                <a:ext uri="{FF2B5EF4-FFF2-40B4-BE49-F238E27FC236}">
                  <a16:creationId xmlns:a16="http://schemas.microsoft.com/office/drawing/2014/main" id="{89E50E50-5191-BD4A-BEC5-F95C5A2CFE92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70" name="Graphic 1">
              <a:extLst>
                <a:ext uri="{FF2B5EF4-FFF2-40B4-BE49-F238E27FC236}">
                  <a16:creationId xmlns:a16="http://schemas.microsoft.com/office/drawing/2014/main" id="{C930F769-18CE-5743-B1AC-D5CBC16877EA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171" name="Freeform: Shape 969">
                <a:extLst>
                  <a:ext uri="{FF2B5EF4-FFF2-40B4-BE49-F238E27FC236}">
                    <a16:creationId xmlns:a16="http://schemas.microsoft.com/office/drawing/2014/main" id="{5B0B276D-BF2A-2A44-8277-011B312A34DD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2" name="Freeform: Shape 970">
                <a:extLst>
                  <a:ext uri="{FF2B5EF4-FFF2-40B4-BE49-F238E27FC236}">
                    <a16:creationId xmlns:a16="http://schemas.microsoft.com/office/drawing/2014/main" id="{6B5E062E-8F2B-5E4D-AB05-D1221FCCB16D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3" name="Freeform: Shape 971">
                <a:extLst>
                  <a:ext uri="{FF2B5EF4-FFF2-40B4-BE49-F238E27FC236}">
                    <a16:creationId xmlns:a16="http://schemas.microsoft.com/office/drawing/2014/main" id="{6352A64F-D532-0849-8DD7-CA08B0DC8CB7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4" name="Freeform: Shape 972">
                <a:extLst>
                  <a:ext uri="{FF2B5EF4-FFF2-40B4-BE49-F238E27FC236}">
                    <a16:creationId xmlns:a16="http://schemas.microsoft.com/office/drawing/2014/main" id="{A4EF4DC2-DF30-8349-8418-FDB2804A734B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5" name="Freeform: Shape 973">
                <a:extLst>
                  <a:ext uri="{FF2B5EF4-FFF2-40B4-BE49-F238E27FC236}">
                    <a16:creationId xmlns:a16="http://schemas.microsoft.com/office/drawing/2014/main" id="{0C6746F1-2FED-D944-826A-03A69ABA9D4B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6" name="Freeform: Shape 974">
                <a:extLst>
                  <a:ext uri="{FF2B5EF4-FFF2-40B4-BE49-F238E27FC236}">
                    <a16:creationId xmlns:a16="http://schemas.microsoft.com/office/drawing/2014/main" id="{93F0BF6B-9F4A-134A-8A45-8DB20570B82B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7" name="Freeform: Shape 975">
                <a:extLst>
                  <a:ext uri="{FF2B5EF4-FFF2-40B4-BE49-F238E27FC236}">
                    <a16:creationId xmlns:a16="http://schemas.microsoft.com/office/drawing/2014/main" id="{F01F8928-E3DE-E247-8165-23BDB6AE5E97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8" name="Freeform: Shape 976">
                <a:extLst>
                  <a:ext uri="{FF2B5EF4-FFF2-40B4-BE49-F238E27FC236}">
                    <a16:creationId xmlns:a16="http://schemas.microsoft.com/office/drawing/2014/main" id="{6447363F-EED4-A547-8BC1-531E9A293D62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9" name="Freeform: Shape 977">
                <a:extLst>
                  <a:ext uri="{FF2B5EF4-FFF2-40B4-BE49-F238E27FC236}">
                    <a16:creationId xmlns:a16="http://schemas.microsoft.com/office/drawing/2014/main" id="{07EDB8DA-2449-E940-82DC-1C78AD82A747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80" name="Freeform: Shape 978">
                <a:extLst>
                  <a:ext uri="{FF2B5EF4-FFF2-40B4-BE49-F238E27FC236}">
                    <a16:creationId xmlns:a16="http://schemas.microsoft.com/office/drawing/2014/main" id="{F5DB2F00-CDE4-874E-86BB-8A4FC9B09967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2126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1" grpId="0"/>
          <p:bldP spid="132" grpId="0"/>
          <p:bldP spid="133" grpId="0" animBg="1"/>
          <p:bldP spid="134" grpId="0"/>
          <p:bldP spid="135" grpId="0"/>
          <p:bldP spid="136" grpId="0"/>
          <p:bldP spid="137" grpId="0" animBg="1"/>
          <p:bldP spid="14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1" grpId="0"/>
          <p:bldP spid="132" grpId="0"/>
          <p:bldP spid="133" grpId="0" animBg="1"/>
          <p:bldP spid="134" grpId="0"/>
          <p:bldP spid="135" grpId="0"/>
          <p:bldP spid="136" grpId="0"/>
          <p:bldP spid="137" grpId="0" animBg="1"/>
          <p:bldP spid="148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aphic 2">
            <a:extLst>
              <a:ext uri="{FF2B5EF4-FFF2-40B4-BE49-F238E27FC236}">
                <a16:creationId xmlns:a16="http://schemas.microsoft.com/office/drawing/2014/main" id="{C0E1506C-9B99-5941-AD19-0CC93B191AE4}"/>
              </a:ext>
            </a:extLst>
          </p:cNvPr>
          <p:cNvGrpSpPr/>
          <p:nvPr/>
        </p:nvGrpSpPr>
        <p:grpSpPr>
          <a:xfrm>
            <a:off x="2795872" y="2060408"/>
            <a:ext cx="3552257" cy="2737184"/>
            <a:chOff x="3486277" y="1142968"/>
            <a:chExt cx="6610223" cy="5093493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96F1CFC8-8EDF-B648-B3D2-97609783B63F}"/>
                </a:ext>
              </a:extLst>
            </p:cNvPr>
            <p:cNvSpPr/>
            <p:nvPr/>
          </p:nvSpPr>
          <p:spPr>
            <a:xfrm>
              <a:off x="4378070" y="1888236"/>
              <a:ext cx="805942" cy="783716"/>
            </a:xfrm>
            <a:custGeom>
              <a:avLst/>
              <a:gdLst>
                <a:gd name="connsiteX0" fmla="*/ 805942 w 805942"/>
                <a:gd name="connsiteY0" fmla="*/ 391859 h 783716"/>
                <a:gd name="connsiteX1" fmla="*/ 402971 w 805942"/>
                <a:gd name="connsiteY1" fmla="*/ 783717 h 783716"/>
                <a:gd name="connsiteX2" fmla="*/ 0 w 805942"/>
                <a:gd name="connsiteY2" fmla="*/ 391859 h 783716"/>
                <a:gd name="connsiteX3" fmla="*/ 402971 w 805942"/>
                <a:gd name="connsiteY3" fmla="*/ 0 h 783716"/>
                <a:gd name="connsiteX4" fmla="*/ 805942 w 805942"/>
                <a:gd name="connsiteY4" fmla="*/ 391859 h 783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5942" h="783716">
                  <a:moveTo>
                    <a:pt x="805942" y="391859"/>
                  </a:moveTo>
                  <a:cubicBezTo>
                    <a:pt x="805942" y="608276"/>
                    <a:pt x="625526" y="783717"/>
                    <a:pt x="402971" y="783717"/>
                  </a:cubicBezTo>
                  <a:cubicBezTo>
                    <a:pt x="180416" y="783717"/>
                    <a:pt x="0" y="608276"/>
                    <a:pt x="0" y="391859"/>
                  </a:cubicBezTo>
                  <a:cubicBezTo>
                    <a:pt x="0" y="175441"/>
                    <a:pt x="180416" y="0"/>
                    <a:pt x="402971" y="0"/>
                  </a:cubicBezTo>
                  <a:cubicBezTo>
                    <a:pt x="625526" y="0"/>
                    <a:pt x="805942" y="175441"/>
                    <a:pt x="805942" y="391859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FBC7AB5E-4E12-4C48-BE07-E5C020F66B84}"/>
                </a:ext>
              </a:extLst>
            </p:cNvPr>
            <p:cNvSpPr/>
            <p:nvPr/>
          </p:nvSpPr>
          <p:spPr>
            <a:xfrm>
              <a:off x="3612280" y="1142968"/>
              <a:ext cx="6180344" cy="4981542"/>
            </a:xfrm>
            <a:custGeom>
              <a:avLst/>
              <a:gdLst>
                <a:gd name="connsiteX0" fmla="*/ 6032608 w 6180344"/>
                <a:gd name="connsiteY0" fmla="*/ 4981543 h 4981542"/>
                <a:gd name="connsiteX1" fmla="*/ 5769781 w 6180344"/>
                <a:gd name="connsiteY1" fmla="*/ 3557555 h 4981542"/>
                <a:gd name="connsiteX2" fmla="*/ 5308581 w 6180344"/>
                <a:gd name="connsiteY2" fmla="*/ 3191795 h 4981542"/>
                <a:gd name="connsiteX3" fmla="*/ 5162976 w 6180344"/>
                <a:gd name="connsiteY3" fmla="*/ 2524156 h 4981542"/>
                <a:gd name="connsiteX4" fmla="*/ 4604302 w 6180344"/>
                <a:gd name="connsiteY4" fmla="*/ 512413 h 4981542"/>
                <a:gd name="connsiteX5" fmla="*/ 3090970 w 6180344"/>
                <a:gd name="connsiteY5" fmla="*/ 30384 h 4981542"/>
                <a:gd name="connsiteX6" fmla="*/ 1897043 w 6180344"/>
                <a:gd name="connsiteY6" fmla="*/ 1055084 h 4981542"/>
                <a:gd name="connsiteX7" fmla="*/ 1680635 w 6180344"/>
                <a:gd name="connsiteY7" fmla="*/ 1566005 h 4981542"/>
                <a:gd name="connsiteX8" fmla="*/ 855198 w 6180344"/>
                <a:gd name="connsiteY8" fmla="*/ 2019458 h 4981542"/>
                <a:gd name="connsiteX9" fmla="*/ 593705 w 6180344"/>
                <a:gd name="connsiteY9" fmla="*/ 3079654 h 4981542"/>
                <a:gd name="connsiteX10" fmla="*/ 454005 w 6180344"/>
                <a:gd name="connsiteY10" fmla="*/ 4179538 h 4981542"/>
                <a:gd name="connsiteX11" fmla="*/ 112884 w 6180344"/>
                <a:gd name="connsiteY11" fmla="*/ 4529232 h 4981542"/>
                <a:gd name="connsiteX12" fmla="*/ 47796 w 6180344"/>
                <a:gd name="connsiteY12" fmla="*/ 4975002 h 4981542"/>
                <a:gd name="connsiteX13" fmla="*/ 6032608 w 6180344"/>
                <a:gd name="connsiteY13" fmla="*/ 4981543 h 4981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80344" h="4981542">
                  <a:moveTo>
                    <a:pt x="6032608" y="4981543"/>
                  </a:moveTo>
                  <a:cubicBezTo>
                    <a:pt x="6306547" y="4528915"/>
                    <a:pt x="6188501" y="3889343"/>
                    <a:pt x="5769781" y="3557555"/>
                  </a:cubicBezTo>
                  <a:cubicBezTo>
                    <a:pt x="5615286" y="3435127"/>
                    <a:pt x="5424976" y="3349148"/>
                    <a:pt x="5308581" y="3191795"/>
                  </a:cubicBezTo>
                  <a:cubicBezTo>
                    <a:pt x="5169643" y="3003962"/>
                    <a:pt x="5165198" y="2755550"/>
                    <a:pt x="5162976" y="2524156"/>
                  </a:cubicBezTo>
                  <a:cubicBezTo>
                    <a:pt x="5156054" y="1813337"/>
                    <a:pt x="5094205" y="1040034"/>
                    <a:pt x="4604302" y="512413"/>
                  </a:cubicBezTo>
                  <a:cubicBezTo>
                    <a:pt x="4232065" y="111474"/>
                    <a:pt x="3635039" y="-78709"/>
                    <a:pt x="3090970" y="30384"/>
                  </a:cubicBezTo>
                  <a:cubicBezTo>
                    <a:pt x="2546902" y="139477"/>
                    <a:pt x="2075923" y="543655"/>
                    <a:pt x="1897043" y="1055084"/>
                  </a:cubicBezTo>
                  <a:cubicBezTo>
                    <a:pt x="1835639" y="1230725"/>
                    <a:pt x="1802936" y="1423638"/>
                    <a:pt x="1680635" y="1566005"/>
                  </a:cubicBezTo>
                  <a:cubicBezTo>
                    <a:pt x="1476292" y="1803939"/>
                    <a:pt x="1097578" y="1818036"/>
                    <a:pt x="855198" y="2019458"/>
                  </a:cubicBezTo>
                  <a:cubicBezTo>
                    <a:pt x="559098" y="2265521"/>
                    <a:pt x="553383" y="2702972"/>
                    <a:pt x="593705" y="3079654"/>
                  </a:cubicBezTo>
                  <a:cubicBezTo>
                    <a:pt x="634028" y="3456336"/>
                    <a:pt x="685654" y="3874992"/>
                    <a:pt x="454005" y="4179538"/>
                  </a:cubicBezTo>
                  <a:cubicBezTo>
                    <a:pt x="355644" y="4308887"/>
                    <a:pt x="214928" y="4402613"/>
                    <a:pt x="112884" y="4529232"/>
                  </a:cubicBezTo>
                  <a:cubicBezTo>
                    <a:pt x="10839" y="4655851"/>
                    <a:pt x="-46311" y="4842732"/>
                    <a:pt x="47796" y="4975002"/>
                  </a:cubicBezTo>
                  <a:lnTo>
                    <a:pt x="6032608" y="4981543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D6E42CE6-7FB4-B64E-83A8-B22BC628D75F}"/>
                </a:ext>
              </a:extLst>
            </p:cNvPr>
            <p:cNvSpPr/>
            <p:nvPr/>
          </p:nvSpPr>
          <p:spPr>
            <a:xfrm>
              <a:off x="3486277" y="6041136"/>
              <a:ext cx="6610223" cy="195325"/>
            </a:xfrm>
            <a:custGeom>
              <a:avLst/>
              <a:gdLst>
                <a:gd name="connsiteX0" fmla="*/ 6610223 w 6610223"/>
                <a:gd name="connsiteY0" fmla="*/ 97663 h 195325"/>
                <a:gd name="connsiteX1" fmla="*/ 3305112 w 6610223"/>
                <a:gd name="connsiteY1" fmla="*/ 195326 h 195325"/>
                <a:gd name="connsiteX2" fmla="*/ 0 w 6610223"/>
                <a:gd name="connsiteY2" fmla="*/ 97663 h 195325"/>
                <a:gd name="connsiteX3" fmla="*/ 3305112 w 6610223"/>
                <a:gd name="connsiteY3" fmla="*/ 0 h 195325"/>
                <a:gd name="connsiteX4" fmla="*/ 6610223 w 6610223"/>
                <a:gd name="connsiteY4" fmla="*/ 97663 h 1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0223" h="195325">
                  <a:moveTo>
                    <a:pt x="6610223" y="97663"/>
                  </a:moveTo>
                  <a:cubicBezTo>
                    <a:pt x="6610223" y="151601"/>
                    <a:pt x="5130475" y="195326"/>
                    <a:pt x="3305112" y="195326"/>
                  </a:cubicBezTo>
                  <a:cubicBezTo>
                    <a:pt x="1479749" y="195326"/>
                    <a:pt x="0" y="151601"/>
                    <a:pt x="0" y="97663"/>
                  </a:cubicBezTo>
                  <a:cubicBezTo>
                    <a:pt x="0" y="43725"/>
                    <a:pt x="1479749" y="0"/>
                    <a:pt x="3305112" y="0"/>
                  </a:cubicBezTo>
                  <a:cubicBezTo>
                    <a:pt x="5130475" y="0"/>
                    <a:pt x="6610223" y="43725"/>
                    <a:pt x="6610223" y="97663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CA0FB951-ED96-4748-8167-6EE7A9A1C156}"/>
                </a:ext>
              </a:extLst>
            </p:cNvPr>
            <p:cNvSpPr/>
            <p:nvPr/>
          </p:nvSpPr>
          <p:spPr>
            <a:xfrm>
              <a:off x="4497216" y="2189597"/>
              <a:ext cx="2796977" cy="3931284"/>
            </a:xfrm>
            <a:custGeom>
              <a:avLst/>
              <a:gdLst>
                <a:gd name="connsiteX0" fmla="*/ 2655868 w 2796977"/>
                <a:gd name="connsiteY0" fmla="*/ 1373895 h 3931284"/>
                <a:gd name="connsiteX1" fmla="*/ 2622214 w 2796977"/>
                <a:gd name="connsiteY1" fmla="*/ 1411043 h 3931284"/>
                <a:gd name="connsiteX2" fmla="*/ 2300015 w 2796977"/>
                <a:gd name="connsiteY2" fmla="*/ 2224986 h 3931284"/>
                <a:gd name="connsiteX3" fmla="*/ 2318683 w 2796977"/>
                <a:gd name="connsiteY3" fmla="*/ 2578681 h 3931284"/>
                <a:gd name="connsiteX4" fmla="*/ 2319445 w 2796977"/>
                <a:gd name="connsiteY4" fmla="*/ 2878020 h 3931284"/>
                <a:gd name="connsiteX5" fmla="*/ 1812842 w 2796977"/>
                <a:gd name="connsiteY5" fmla="*/ 3931167 h 3931284"/>
                <a:gd name="connsiteX6" fmla="*/ 1704003 w 2796977"/>
                <a:gd name="connsiteY6" fmla="*/ 3768417 h 3931284"/>
                <a:gd name="connsiteX7" fmla="*/ 1721339 w 2796977"/>
                <a:gd name="connsiteY7" fmla="*/ 3585791 h 3931284"/>
                <a:gd name="connsiteX8" fmla="*/ 1707559 w 2796977"/>
                <a:gd name="connsiteY8" fmla="*/ 2756354 h 3931284"/>
                <a:gd name="connsiteX9" fmla="*/ 1398505 w 2796977"/>
                <a:gd name="connsiteY9" fmla="*/ 2320807 h 3931284"/>
                <a:gd name="connsiteX10" fmla="*/ 1089450 w 2796977"/>
                <a:gd name="connsiteY10" fmla="*/ 2756354 h 3931284"/>
                <a:gd name="connsiteX11" fmla="*/ 1075734 w 2796977"/>
                <a:gd name="connsiteY11" fmla="*/ 3585791 h 3931284"/>
                <a:gd name="connsiteX12" fmla="*/ 1093133 w 2796977"/>
                <a:gd name="connsiteY12" fmla="*/ 3766956 h 3931284"/>
                <a:gd name="connsiteX13" fmla="*/ 984167 w 2796977"/>
                <a:gd name="connsiteY13" fmla="*/ 3931167 h 3931284"/>
                <a:gd name="connsiteX14" fmla="*/ 478262 w 2796977"/>
                <a:gd name="connsiteY14" fmla="*/ 2578617 h 3931284"/>
                <a:gd name="connsiteX15" fmla="*/ 174796 w 2796977"/>
                <a:gd name="connsiteY15" fmla="*/ 1410979 h 3931284"/>
                <a:gd name="connsiteX16" fmla="*/ 143808 w 2796977"/>
                <a:gd name="connsiteY16" fmla="*/ 1377070 h 3931284"/>
                <a:gd name="connsiteX17" fmla="*/ 22968 w 2796977"/>
                <a:gd name="connsiteY17" fmla="*/ 718258 h 3931284"/>
                <a:gd name="connsiteX18" fmla="*/ 499154 w 2796977"/>
                <a:gd name="connsiteY18" fmla="*/ 73 h 3931284"/>
                <a:gd name="connsiteX19" fmla="*/ 1126026 w 2796977"/>
                <a:gd name="connsiteY19" fmla="*/ 356943 h 3931284"/>
                <a:gd name="connsiteX20" fmla="*/ 1398505 w 2796977"/>
                <a:gd name="connsiteY20" fmla="*/ 423300 h 3931284"/>
                <a:gd name="connsiteX21" fmla="*/ 2297855 w 2796977"/>
                <a:gd name="connsiteY21" fmla="*/ 73 h 3931284"/>
                <a:gd name="connsiteX22" fmla="*/ 2655868 w 2796977"/>
                <a:gd name="connsiteY22" fmla="*/ 1373895 h 3931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796977" h="3931284">
                  <a:moveTo>
                    <a:pt x="2655868" y="1373895"/>
                  </a:moveTo>
                  <a:cubicBezTo>
                    <a:pt x="2645264" y="1386595"/>
                    <a:pt x="2634088" y="1398978"/>
                    <a:pt x="2622214" y="1411043"/>
                  </a:cubicBezTo>
                  <a:cubicBezTo>
                    <a:pt x="2380659" y="1654946"/>
                    <a:pt x="2312206" y="1979812"/>
                    <a:pt x="2300015" y="2224986"/>
                  </a:cubicBezTo>
                  <a:cubicBezTo>
                    <a:pt x="2289728" y="2429646"/>
                    <a:pt x="2318683" y="2578681"/>
                    <a:pt x="2318683" y="2578681"/>
                  </a:cubicBezTo>
                  <a:cubicBezTo>
                    <a:pt x="2318683" y="2578681"/>
                    <a:pt x="2325732" y="2703839"/>
                    <a:pt x="2319445" y="2878020"/>
                  </a:cubicBezTo>
                  <a:cubicBezTo>
                    <a:pt x="2304903" y="3279467"/>
                    <a:pt x="2219433" y="3941391"/>
                    <a:pt x="1812842" y="3931167"/>
                  </a:cubicBezTo>
                  <a:cubicBezTo>
                    <a:pt x="1812842" y="3931167"/>
                    <a:pt x="1715306" y="3925389"/>
                    <a:pt x="1704003" y="3768417"/>
                  </a:cubicBezTo>
                  <a:cubicBezTo>
                    <a:pt x="1700638" y="3721998"/>
                    <a:pt x="1704829" y="3662372"/>
                    <a:pt x="1721339" y="3585791"/>
                  </a:cubicBezTo>
                  <a:cubicBezTo>
                    <a:pt x="1760645" y="3403228"/>
                    <a:pt x="1767122" y="3045088"/>
                    <a:pt x="1707559" y="2756354"/>
                  </a:cubicBezTo>
                  <a:cubicBezTo>
                    <a:pt x="1657648" y="2514165"/>
                    <a:pt x="1561128" y="2320807"/>
                    <a:pt x="1398505" y="2320807"/>
                  </a:cubicBezTo>
                  <a:cubicBezTo>
                    <a:pt x="1235881" y="2320807"/>
                    <a:pt x="1139424" y="2514165"/>
                    <a:pt x="1089450" y="2756354"/>
                  </a:cubicBezTo>
                  <a:cubicBezTo>
                    <a:pt x="1029887" y="3045088"/>
                    <a:pt x="1036428" y="3403228"/>
                    <a:pt x="1075734" y="3585791"/>
                  </a:cubicBezTo>
                  <a:cubicBezTo>
                    <a:pt x="1092054" y="3661610"/>
                    <a:pt x="1096308" y="3720792"/>
                    <a:pt x="1093133" y="3766956"/>
                  </a:cubicBezTo>
                  <a:cubicBezTo>
                    <a:pt x="1082338" y="3925325"/>
                    <a:pt x="984167" y="3931167"/>
                    <a:pt x="984167" y="3931167"/>
                  </a:cubicBezTo>
                  <a:cubicBezTo>
                    <a:pt x="401174" y="3945772"/>
                    <a:pt x="478262" y="2578617"/>
                    <a:pt x="478262" y="2578617"/>
                  </a:cubicBezTo>
                  <a:cubicBezTo>
                    <a:pt x="478262" y="2578617"/>
                    <a:pt x="618026" y="1858591"/>
                    <a:pt x="174796" y="1410979"/>
                  </a:cubicBezTo>
                  <a:cubicBezTo>
                    <a:pt x="163874" y="1399994"/>
                    <a:pt x="153587" y="1388627"/>
                    <a:pt x="143808" y="1377070"/>
                  </a:cubicBezTo>
                  <a:cubicBezTo>
                    <a:pt x="-5290" y="1199715"/>
                    <a:pt x="-24340" y="953525"/>
                    <a:pt x="22968" y="718258"/>
                  </a:cubicBezTo>
                  <a:cubicBezTo>
                    <a:pt x="98660" y="342274"/>
                    <a:pt x="344024" y="-5769"/>
                    <a:pt x="499154" y="73"/>
                  </a:cubicBezTo>
                  <a:cubicBezTo>
                    <a:pt x="685463" y="7058"/>
                    <a:pt x="897617" y="238896"/>
                    <a:pt x="1126026" y="356943"/>
                  </a:cubicBezTo>
                  <a:cubicBezTo>
                    <a:pt x="1214609" y="402790"/>
                    <a:pt x="1305604" y="431492"/>
                    <a:pt x="1398505" y="423300"/>
                  </a:cubicBezTo>
                  <a:cubicBezTo>
                    <a:pt x="1730927" y="452510"/>
                    <a:pt x="2039283" y="9788"/>
                    <a:pt x="2297855" y="73"/>
                  </a:cubicBezTo>
                  <a:cubicBezTo>
                    <a:pt x="2549378" y="-9389"/>
                    <a:pt x="3038328" y="911869"/>
                    <a:pt x="2655868" y="137389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6900CB5A-328E-6642-B4E7-659EE7C1C557}"/>
                </a:ext>
              </a:extLst>
            </p:cNvPr>
            <p:cNvSpPr/>
            <p:nvPr/>
          </p:nvSpPr>
          <p:spPr>
            <a:xfrm>
              <a:off x="4640960" y="3566667"/>
              <a:ext cx="949325" cy="2554213"/>
            </a:xfrm>
            <a:custGeom>
              <a:avLst/>
              <a:gdLst>
                <a:gd name="connsiteX0" fmla="*/ 949325 w 949325"/>
                <a:gd name="connsiteY0" fmla="*/ 2389886 h 2554213"/>
                <a:gd name="connsiteX1" fmla="*/ 840359 w 949325"/>
                <a:gd name="connsiteY1" fmla="*/ 2554097 h 2554213"/>
                <a:gd name="connsiteX2" fmla="*/ 334455 w 949325"/>
                <a:gd name="connsiteY2" fmla="*/ 1201547 h 2554213"/>
                <a:gd name="connsiteX3" fmla="*/ 30988 w 949325"/>
                <a:gd name="connsiteY3" fmla="*/ 33909 h 2554213"/>
                <a:gd name="connsiteX4" fmla="*/ 0 w 949325"/>
                <a:gd name="connsiteY4" fmla="*/ 0 h 2554213"/>
                <a:gd name="connsiteX5" fmla="*/ 354394 w 949325"/>
                <a:gd name="connsiteY5" fmla="*/ 470535 h 2554213"/>
                <a:gd name="connsiteX6" fmla="*/ 421449 w 949325"/>
                <a:gd name="connsiteY6" fmla="*/ 1392619 h 2554213"/>
                <a:gd name="connsiteX7" fmla="*/ 600266 w 949325"/>
                <a:gd name="connsiteY7" fmla="*/ 2290953 h 2554213"/>
                <a:gd name="connsiteX8" fmla="*/ 781876 w 949325"/>
                <a:gd name="connsiteY8" fmla="*/ 2433257 h 2554213"/>
                <a:gd name="connsiteX9" fmla="*/ 949325 w 949325"/>
                <a:gd name="connsiteY9" fmla="*/ 2389886 h 2554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9325" h="2554213">
                  <a:moveTo>
                    <a:pt x="949325" y="2389886"/>
                  </a:moveTo>
                  <a:cubicBezTo>
                    <a:pt x="938530" y="2548255"/>
                    <a:pt x="840359" y="2554097"/>
                    <a:pt x="840359" y="2554097"/>
                  </a:cubicBezTo>
                  <a:cubicBezTo>
                    <a:pt x="257366" y="2568702"/>
                    <a:pt x="334455" y="1201547"/>
                    <a:pt x="334455" y="1201547"/>
                  </a:cubicBezTo>
                  <a:cubicBezTo>
                    <a:pt x="334455" y="1201547"/>
                    <a:pt x="474218" y="481521"/>
                    <a:pt x="30988" y="33909"/>
                  </a:cubicBezTo>
                  <a:cubicBezTo>
                    <a:pt x="20066" y="22923"/>
                    <a:pt x="9779" y="11557"/>
                    <a:pt x="0" y="0"/>
                  </a:cubicBezTo>
                  <a:cubicBezTo>
                    <a:pt x="160020" y="120650"/>
                    <a:pt x="285242" y="285305"/>
                    <a:pt x="354394" y="470535"/>
                  </a:cubicBezTo>
                  <a:cubicBezTo>
                    <a:pt x="463169" y="762191"/>
                    <a:pt x="433451" y="1082548"/>
                    <a:pt x="421449" y="1392619"/>
                  </a:cubicBezTo>
                  <a:cubicBezTo>
                    <a:pt x="409448" y="1702689"/>
                    <a:pt x="422720" y="2033079"/>
                    <a:pt x="600266" y="2290953"/>
                  </a:cubicBezTo>
                  <a:cubicBezTo>
                    <a:pt x="644589" y="2355406"/>
                    <a:pt x="703961" y="2416937"/>
                    <a:pt x="781876" y="2433257"/>
                  </a:cubicBezTo>
                  <a:cubicBezTo>
                    <a:pt x="840486" y="2445449"/>
                    <a:pt x="904558" y="2428558"/>
                    <a:pt x="949325" y="238988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82AA7BE4-91F5-584A-AC4C-C1E841E2E03E}"/>
                </a:ext>
              </a:extLst>
            </p:cNvPr>
            <p:cNvSpPr/>
            <p:nvPr/>
          </p:nvSpPr>
          <p:spPr>
            <a:xfrm>
              <a:off x="6201155" y="3563302"/>
              <a:ext cx="951864" cy="2557515"/>
            </a:xfrm>
            <a:custGeom>
              <a:avLst/>
              <a:gdLst>
                <a:gd name="connsiteX0" fmla="*/ 596011 w 951864"/>
                <a:gd name="connsiteY0" fmla="*/ 851217 h 2557515"/>
                <a:gd name="connsiteX1" fmla="*/ 614680 w 951864"/>
                <a:gd name="connsiteY1" fmla="*/ 1204913 h 2557515"/>
                <a:gd name="connsiteX2" fmla="*/ 615442 w 951864"/>
                <a:gd name="connsiteY2" fmla="*/ 1504251 h 2557515"/>
                <a:gd name="connsiteX3" fmla="*/ 108839 w 951864"/>
                <a:gd name="connsiteY3" fmla="*/ 2557399 h 2557515"/>
                <a:gd name="connsiteX4" fmla="*/ 0 w 951864"/>
                <a:gd name="connsiteY4" fmla="*/ 2394649 h 2557515"/>
                <a:gd name="connsiteX5" fmla="*/ 165735 w 951864"/>
                <a:gd name="connsiteY5" fmla="*/ 2436432 h 2557515"/>
                <a:gd name="connsiteX6" fmla="*/ 347345 w 951864"/>
                <a:gd name="connsiteY6" fmla="*/ 2294128 h 2557515"/>
                <a:gd name="connsiteX7" fmla="*/ 526098 w 951864"/>
                <a:gd name="connsiteY7" fmla="*/ 1395794 h 2557515"/>
                <a:gd name="connsiteX8" fmla="*/ 593217 w 951864"/>
                <a:gd name="connsiteY8" fmla="*/ 473710 h 2557515"/>
                <a:gd name="connsiteX9" fmla="*/ 951865 w 951864"/>
                <a:gd name="connsiteY9" fmla="*/ 0 h 2557515"/>
                <a:gd name="connsiteX10" fmla="*/ 918210 w 951864"/>
                <a:gd name="connsiteY10" fmla="*/ 37147 h 2557515"/>
                <a:gd name="connsiteX11" fmla="*/ 596011 w 951864"/>
                <a:gd name="connsiteY11" fmla="*/ 851217 h 2557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1864" h="2557515">
                  <a:moveTo>
                    <a:pt x="596011" y="851217"/>
                  </a:moveTo>
                  <a:cubicBezTo>
                    <a:pt x="585724" y="1055878"/>
                    <a:pt x="614680" y="1204913"/>
                    <a:pt x="614680" y="1204913"/>
                  </a:cubicBezTo>
                  <a:cubicBezTo>
                    <a:pt x="614680" y="1204913"/>
                    <a:pt x="621728" y="1330071"/>
                    <a:pt x="615442" y="1504251"/>
                  </a:cubicBezTo>
                  <a:cubicBezTo>
                    <a:pt x="600900" y="1905698"/>
                    <a:pt x="515429" y="2567622"/>
                    <a:pt x="108839" y="2557399"/>
                  </a:cubicBezTo>
                  <a:cubicBezTo>
                    <a:pt x="108839" y="2557399"/>
                    <a:pt x="11303" y="2551620"/>
                    <a:pt x="0" y="2394649"/>
                  </a:cubicBezTo>
                  <a:cubicBezTo>
                    <a:pt x="44641" y="2432240"/>
                    <a:pt x="107886" y="2448560"/>
                    <a:pt x="165735" y="2436432"/>
                  </a:cubicBezTo>
                  <a:cubicBezTo>
                    <a:pt x="243713" y="2420112"/>
                    <a:pt x="303022" y="2358581"/>
                    <a:pt x="347345" y="2294128"/>
                  </a:cubicBezTo>
                  <a:cubicBezTo>
                    <a:pt x="524827" y="2036254"/>
                    <a:pt x="538099" y="1705927"/>
                    <a:pt x="526098" y="1395794"/>
                  </a:cubicBezTo>
                  <a:cubicBezTo>
                    <a:pt x="514096" y="1085723"/>
                    <a:pt x="484378" y="765365"/>
                    <a:pt x="593217" y="473710"/>
                  </a:cubicBezTo>
                  <a:cubicBezTo>
                    <a:pt x="662940" y="286829"/>
                    <a:pt x="789750" y="120967"/>
                    <a:pt x="951865" y="0"/>
                  </a:cubicBezTo>
                  <a:cubicBezTo>
                    <a:pt x="941261" y="12700"/>
                    <a:pt x="930085" y="25082"/>
                    <a:pt x="918210" y="37147"/>
                  </a:cubicBezTo>
                  <a:cubicBezTo>
                    <a:pt x="676656" y="281241"/>
                    <a:pt x="608203" y="606107"/>
                    <a:pt x="596011" y="8512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0E21BD14-41D4-2641-8113-16BDCEA3A092}"/>
                </a:ext>
              </a:extLst>
            </p:cNvPr>
            <p:cNvSpPr/>
            <p:nvPr/>
          </p:nvSpPr>
          <p:spPr>
            <a:xfrm>
              <a:off x="5586112" y="4413821"/>
              <a:ext cx="618631" cy="532129"/>
            </a:xfrm>
            <a:custGeom>
              <a:avLst/>
              <a:gdLst>
                <a:gd name="connsiteX0" fmla="*/ 618599 w 618631"/>
                <a:gd name="connsiteY0" fmla="*/ 532130 h 532129"/>
                <a:gd name="connsiteX1" fmla="*/ 618599 w 618631"/>
                <a:gd name="connsiteY1" fmla="*/ 532130 h 532129"/>
                <a:gd name="connsiteX2" fmla="*/ 309481 w 618631"/>
                <a:gd name="connsiteY2" fmla="*/ 96583 h 532129"/>
                <a:gd name="connsiteX3" fmla="*/ 427 w 618631"/>
                <a:gd name="connsiteY3" fmla="*/ 532130 h 532129"/>
                <a:gd name="connsiteX4" fmla="*/ 302115 w 618631"/>
                <a:gd name="connsiteY4" fmla="*/ 0 h 532129"/>
                <a:gd name="connsiteX5" fmla="*/ 618599 w 618631"/>
                <a:gd name="connsiteY5" fmla="*/ 532130 h 532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631" h="532129">
                  <a:moveTo>
                    <a:pt x="618599" y="532130"/>
                  </a:moveTo>
                  <a:lnTo>
                    <a:pt x="618599" y="532130"/>
                  </a:lnTo>
                  <a:cubicBezTo>
                    <a:pt x="568625" y="289941"/>
                    <a:pt x="472168" y="96583"/>
                    <a:pt x="309481" y="96583"/>
                  </a:cubicBezTo>
                  <a:cubicBezTo>
                    <a:pt x="146794" y="96583"/>
                    <a:pt x="50401" y="289941"/>
                    <a:pt x="427" y="532130"/>
                  </a:cubicBezTo>
                  <a:cubicBezTo>
                    <a:pt x="427" y="532130"/>
                    <a:pt x="-24275" y="0"/>
                    <a:pt x="302115" y="0"/>
                  </a:cubicBezTo>
                  <a:cubicBezTo>
                    <a:pt x="628505" y="0"/>
                    <a:pt x="618599" y="532130"/>
                    <a:pt x="618599" y="53213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F90B5ADA-2775-3449-BE4E-E60B28B7269C}"/>
                </a:ext>
              </a:extLst>
            </p:cNvPr>
            <p:cNvSpPr/>
            <p:nvPr/>
          </p:nvSpPr>
          <p:spPr>
            <a:xfrm>
              <a:off x="8784208" y="1708911"/>
              <a:ext cx="588073" cy="571563"/>
            </a:xfrm>
            <a:custGeom>
              <a:avLst/>
              <a:gdLst>
                <a:gd name="connsiteX0" fmla="*/ 19431 w 588073"/>
                <a:gd name="connsiteY0" fmla="*/ 201676 h 571563"/>
                <a:gd name="connsiteX1" fmla="*/ 187008 w 588073"/>
                <a:gd name="connsiteY1" fmla="*/ 201676 h 571563"/>
                <a:gd name="connsiteX2" fmla="*/ 206439 w 588073"/>
                <a:gd name="connsiteY2" fmla="*/ 182817 h 571563"/>
                <a:gd name="connsiteX3" fmla="*/ 206439 w 588073"/>
                <a:gd name="connsiteY3" fmla="*/ 18860 h 571563"/>
                <a:gd name="connsiteX4" fmla="*/ 225870 w 588073"/>
                <a:gd name="connsiteY4" fmla="*/ 0 h 571563"/>
                <a:gd name="connsiteX5" fmla="*/ 361124 w 588073"/>
                <a:gd name="connsiteY5" fmla="*/ 0 h 571563"/>
                <a:gd name="connsiteX6" fmla="*/ 380556 w 588073"/>
                <a:gd name="connsiteY6" fmla="*/ 18860 h 571563"/>
                <a:gd name="connsiteX7" fmla="*/ 380556 w 588073"/>
                <a:gd name="connsiteY7" fmla="*/ 182817 h 571563"/>
                <a:gd name="connsiteX8" fmla="*/ 399986 w 588073"/>
                <a:gd name="connsiteY8" fmla="*/ 201676 h 571563"/>
                <a:gd name="connsiteX9" fmla="*/ 568643 w 588073"/>
                <a:gd name="connsiteY9" fmla="*/ 201676 h 571563"/>
                <a:gd name="connsiteX10" fmla="*/ 588073 w 588073"/>
                <a:gd name="connsiteY10" fmla="*/ 220536 h 571563"/>
                <a:gd name="connsiteX11" fmla="*/ 588073 w 588073"/>
                <a:gd name="connsiteY11" fmla="*/ 352044 h 571563"/>
                <a:gd name="connsiteX12" fmla="*/ 568643 w 588073"/>
                <a:gd name="connsiteY12" fmla="*/ 370904 h 571563"/>
                <a:gd name="connsiteX13" fmla="*/ 399986 w 588073"/>
                <a:gd name="connsiteY13" fmla="*/ 370904 h 571563"/>
                <a:gd name="connsiteX14" fmla="*/ 380556 w 588073"/>
                <a:gd name="connsiteY14" fmla="*/ 389763 h 571563"/>
                <a:gd name="connsiteX15" fmla="*/ 380556 w 588073"/>
                <a:gd name="connsiteY15" fmla="*/ 552704 h 571563"/>
                <a:gd name="connsiteX16" fmla="*/ 361124 w 588073"/>
                <a:gd name="connsiteY16" fmla="*/ 571564 h 571563"/>
                <a:gd name="connsiteX17" fmla="*/ 225870 w 588073"/>
                <a:gd name="connsiteY17" fmla="*/ 571564 h 571563"/>
                <a:gd name="connsiteX18" fmla="*/ 206439 w 588073"/>
                <a:gd name="connsiteY18" fmla="*/ 552704 h 571563"/>
                <a:gd name="connsiteX19" fmla="*/ 206439 w 588073"/>
                <a:gd name="connsiteY19" fmla="*/ 389763 h 571563"/>
                <a:gd name="connsiteX20" fmla="*/ 187008 w 588073"/>
                <a:gd name="connsiteY20" fmla="*/ 370904 h 571563"/>
                <a:gd name="connsiteX21" fmla="*/ 19431 w 588073"/>
                <a:gd name="connsiteY21" fmla="*/ 370904 h 571563"/>
                <a:gd name="connsiteX22" fmla="*/ 0 w 588073"/>
                <a:gd name="connsiteY22" fmla="*/ 352044 h 571563"/>
                <a:gd name="connsiteX23" fmla="*/ 0 w 588073"/>
                <a:gd name="connsiteY23" fmla="*/ 220536 h 571563"/>
                <a:gd name="connsiteX24" fmla="*/ 19431 w 588073"/>
                <a:gd name="connsiteY24" fmla="*/ 201676 h 571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88073" h="571563">
                  <a:moveTo>
                    <a:pt x="19431" y="201676"/>
                  </a:moveTo>
                  <a:lnTo>
                    <a:pt x="187008" y="201676"/>
                  </a:lnTo>
                  <a:cubicBezTo>
                    <a:pt x="197739" y="201676"/>
                    <a:pt x="206439" y="193230"/>
                    <a:pt x="206439" y="182817"/>
                  </a:cubicBezTo>
                  <a:lnTo>
                    <a:pt x="206439" y="18860"/>
                  </a:lnTo>
                  <a:cubicBezTo>
                    <a:pt x="206439" y="8446"/>
                    <a:pt x="215138" y="0"/>
                    <a:pt x="225870" y="0"/>
                  </a:cubicBezTo>
                  <a:lnTo>
                    <a:pt x="361124" y="0"/>
                  </a:lnTo>
                  <a:cubicBezTo>
                    <a:pt x="371856" y="0"/>
                    <a:pt x="380556" y="8446"/>
                    <a:pt x="380556" y="18860"/>
                  </a:cubicBezTo>
                  <a:lnTo>
                    <a:pt x="380556" y="182817"/>
                  </a:lnTo>
                  <a:cubicBezTo>
                    <a:pt x="380556" y="193230"/>
                    <a:pt x="389255" y="201676"/>
                    <a:pt x="399986" y="201676"/>
                  </a:cubicBezTo>
                  <a:lnTo>
                    <a:pt x="568643" y="201676"/>
                  </a:lnTo>
                  <a:cubicBezTo>
                    <a:pt x="579374" y="201676"/>
                    <a:pt x="588073" y="210121"/>
                    <a:pt x="588073" y="220536"/>
                  </a:cubicBezTo>
                  <a:lnTo>
                    <a:pt x="588073" y="352044"/>
                  </a:lnTo>
                  <a:cubicBezTo>
                    <a:pt x="588073" y="362458"/>
                    <a:pt x="579374" y="370904"/>
                    <a:pt x="568643" y="370904"/>
                  </a:cubicBezTo>
                  <a:lnTo>
                    <a:pt x="399986" y="370904"/>
                  </a:lnTo>
                  <a:cubicBezTo>
                    <a:pt x="389255" y="370904"/>
                    <a:pt x="380556" y="379349"/>
                    <a:pt x="380556" y="389763"/>
                  </a:cubicBezTo>
                  <a:lnTo>
                    <a:pt x="380556" y="552704"/>
                  </a:lnTo>
                  <a:cubicBezTo>
                    <a:pt x="380556" y="563118"/>
                    <a:pt x="371856" y="571564"/>
                    <a:pt x="361124" y="571564"/>
                  </a:cubicBezTo>
                  <a:lnTo>
                    <a:pt x="225870" y="571564"/>
                  </a:lnTo>
                  <a:cubicBezTo>
                    <a:pt x="215138" y="571564"/>
                    <a:pt x="206439" y="563118"/>
                    <a:pt x="206439" y="552704"/>
                  </a:cubicBezTo>
                  <a:lnTo>
                    <a:pt x="206439" y="389763"/>
                  </a:lnTo>
                  <a:cubicBezTo>
                    <a:pt x="206439" y="379349"/>
                    <a:pt x="197739" y="370904"/>
                    <a:pt x="187008" y="370904"/>
                  </a:cubicBezTo>
                  <a:lnTo>
                    <a:pt x="19431" y="370904"/>
                  </a:lnTo>
                  <a:cubicBezTo>
                    <a:pt x="8699" y="370904"/>
                    <a:pt x="0" y="362458"/>
                    <a:pt x="0" y="352044"/>
                  </a:cubicBezTo>
                  <a:lnTo>
                    <a:pt x="0" y="220536"/>
                  </a:lnTo>
                  <a:cubicBezTo>
                    <a:pt x="0" y="210121"/>
                    <a:pt x="8699" y="201676"/>
                    <a:pt x="19431" y="20167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1C8D21C4-5ABE-E34C-BDE4-C54356B0EFB9}"/>
                </a:ext>
              </a:extLst>
            </p:cNvPr>
            <p:cNvSpPr/>
            <p:nvPr/>
          </p:nvSpPr>
          <p:spPr>
            <a:xfrm>
              <a:off x="9372155" y="1391602"/>
              <a:ext cx="248856" cy="242189"/>
            </a:xfrm>
            <a:custGeom>
              <a:avLst/>
              <a:gdLst>
                <a:gd name="connsiteX0" fmla="*/ 8192 w 248856"/>
                <a:gd name="connsiteY0" fmla="*/ 85471 h 242189"/>
                <a:gd name="connsiteX1" fmla="*/ 79185 w 248856"/>
                <a:gd name="connsiteY1" fmla="*/ 85471 h 242189"/>
                <a:gd name="connsiteX2" fmla="*/ 87376 w 248856"/>
                <a:gd name="connsiteY2" fmla="*/ 77470 h 242189"/>
                <a:gd name="connsiteX3" fmla="*/ 87376 w 248856"/>
                <a:gd name="connsiteY3" fmla="*/ 8001 h 242189"/>
                <a:gd name="connsiteX4" fmla="*/ 95568 w 248856"/>
                <a:gd name="connsiteY4" fmla="*/ 0 h 242189"/>
                <a:gd name="connsiteX5" fmla="*/ 152845 w 248856"/>
                <a:gd name="connsiteY5" fmla="*/ 0 h 242189"/>
                <a:gd name="connsiteX6" fmla="*/ 161037 w 248856"/>
                <a:gd name="connsiteY6" fmla="*/ 8001 h 242189"/>
                <a:gd name="connsiteX7" fmla="*/ 161037 w 248856"/>
                <a:gd name="connsiteY7" fmla="*/ 77470 h 242189"/>
                <a:gd name="connsiteX8" fmla="*/ 169228 w 248856"/>
                <a:gd name="connsiteY8" fmla="*/ 85471 h 242189"/>
                <a:gd name="connsiteX9" fmla="*/ 240665 w 248856"/>
                <a:gd name="connsiteY9" fmla="*/ 85471 h 242189"/>
                <a:gd name="connsiteX10" fmla="*/ 248857 w 248856"/>
                <a:gd name="connsiteY10" fmla="*/ 93472 h 242189"/>
                <a:gd name="connsiteX11" fmla="*/ 248857 w 248856"/>
                <a:gd name="connsiteY11" fmla="*/ 149162 h 242189"/>
                <a:gd name="connsiteX12" fmla="*/ 240665 w 248856"/>
                <a:gd name="connsiteY12" fmla="*/ 157163 h 242189"/>
                <a:gd name="connsiteX13" fmla="*/ 169228 w 248856"/>
                <a:gd name="connsiteY13" fmla="*/ 157163 h 242189"/>
                <a:gd name="connsiteX14" fmla="*/ 161037 w 248856"/>
                <a:gd name="connsiteY14" fmla="*/ 165164 h 242189"/>
                <a:gd name="connsiteX15" fmla="*/ 161037 w 248856"/>
                <a:gd name="connsiteY15" fmla="*/ 234188 h 242189"/>
                <a:gd name="connsiteX16" fmla="*/ 152845 w 248856"/>
                <a:gd name="connsiteY16" fmla="*/ 242189 h 242189"/>
                <a:gd name="connsiteX17" fmla="*/ 95568 w 248856"/>
                <a:gd name="connsiteY17" fmla="*/ 242189 h 242189"/>
                <a:gd name="connsiteX18" fmla="*/ 87376 w 248856"/>
                <a:gd name="connsiteY18" fmla="*/ 234188 h 242189"/>
                <a:gd name="connsiteX19" fmla="*/ 87376 w 248856"/>
                <a:gd name="connsiteY19" fmla="*/ 165164 h 242189"/>
                <a:gd name="connsiteX20" fmla="*/ 79185 w 248856"/>
                <a:gd name="connsiteY20" fmla="*/ 157163 h 242189"/>
                <a:gd name="connsiteX21" fmla="*/ 8192 w 248856"/>
                <a:gd name="connsiteY21" fmla="*/ 157163 h 242189"/>
                <a:gd name="connsiteX22" fmla="*/ 1 w 248856"/>
                <a:gd name="connsiteY22" fmla="*/ 149162 h 242189"/>
                <a:gd name="connsiteX23" fmla="*/ 1 w 248856"/>
                <a:gd name="connsiteY23" fmla="*/ 93472 h 242189"/>
                <a:gd name="connsiteX24" fmla="*/ 8192 w 248856"/>
                <a:gd name="connsiteY24" fmla="*/ 85471 h 242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48856" h="242189">
                  <a:moveTo>
                    <a:pt x="8192" y="85471"/>
                  </a:moveTo>
                  <a:lnTo>
                    <a:pt x="79185" y="85471"/>
                  </a:lnTo>
                  <a:cubicBezTo>
                    <a:pt x="83757" y="85471"/>
                    <a:pt x="87376" y="81915"/>
                    <a:pt x="87376" y="77470"/>
                  </a:cubicBezTo>
                  <a:lnTo>
                    <a:pt x="87376" y="8001"/>
                  </a:lnTo>
                  <a:cubicBezTo>
                    <a:pt x="87376" y="3556"/>
                    <a:pt x="91060" y="0"/>
                    <a:pt x="95568" y="0"/>
                  </a:cubicBezTo>
                  <a:lnTo>
                    <a:pt x="152845" y="0"/>
                  </a:lnTo>
                  <a:cubicBezTo>
                    <a:pt x="157417" y="0"/>
                    <a:pt x="161037" y="3556"/>
                    <a:pt x="161037" y="8001"/>
                  </a:cubicBezTo>
                  <a:lnTo>
                    <a:pt x="161037" y="77470"/>
                  </a:lnTo>
                  <a:cubicBezTo>
                    <a:pt x="161037" y="81915"/>
                    <a:pt x="164719" y="85471"/>
                    <a:pt x="169228" y="85471"/>
                  </a:cubicBezTo>
                  <a:lnTo>
                    <a:pt x="240665" y="85471"/>
                  </a:lnTo>
                  <a:cubicBezTo>
                    <a:pt x="245238" y="85471"/>
                    <a:pt x="248857" y="89027"/>
                    <a:pt x="248857" y="93472"/>
                  </a:cubicBezTo>
                  <a:lnTo>
                    <a:pt x="248857" y="149162"/>
                  </a:lnTo>
                  <a:cubicBezTo>
                    <a:pt x="248857" y="153607"/>
                    <a:pt x="245174" y="157163"/>
                    <a:pt x="240665" y="157163"/>
                  </a:cubicBezTo>
                  <a:lnTo>
                    <a:pt x="169228" y="157163"/>
                  </a:lnTo>
                  <a:cubicBezTo>
                    <a:pt x="164656" y="157163"/>
                    <a:pt x="161037" y="160719"/>
                    <a:pt x="161037" y="165164"/>
                  </a:cubicBezTo>
                  <a:lnTo>
                    <a:pt x="161037" y="234188"/>
                  </a:lnTo>
                  <a:cubicBezTo>
                    <a:pt x="161037" y="238633"/>
                    <a:pt x="157353" y="242189"/>
                    <a:pt x="152845" y="242189"/>
                  </a:cubicBezTo>
                  <a:lnTo>
                    <a:pt x="95568" y="242189"/>
                  </a:lnTo>
                  <a:cubicBezTo>
                    <a:pt x="90996" y="242189"/>
                    <a:pt x="87376" y="238633"/>
                    <a:pt x="87376" y="234188"/>
                  </a:cubicBezTo>
                  <a:lnTo>
                    <a:pt x="87376" y="165164"/>
                  </a:lnTo>
                  <a:cubicBezTo>
                    <a:pt x="87376" y="160719"/>
                    <a:pt x="83693" y="157163"/>
                    <a:pt x="79185" y="157163"/>
                  </a:cubicBezTo>
                  <a:lnTo>
                    <a:pt x="8192" y="157163"/>
                  </a:lnTo>
                  <a:cubicBezTo>
                    <a:pt x="3620" y="157163"/>
                    <a:pt x="1" y="153607"/>
                    <a:pt x="1" y="149162"/>
                  </a:cubicBezTo>
                  <a:lnTo>
                    <a:pt x="1" y="93472"/>
                  </a:lnTo>
                  <a:cubicBezTo>
                    <a:pt x="-63" y="89090"/>
                    <a:pt x="3620" y="85471"/>
                    <a:pt x="8192" y="8547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703AFBA1-EE76-054D-93B7-5703B4056D67}"/>
                </a:ext>
              </a:extLst>
            </p:cNvPr>
            <p:cNvSpPr/>
            <p:nvPr/>
          </p:nvSpPr>
          <p:spPr>
            <a:xfrm>
              <a:off x="8925481" y="2745739"/>
              <a:ext cx="107774" cy="162623"/>
            </a:xfrm>
            <a:custGeom>
              <a:avLst/>
              <a:gdLst>
                <a:gd name="connsiteX0" fmla="*/ 107775 w 107774"/>
                <a:gd name="connsiteY0" fmla="*/ 141986 h 162623"/>
                <a:gd name="connsiteX1" fmla="*/ 101869 w 107774"/>
                <a:gd name="connsiteY1" fmla="*/ 162624 h 162623"/>
                <a:gd name="connsiteX2" fmla="*/ 2428 w 107774"/>
                <a:gd name="connsiteY2" fmla="*/ 0 h 162623"/>
                <a:gd name="connsiteX3" fmla="*/ 2491 w 107774"/>
                <a:gd name="connsiteY3" fmla="*/ 64 h 162623"/>
                <a:gd name="connsiteX4" fmla="*/ 50180 w 107774"/>
                <a:gd name="connsiteY4" fmla="*/ 102426 h 162623"/>
                <a:gd name="connsiteX5" fmla="*/ 76405 w 107774"/>
                <a:gd name="connsiteY5" fmla="*/ 137986 h 162623"/>
                <a:gd name="connsiteX6" fmla="*/ 107203 w 107774"/>
                <a:gd name="connsiteY6" fmla="*/ 141161 h 162623"/>
                <a:gd name="connsiteX7" fmla="*/ 107775 w 107774"/>
                <a:gd name="connsiteY7" fmla="*/ 141986 h 162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774" h="162623">
                  <a:moveTo>
                    <a:pt x="107775" y="141986"/>
                  </a:moveTo>
                  <a:cubicBezTo>
                    <a:pt x="107775" y="141986"/>
                    <a:pt x="106377" y="151067"/>
                    <a:pt x="101869" y="162624"/>
                  </a:cubicBezTo>
                  <a:cubicBezTo>
                    <a:pt x="-24623" y="161544"/>
                    <a:pt x="2428" y="0"/>
                    <a:pt x="2428" y="0"/>
                  </a:cubicBezTo>
                  <a:lnTo>
                    <a:pt x="2491" y="64"/>
                  </a:lnTo>
                  <a:cubicBezTo>
                    <a:pt x="18366" y="34227"/>
                    <a:pt x="34241" y="68263"/>
                    <a:pt x="50180" y="102426"/>
                  </a:cubicBezTo>
                  <a:cubicBezTo>
                    <a:pt x="56466" y="115951"/>
                    <a:pt x="63388" y="130239"/>
                    <a:pt x="76405" y="137986"/>
                  </a:cubicBezTo>
                  <a:cubicBezTo>
                    <a:pt x="85613" y="143510"/>
                    <a:pt x="96916" y="144208"/>
                    <a:pt x="107203" y="141161"/>
                  </a:cubicBezTo>
                  <a:cubicBezTo>
                    <a:pt x="107521" y="141668"/>
                    <a:pt x="107775" y="141986"/>
                    <a:pt x="107775" y="14198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149E926D-14F8-1B40-A39D-412296C5AAA8}"/>
                </a:ext>
              </a:extLst>
            </p:cNvPr>
            <p:cNvSpPr/>
            <p:nvPr/>
          </p:nvSpPr>
          <p:spPr>
            <a:xfrm>
              <a:off x="8587345" y="3466972"/>
              <a:ext cx="901" cy="6667"/>
            </a:xfrm>
            <a:custGeom>
              <a:avLst/>
              <a:gdLst>
                <a:gd name="connsiteX0" fmla="*/ 13 w 901"/>
                <a:gd name="connsiteY0" fmla="*/ 0 h 6667"/>
                <a:gd name="connsiteX1" fmla="*/ 902 w 901"/>
                <a:gd name="connsiteY1" fmla="*/ 6668 h 6667"/>
                <a:gd name="connsiteX2" fmla="*/ 13 w 901"/>
                <a:gd name="connsiteY2" fmla="*/ 0 h 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01" h="6667">
                  <a:moveTo>
                    <a:pt x="13" y="0"/>
                  </a:moveTo>
                  <a:lnTo>
                    <a:pt x="902" y="6668"/>
                  </a:lnTo>
                  <a:cubicBezTo>
                    <a:pt x="-177" y="2667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CADAF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6" name="Graphic 2">
              <a:extLst>
                <a:ext uri="{FF2B5EF4-FFF2-40B4-BE49-F238E27FC236}">
                  <a16:creationId xmlns:a16="http://schemas.microsoft.com/office/drawing/2014/main" id="{C0E1506C-9B99-5941-AD19-0CC93B191AE4}"/>
                </a:ext>
              </a:extLst>
            </p:cNvPr>
            <p:cNvGrpSpPr/>
            <p:nvPr/>
          </p:nvGrpSpPr>
          <p:grpSpPr>
            <a:xfrm>
              <a:off x="7540886" y="1836094"/>
              <a:ext cx="1526374" cy="4316611"/>
              <a:chOff x="7540886" y="1836094"/>
              <a:chExt cx="1526374" cy="4316611"/>
            </a:xfrm>
          </p:grpSpPr>
          <p:grpSp>
            <p:nvGrpSpPr>
              <p:cNvPr id="17" name="Graphic 2">
                <a:extLst>
                  <a:ext uri="{FF2B5EF4-FFF2-40B4-BE49-F238E27FC236}">
                    <a16:creationId xmlns:a16="http://schemas.microsoft.com/office/drawing/2014/main" id="{C0E1506C-9B99-5941-AD19-0CC93B191AE4}"/>
                  </a:ext>
                </a:extLst>
              </p:cNvPr>
              <p:cNvGrpSpPr/>
              <p:nvPr/>
            </p:nvGrpSpPr>
            <p:grpSpPr>
              <a:xfrm>
                <a:off x="7540886" y="1836094"/>
                <a:ext cx="1526374" cy="4316611"/>
                <a:chOff x="7540886" y="1836094"/>
                <a:chExt cx="1526374" cy="4316611"/>
              </a:xfrm>
            </p:grpSpPr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0792DB5C-E33E-E44D-BA34-404453C62C63}"/>
                    </a:ext>
                  </a:extLst>
                </p:cNvPr>
                <p:cNvSpPr/>
                <p:nvPr/>
              </p:nvSpPr>
              <p:spPr>
                <a:xfrm>
                  <a:off x="8070532" y="2237041"/>
                  <a:ext cx="24574" cy="56578"/>
                </a:xfrm>
                <a:custGeom>
                  <a:avLst/>
                  <a:gdLst>
                    <a:gd name="connsiteX0" fmla="*/ 21019 w 24574"/>
                    <a:gd name="connsiteY0" fmla="*/ 3429 h 56578"/>
                    <a:gd name="connsiteX1" fmla="*/ 24574 w 24574"/>
                    <a:gd name="connsiteY1" fmla="*/ 11874 h 56578"/>
                    <a:gd name="connsiteX2" fmla="*/ 24574 w 24574"/>
                    <a:gd name="connsiteY2" fmla="*/ 44704 h 56578"/>
                    <a:gd name="connsiteX3" fmla="*/ 12319 w 24574"/>
                    <a:gd name="connsiteY3" fmla="*/ 56579 h 56578"/>
                    <a:gd name="connsiteX4" fmla="*/ 0 w 24574"/>
                    <a:gd name="connsiteY4" fmla="*/ 44704 h 56578"/>
                    <a:gd name="connsiteX5" fmla="*/ 0 w 24574"/>
                    <a:gd name="connsiteY5" fmla="*/ 11874 h 56578"/>
                    <a:gd name="connsiteX6" fmla="*/ 12319 w 24574"/>
                    <a:gd name="connsiteY6" fmla="*/ 0 h 56578"/>
                    <a:gd name="connsiteX7" fmla="*/ 21019 w 24574"/>
                    <a:gd name="connsiteY7" fmla="*/ 3429 h 56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574" h="56578">
                      <a:moveTo>
                        <a:pt x="21019" y="3429"/>
                      </a:moveTo>
                      <a:cubicBezTo>
                        <a:pt x="23241" y="5588"/>
                        <a:pt x="24574" y="8573"/>
                        <a:pt x="24574" y="11874"/>
                      </a:cubicBezTo>
                      <a:lnTo>
                        <a:pt x="24574" y="44704"/>
                      </a:lnTo>
                      <a:cubicBezTo>
                        <a:pt x="24574" y="51244"/>
                        <a:pt x="19050" y="56579"/>
                        <a:pt x="12319" y="56579"/>
                      </a:cubicBezTo>
                      <a:cubicBezTo>
                        <a:pt x="5524" y="56579"/>
                        <a:pt x="0" y="51244"/>
                        <a:pt x="0" y="44704"/>
                      </a:cubicBezTo>
                      <a:lnTo>
                        <a:pt x="0" y="11874"/>
                      </a:lnTo>
                      <a:cubicBezTo>
                        <a:pt x="0" y="5334"/>
                        <a:pt x="5524" y="0"/>
                        <a:pt x="12319" y="0"/>
                      </a:cubicBezTo>
                      <a:cubicBezTo>
                        <a:pt x="15685" y="0"/>
                        <a:pt x="18797" y="1270"/>
                        <a:pt x="21019" y="3429"/>
                      </a:cubicBezTo>
                      <a:close/>
                    </a:path>
                  </a:pathLst>
                </a:custGeom>
                <a:solidFill>
                  <a:srgbClr val="CADAF0"/>
                </a:solidFill>
                <a:ln w="6350" cap="rnd">
                  <a:solidFill>
                    <a:srgbClr val="231F2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19" name="Freeform 18">
                  <a:extLst>
                    <a:ext uri="{FF2B5EF4-FFF2-40B4-BE49-F238E27FC236}">
                      <a16:creationId xmlns:a16="http://schemas.microsoft.com/office/drawing/2014/main" id="{6DD3E55A-907D-794E-837C-7E6950B8A0AA}"/>
                    </a:ext>
                  </a:extLst>
                </p:cNvPr>
                <p:cNvSpPr/>
                <p:nvPr/>
              </p:nvSpPr>
              <p:spPr>
                <a:xfrm>
                  <a:off x="8159305" y="2262632"/>
                  <a:ext cx="55498" cy="116395"/>
                </a:xfrm>
                <a:custGeom>
                  <a:avLst/>
                  <a:gdLst>
                    <a:gd name="connsiteX0" fmla="*/ 27749 w 55498"/>
                    <a:gd name="connsiteY0" fmla="*/ 0 h 116395"/>
                    <a:gd name="connsiteX1" fmla="*/ 55499 w 55498"/>
                    <a:gd name="connsiteY1" fmla="*/ 116395 h 116395"/>
                    <a:gd name="connsiteX2" fmla="*/ 0 w 55498"/>
                    <a:gd name="connsiteY2" fmla="*/ 116395 h 116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5498" h="116395">
                      <a:moveTo>
                        <a:pt x="27749" y="0"/>
                      </a:moveTo>
                      <a:lnTo>
                        <a:pt x="55499" y="116395"/>
                      </a:lnTo>
                      <a:lnTo>
                        <a:pt x="0" y="116395"/>
                      </a:lnTo>
                      <a:close/>
                    </a:path>
                  </a:pathLst>
                </a:custGeom>
                <a:solidFill>
                  <a:srgbClr val="CADAF0"/>
                </a:solidFill>
                <a:ln w="6350" cap="rnd">
                  <a:solidFill>
                    <a:srgbClr val="231F2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0" name="Freeform 19">
                  <a:extLst>
                    <a:ext uri="{FF2B5EF4-FFF2-40B4-BE49-F238E27FC236}">
                      <a16:creationId xmlns:a16="http://schemas.microsoft.com/office/drawing/2014/main" id="{10B09B16-1D09-F04E-9CFB-89C2F56AA072}"/>
                    </a:ext>
                  </a:extLst>
                </p:cNvPr>
                <p:cNvSpPr/>
                <p:nvPr/>
              </p:nvSpPr>
              <p:spPr>
                <a:xfrm>
                  <a:off x="8053260" y="2553589"/>
                  <a:ext cx="230822" cy="71246"/>
                </a:xfrm>
                <a:custGeom>
                  <a:avLst/>
                  <a:gdLst>
                    <a:gd name="connsiteX0" fmla="*/ 230822 w 230822"/>
                    <a:gd name="connsiteY0" fmla="*/ 0 h 71246"/>
                    <a:gd name="connsiteX1" fmla="*/ 230822 w 230822"/>
                    <a:gd name="connsiteY1" fmla="*/ 33909 h 71246"/>
                    <a:gd name="connsiteX2" fmla="*/ 115380 w 230822"/>
                    <a:gd name="connsiteY2" fmla="*/ 71247 h 71246"/>
                    <a:gd name="connsiteX3" fmla="*/ 0 w 230822"/>
                    <a:gd name="connsiteY3" fmla="*/ 33909 h 71246"/>
                    <a:gd name="connsiteX4" fmla="*/ 0 w 230822"/>
                    <a:gd name="connsiteY4" fmla="*/ 0 h 71246"/>
                    <a:gd name="connsiteX5" fmla="*/ 113602 w 230822"/>
                    <a:gd name="connsiteY5" fmla="*/ 33909 h 71246"/>
                    <a:gd name="connsiteX6" fmla="*/ 117284 w 230822"/>
                    <a:gd name="connsiteY6" fmla="*/ 33909 h 71246"/>
                    <a:gd name="connsiteX7" fmla="*/ 230822 w 230822"/>
                    <a:gd name="connsiteY7" fmla="*/ 0 h 71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0822" h="71246">
                      <a:moveTo>
                        <a:pt x="230822" y="0"/>
                      </a:moveTo>
                      <a:lnTo>
                        <a:pt x="230822" y="33909"/>
                      </a:lnTo>
                      <a:cubicBezTo>
                        <a:pt x="230822" y="33909"/>
                        <a:pt x="199263" y="71247"/>
                        <a:pt x="115380" y="71247"/>
                      </a:cubicBezTo>
                      <a:cubicBezTo>
                        <a:pt x="31559" y="71247"/>
                        <a:pt x="0" y="33909"/>
                        <a:pt x="0" y="33909"/>
                      </a:cubicBezTo>
                      <a:lnTo>
                        <a:pt x="0" y="0"/>
                      </a:lnTo>
                      <a:cubicBezTo>
                        <a:pt x="32385" y="21399"/>
                        <a:pt x="71438" y="33909"/>
                        <a:pt x="113602" y="33909"/>
                      </a:cubicBezTo>
                      <a:lnTo>
                        <a:pt x="117284" y="33909"/>
                      </a:lnTo>
                      <a:cubicBezTo>
                        <a:pt x="159385" y="33972"/>
                        <a:pt x="198501" y="21463"/>
                        <a:pt x="230822" y="0"/>
                      </a:cubicBezTo>
                      <a:close/>
                    </a:path>
                  </a:pathLst>
                </a:custGeom>
                <a:solidFill>
                  <a:srgbClr val="D16B5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1" name="Freeform 20">
                  <a:extLst>
                    <a:ext uri="{FF2B5EF4-FFF2-40B4-BE49-F238E27FC236}">
                      <a16:creationId xmlns:a16="http://schemas.microsoft.com/office/drawing/2014/main" id="{D0234B37-0ABF-A344-8D7D-E160B264874A}"/>
                    </a:ext>
                  </a:extLst>
                </p:cNvPr>
                <p:cNvSpPr/>
                <p:nvPr/>
              </p:nvSpPr>
              <p:spPr>
                <a:xfrm>
                  <a:off x="8053387" y="2587498"/>
                  <a:ext cx="230822" cy="242125"/>
                </a:xfrm>
                <a:custGeom>
                  <a:avLst/>
                  <a:gdLst>
                    <a:gd name="connsiteX0" fmla="*/ 230695 w 230822"/>
                    <a:gd name="connsiteY0" fmla="*/ 108140 h 242125"/>
                    <a:gd name="connsiteX1" fmla="*/ 166624 w 230822"/>
                    <a:gd name="connsiteY1" fmla="*/ 141351 h 242125"/>
                    <a:gd name="connsiteX2" fmla="*/ 176403 w 230822"/>
                    <a:gd name="connsiteY2" fmla="*/ 226504 h 242125"/>
                    <a:gd name="connsiteX3" fmla="*/ 118555 w 230822"/>
                    <a:gd name="connsiteY3" fmla="*/ 242125 h 242125"/>
                    <a:gd name="connsiteX4" fmla="*/ 112205 w 230822"/>
                    <a:gd name="connsiteY4" fmla="*/ 242125 h 242125"/>
                    <a:gd name="connsiteX5" fmla="*/ 53784 w 230822"/>
                    <a:gd name="connsiteY5" fmla="*/ 226187 h 242125"/>
                    <a:gd name="connsiteX6" fmla="*/ 63500 w 230822"/>
                    <a:gd name="connsiteY6" fmla="*/ 141288 h 242125"/>
                    <a:gd name="connsiteX7" fmla="*/ 0 w 230822"/>
                    <a:gd name="connsiteY7" fmla="*/ 108394 h 242125"/>
                    <a:gd name="connsiteX8" fmla="*/ 0 w 230822"/>
                    <a:gd name="connsiteY8" fmla="*/ 0 h 242125"/>
                    <a:gd name="connsiteX9" fmla="*/ 115380 w 230822"/>
                    <a:gd name="connsiteY9" fmla="*/ 37338 h 242125"/>
                    <a:gd name="connsiteX10" fmla="*/ 230822 w 230822"/>
                    <a:gd name="connsiteY10" fmla="*/ 0 h 242125"/>
                    <a:gd name="connsiteX11" fmla="*/ 230822 w 230822"/>
                    <a:gd name="connsiteY11" fmla="*/ 108140 h 242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822" h="242125">
                      <a:moveTo>
                        <a:pt x="230695" y="108140"/>
                      </a:moveTo>
                      <a:lnTo>
                        <a:pt x="166624" y="141351"/>
                      </a:lnTo>
                      <a:lnTo>
                        <a:pt x="176403" y="226504"/>
                      </a:lnTo>
                      <a:cubicBezTo>
                        <a:pt x="159512" y="236410"/>
                        <a:pt x="139764" y="242125"/>
                        <a:pt x="118555" y="242125"/>
                      </a:cubicBezTo>
                      <a:lnTo>
                        <a:pt x="112205" y="242125"/>
                      </a:lnTo>
                      <a:cubicBezTo>
                        <a:pt x="90805" y="242125"/>
                        <a:pt x="70739" y="236347"/>
                        <a:pt x="53784" y="226187"/>
                      </a:cubicBezTo>
                      <a:lnTo>
                        <a:pt x="63500" y="141288"/>
                      </a:lnTo>
                      <a:lnTo>
                        <a:pt x="0" y="108394"/>
                      </a:lnTo>
                      <a:lnTo>
                        <a:pt x="0" y="0"/>
                      </a:lnTo>
                      <a:cubicBezTo>
                        <a:pt x="0" y="0"/>
                        <a:pt x="31559" y="37338"/>
                        <a:pt x="115380" y="37338"/>
                      </a:cubicBezTo>
                      <a:cubicBezTo>
                        <a:pt x="199263" y="37338"/>
                        <a:pt x="230822" y="0"/>
                        <a:pt x="230822" y="0"/>
                      </a:cubicBezTo>
                      <a:lnTo>
                        <a:pt x="230822" y="108140"/>
                      </a:ln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2" name="Freeform 21">
                  <a:extLst>
                    <a:ext uri="{FF2B5EF4-FFF2-40B4-BE49-F238E27FC236}">
                      <a16:creationId xmlns:a16="http://schemas.microsoft.com/office/drawing/2014/main" id="{3847B4C1-7245-C341-9AA6-D3A48BE700D4}"/>
                    </a:ext>
                  </a:extLst>
                </p:cNvPr>
                <p:cNvSpPr/>
                <p:nvPr/>
              </p:nvSpPr>
              <p:spPr>
                <a:xfrm>
                  <a:off x="7964487" y="2098611"/>
                  <a:ext cx="408558" cy="488950"/>
                </a:xfrm>
                <a:custGeom>
                  <a:avLst/>
                  <a:gdLst>
                    <a:gd name="connsiteX0" fmla="*/ 268351 w 408558"/>
                    <a:gd name="connsiteY0" fmla="*/ 0 h 488950"/>
                    <a:gd name="connsiteX1" fmla="*/ 0 w 408558"/>
                    <a:gd name="connsiteY1" fmla="*/ 118618 h 488950"/>
                    <a:gd name="connsiteX2" fmla="*/ 0 w 408558"/>
                    <a:gd name="connsiteY2" fmla="*/ 292100 h 488950"/>
                    <a:gd name="connsiteX3" fmla="*/ 88836 w 408558"/>
                    <a:gd name="connsiteY3" fmla="*/ 455041 h 488950"/>
                    <a:gd name="connsiteX4" fmla="*/ 202438 w 408558"/>
                    <a:gd name="connsiteY4" fmla="*/ 488950 h 488950"/>
                    <a:gd name="connsiteX5" fmla="*/ 206121 w 408558"/>
                    <a:gd name="connsiteY5" fmla="*/ 488950 h 488950"/>
                    <a:gd name="connsiteX6" fmla="*/ 319722 w 408558"/>
                    <a:gd name="connsiteY6" fmla="*/ 455041 h 488950"/>
                    <a:gd name="connsiteX7" fmla="*/ 408559 w 408558"/>
                    <a:gd name="connsiteY7" fmla="*/ 292164 h 488950"/>
                    <a:gd name="connsiteX8" fmla="*/ 408559 w 408558"/>
                    <a:gd name="connsiteY8" fmla="*/ 9081 h 488950"/>
                    <a:gd name="connsiteX9" fmla="*/ 268351 w 408558"/>
                    <a:gd name="connsiteY9" fmla="*/ 0 h 488950"/>
                    <a:gd name="connsiteX10" fmla="*/ 130619 w 408558"/>
                    <a:gd name="connsiteY10" fmla="*/ 183134 h 488950"/>
                    <a:gd name="connsiteX11" fmla="*/ 118364 w 408558"/>
                    <a:gd name="connsiteY11" fmla="*/ 195009 h 488950"/>
                    <a:gd name="connsiteX12" fmla="*/ 106045 w 408558"/>
                    <a:gd name="connsiteY12" fmla="*/ 183134 h 488950"/>
                    <a:gd name="connsiteX13" fmla="*/ 106045 w 408558"/>
                    <a:gd name="connsiteY13" fmla="*/ 150305 h 488950"/>
                    <a:gd name="connsiteX14" fmla="*/ 118364 w 408558"/>
                    <a:gd name="connsiteY14" fmla="*/ 138430 h 488950"/>
                    <a:gd name="connsiteX15" fmla="*/ 127000 w 408558"/>
                    <a:gd name="connsiteY15" fmla="*/ 141923 h 488950"/>
                    <a:gd name="connsiteX16" fmla="*/ 130556 w 408558"/>
                    <a:gd name="connsiteY16" fmla="*/ 150368 h 488950"/>
                    <a:gd name="connsiteX17" fmla="*/ 130556 w 408558"/>
                    <a:gd name="connsiteY17" fmla="*/ 183134 h 488950"/>
                    <a:gd name="connsiteX18" fmla="*/ 194818 w 408558"/>
                    <a:gd name="connsiteY18" fmla="*/ 280416 h 488950"/>
                    <a:gd name="connsiteX19" fmla="*/ 222568 w 408558"/>
                    <a:gd name="connsiteY19" fmla="*/ 164021 h 488950"/>
                    <a:gd name="connsiteX20" fmla="*/ 250317 w 408558"/>
                    <a:gd name="connsiteY20" fmla="*/ 280416 h 488950"/>
                    <a:gd name="connsiteX21" fmla="*/ 194818 w 408558"/>
                    <a:gd name="connsiteY21" fmla="*/ 280416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08558" h="488950">
                      <a:moveTo>
                        <a:pt x="268351" y="0"/>
                      </a:moveTo>
                      <a:cubicBezTo>
                        <a:pt x="218440" y="75502"/>
                        <a:pt x="0" y="118618"/>
                        <a:pt x="0" y="118618"/>
                      </a:cubicBezTo>
                      <a:lnTo>
                        <a:pt x="0" y="292100"/>
                      </a:lnTo>
                      <a:cubicBezTo>
                        <a:pt x="0" y="359855"/>
                        <a:pt x="35243" y="419608"/>
                        <a:pt x="88836" y="455041"/>
                      </a:cubicBezTo>
                      <a:cubicBezTo>
                        <a:pt x="121221" y="476441"/>
                        <a:pt x="160274" y="488950"/>
                        <a:pt x="202438" y="488950"/>
                      </a:cubicBezTo>
                      <a:lnTo>
                        <a:pt x="206121" y="488950"/>
                      </a:lnTo>
                      <a:cubicBezTo>
                        <a:pt x="248221" y="488950"/>
                        <a:pt x="287338" y="476441"/>
                        <a:pt x="319722" y="455041"/>
                      </a:cubicBezTo>
                      <a:cubicBezTo>
                        <a:pt x="373317" y="419671"/>
                        <a:pt x="408559" y="359855"/>
                        <a:pt x="408559" y="292164"/>
                      </a:cubicBezTo>
                      <a:lnTo>
                        <a:pt x="408559" y="9081"/>
                      </a:lnTo>
                      <a:cubicBezTo>
                        <a:pt x="338772" y="53023"/>
                        <a:pt x="268351" y="0"/>
                        <a:pt x="268351" y="0"/>
                      </a:cubicBezTo>
                      <a:close/>
                      <a:moveTo>
                        <a:pt x="130619" y="183134"/>
                      </a:moveTo>
                      <a:cubicBezTo>
                        <a:pt x="130619" y="189674"/>
                        <a:pt x="125095" y="195009"/>
                        <a:pt x="118364" y="195009"/>
                      </a:cubicBezTo>
                      <a:cubicBezTo>
                        <a:pt x="111569" y="195009"/>
                        <a:pt x="106045" y="189674"/>
                        <a:pt x="106045" y="183134"/>
                      </a:cubicBezTo>
                      <a:lnTo>
                        <a:pt x="106045" y="150305"/>
                      </a:lnTo>
                      <a:cubicBezTo>
                        <a:pt x="106045" y="143764"/>
                        <a:pt x="111569" y="138430"/>
                        <a:pt x="118364" y="138430"/>
                      </a:cubicBezTo>
                      <a:cubicBezTo>
                        <a:pt x="121730" y="138430"/>
                        <a:pt x="124778" y="139764"/>
                        <a:pt x="127000" y="141923"/>
                      </a:cubicBezTo>
                      <a:cubicBezTo>
                        <a:pt x="129222" y="144082"/>
                        <a:pt x="130556" y="147066"/>
                        <a:pt x="130556" y="150368"/>
                      </a:cubicBezTo>
                      <a:lnTo>
                        <a:pt x="130556" y="183134"/>
                      </a:lnTo>
                      <a:close/>
                      <a:moveTo>
                        <a:pt x="194818" y="280416"/>
                      </a:moveTo>
                      <a:lnTo>
                        <a:pt x="222568" y="164021"/>
                      </a:lnTo>
                      <a:lnTo>
                        <a:pt x="250317" y="280416"/>
                      </a:lnTo>
                      <a:lnTo>
                        <a:pt x="194818" y="280416"/>
                      </a:ln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D5CC3309-872C-C846-AE73-4687FE1A6EF5}"/>
                    </a:ext>
                  </a:extLst>
                </p:cNvPr>
                <p:cNvSpPr/>
                <p:nvPr/>
              </p:nvSpPr>
              <p:spPr>
                <a:xfrm>
                  <a:off x="8159305" y="2262632"/>
                  <a:ext cx="55498" cy="116395"/>
                </a:xfrm>
                <a:custGeom>
                  <a:avLst/>
                  <a:gdLst>
                    <a:gd name="connsiteX0" fmla="*/ 55499 w 55498"/>
                    <a:gd name="connsiteY0" fmla="*/ 116395 h 116395"/>
                    <a:gd name="connsiteX1" fmla="*/ 0 w 55498"/>
                    <a:gd name="connsiteY1" fmla="*/ 116395 h 116395"/>
                    <a:gd name="connsiteX2" fmla="*/ 27749 w 55498"/>
                    <a:gd name="connsiteY2" fmla="*/ 0 h 116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5498" h="116395">
                      <a:moveTo>
                        <a:pt x="55499" y="116395"/>
                      </a:moveTo>
                      <a:lnTo>
                        <a:pt x="0" y="116395"/>
                      </a:lnTo>
                      <a:lnTo>
                        <a:pt x="27749" y="0"/>
                      </a:lnTo>
                      <a:close/>
                    </a:path>
                  </a:pathLst>
                </a:custGeom>
                <a:solidFill>
                  <a:srgbClr val="D16B5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EB98447E-526A-1A48-B98D-DFDDFA36AB84}"/>
                    </a:ext>
                  </a:extLst>
                </p:cNvPr>
                <p:cNvSpPr/>
                <p:nvPr/>
              </p:nvSpPr>
              <p:spPr>
                <a:xfrm>
                  <a:off x="8070532" y="2237041"/>
                  <a:ext cx="24574" cy="56578"/>
                </a:xfrm>
                <a:custGeom>
                  <a:avLst/>
                  <a:gdLst>
                    <a:gd name="connsiteX0" fmla="*/ 24574 w 24574"/>
                    <a:gd name="connsiteY0" fmla="*/ 11874 h 56578"/>
                    <a:gd name="connsiteX1" fmla="*/ 24574 w 24574"/>
                    <a:gd name="connsiteY1" fmla="*/ 44704 h 56578"/>
                    <a:gd name="connsiteX2" fmla="*/ 12319 w 24574"/>
                    <a:gd name="connsiteY2" fmla="*/ 56579 h 56578"/>
                    <a:gd name="connsiteX3" fmla="*/ 0 w 24574"/>
                    <a:gd name="connsiteY3" fmla="*/ 44704 h 56578"/>
                    <a:gd name="connsiteX4" fmla="*/ 0 w 24574"/>
                    <a:gd name="connsiteY4" fmla="*/ 11874 h 56578"/>
                    <a:gd name="connsiteX5" fmla="*/ 12319 w 24574"/>
                    <a:gd name="connsiteY5" fmla="*/ 0 h 56578"/>
                    <a:gd name="connsiteX6" fmla="*/ 20955 w 24574"/>
                    <a:gd name="connsiteY6" fmla="*/ 3492 h 56578"/>
                    <a:gd name="connsiteX7" fmla="*/ 24574 w 24574"/>
                    <a:gd name="connsiteY7" fmla="*/ 11874 h 56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574" h="56578">
                      <a:moveTo>
                        <a:pt x="24574" y="11874"/>
                      </a:moveTo>
                      <a:lnTo>
                        <a:pt x="24574" y="44704"/>
                      </a:lnTo>
                      <a:cubicBezTo>
                        <a:pt x="24574" y="51244"/>
                        <a:pt x="19050" y="56579"/>
                        <a:pt x="12319" y="56579"/>
                      </a:cubicBezTo>
                      <a:cubicBezTo>
                        <a:pt x="5524" y="56579"/>
                        <a:pt x="0" y="51244"/>
                        <a:pt x="0" y="44704"/>
                      </a:cubicBezTo>
                      <a:lnTo>
                        <a:pt x="0" y="11874"/>
                      </a:lnTo>
                      <a:cubicBezTo>
                        <a:pt x="0" y="5334"/>
                        <a:pt x="5524" y="0"/>
                        <a:pt x="12319" y="0"/>
                      </a:cubicBezTo>
                      <a:cubicBezTo>
                        <a:pt x="15685" y="0"/>
                        <a:pt x="18733" y="1333"/>
                        <a:pt x="20955" y="3492"/>
                      </a:cubicBezTo>
                      <a:cubicBezTo>
                        <a:pt x="23241" y="5651"/>
                        <a:pt x="24574" y="8573"/>
                        <a:pt x="24574" y="11874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5" name="Freeform 24">
                  <a:extLst>
                    <a:ext uri="{FF2B5EF4-FFF2-40B4-BE49-F238E27FC236}">
                      <a16:creationId xmlns:a16="http://schemas.microsoft.com/office/drawing/2014/main" id="{8BA24224-A881-124B-8060-B2A84A3FBBCD}"/>
                    </a:ext>
                  </a:extLst>
                </p:cNvPr>
                <p:cNvSpPr/>
                <p:nvPr/>
              </p:nvSpPr>
              <p:spPr>
                <a:xfrm>
                  <a:off x="8243377" y="2226685"/>
                  <a:ext cx="68893" cy="52011"/>
                </a:xfrm>
                <a:custGeom>
                  <a:avLst/>
                  <a:gdLst>
                    <a:gd name="connsiteX0" fmla="*/ 59184 w 68893"/>
                    <a:gd name="connsiteY0" fmla="*/ 52012 h 52011"/>
                    <a:gd name="connsiteX1" fmla="*/ 58739 w 68893"/>
                    <a:gd name="connsiteY1" fmla="*/ 51948 h 52011"/>
                    <a:gd name="connsiteX2" fmla="*/ 2796 w 68893"/>
                    <a:gd name="connsiteY2" fmla="*/ 48138 h 52011"/>
                    <a:gd name="connsiteX3" fmla="*/ 255 w 68893"/>
                    <a:gd name="connsiteY3" fmla="*/ 46741 h 52011"/>
                    <a:gd name="connsiteX4" fmla="*/ 700 w 68893"/>
                    <a:gd name="connsiteY4" fmla="*/ 43947 h 52011"/>
                    <a:gd name="connsiteX5" fmla="*/ 65343 w 68893"/>
                    <a:gd name="connsiteY5" fmla="*/ 196 h 52011"/>
                    <a:gd name="connsiteX6" fmla="*/ 68645 w 68893"/>
                    <a:gd name="connsiteY6" fmla="*/ 1402 h 52011"/>
                    <a:gd name="connsiteX7" fmla="*/ 67629 w 68893"/>
                    <a:gd name="connsiteY7" fmla="*/ 4704 h 52011"/>
                    <a:gd name="connsiteX8" fmla="*/ 65597 w 68893"/>
                    <a:gd name="connsiteY8" fmla="*/ 5847 h 52011"/>
                    <a:gd name="connsiteX9" fmla="*/ 64200 w 68893"/>
                    <a:gd name="connsiteY9" fmla="*/ 6165 h 52011"/>
                    <a:gd name="connsiteX10" fmla="*/ 9082 w 68893"/>
                    <a:gd name="connsiteY10" fmla="*/ 42741 h 52011"/>
                    <a:gd name="connsiteX11" fmla="*/ 59691 w 68893"/>
                    <a:gd name="connsiteY11" fmla="*/ 47059 h 52011"/>
                    <a:gd name="connsiteX12" fmla="*/ 61787 w 68893"/>
                    <a:gd name="connsiteY12" fmla="*/ 49980 h 52011"/>
                    <a:gd name="connsiteX13" fmla="*/ 59184 w 68893"/>
                    <a:gd name="connsiteY13" fmla="*/ 52012 h 52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8893" h="52011">
                      <a:moveTo>
                        <a:pt x="59184" y="52012"/>
                      </a:moveTo>
                      <a:cubicBezTo>
                        <a:pt x="59056" y="52012"/>
                        <a:pt x="58866" y="52012"/>
                        <a:pt x="58739" y="51948"/>
                      </a:cubicBezTo>
                      <a:cubicBezTo>
                        <a:pt x="35879" y="47948"/>
                        <a:pt x="18607" y="46805"/>
                        <a:pt x="2796" y="48138"/>
                      </a:cubicBezTo>
                      <a:cubicBezTo>
                        <a:pt x="1653" y="48265"/>
                        <a:pt x="700" y="47694"/>
                        <a:pt x="255" y="46741"/>
                      </a:cubicBezTo>
                      <a:cubicBezTo>
                        <a:pt x="-189" y="45789"/>
                        <a:pt x="-62" y="44709"/>
                        <a:pt x="700" y="43947"/>
                      </a:cubicBezTo>
                      <a:cubicBezTo>
                        <a:pt x="18607" y="25151"/>
                        <a:pt x="40959" y="9975"/>
                        <a:pt x="65343" y="196"/>
                      </a:cubicBezTo>
                      <a:cubicBezTo>
                        <a:pt x="66613" y="-312"/>
                        <a:pt x="68074" y="196"/>
                        <a:pt x="68645" y="1402"/>
                      </a:cubicBezTo>
                      <a:cubicBezTo>
                        <a:pt x="69216" y="2609"/>
                        <a:pt x="68772" y="4006"/>
                        <a:pt x="67629" y="4704"/>
                      </a:cubicBezTo>
                      <a:lnTo>
                        <a:pt x="65597" y="5847"/>
                      </a:lnTo>
                      <a:cubicBezTo>
                        <a:pt x="65153" y="6101"/>
                        <a:pt x="64708" y="6228"/>
                        <a:pt x="64200" y="6165"/>
                      </a:cubicBezTo>
                      <a:cubicBezTo>
                        <a:pt x="43753" y="14801"/>
                        <a:pt x="24893" y="27374"/>
                        <a:pt x="9082" y="42741"/>
                      </a:cubicBezTo>
                      <a:cubicBezTo>
                        <a:pt x="23624" y="42169"/>
                        <a:pt x="39562" y="43566"/>
                        <a:pt x="59691" y="47059"/>
                      </a:cubicBezTo>
                      <a:cubicBezTo>
                        <a:pt x="61089" y="47313"/>
                        <a:pt x="62041" y="48646"/>
                        <a:pt x="61787" y="49980"/>
                      </a:cubicBezTo>
                      <a:cubicBezTo>
                        <a:pt x="61533" y="51123"/>
                        <a:pt x="60453" y="52012"/>
                        <a:pt x="59184" y="52012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6" name="Freeform 25">
                  <a:extLst>
                    <a:ext uri="{FF2B5EF4-FFF2-40B4-BE49-F238E27FC236}">
                      <a16:creationId xmlns:a16="http://schemas.microsoft.com/office/drawing/2014/main" id="{4DE4D606-CEBC-FD41-B1B5-D10D6735B301}"/>
                    </a:ext>
                  </a:extLst>
                </p:cNvPr>
                <p:cNvSpPr/>
                <p:nvPr/>
              </p:nvSpPr>
              <p:spPr>
                <a:xfrm>
                  <a:off x="8122377" y="2460974"/>
                  <a:ext cx="121604" cy="23843"/>
                </a:xfrm>
                <a:custGeom>
                  <a:avLst/>
                  <a:gdLst>
                    <a:gd name="connsiteX0" fmla="*/ 58709 w 121604"/>
                    <a:gd name="connsiteY0" fmla="*/ 23844 h 23843"/>
                    <a:gd name="connsiteX1" fmla="*/ 860 w 121604"/>
                    <a:gd name="connsiteY1" fmla="*/ 4413 h 23843"/>
                    <a:gd name="connsiteX2" fmla="*/ 670 w 121604"/>
                    <a:gd name="connsiteY2" fmla="*/ 857 h 23843"/>
                    <a:gd name="connsiteX3" fmla="*/ 4353 w 121604"/>
                    <a:gd name="connsiteY3" fmla="*/ 666 h 23843"/>
                    <a:gd name="connsiteX4" fmla="*/ 117637 w 121604"/>
                    <a:gd name="connsiteY4" fmla="*/ 412 h 23843"/>
                    <a:gd name="connsiteX5" fmla="*/ 121193 w 121604"/>
                    <a:gd name="connsiteY5" fmla="*/ 1174 h 23843"/>
                    <a:gd name="connsiteX6" fmla="*/ 120431 w 121604"/>
                    <a:gd name="connsiteY6" fmla="*/ 4667 h 23843"/>
                    <a:gd name="connsiteX7" fmla="*/ 58709 w 121604"/>
                    <a:gd name="connsiteY7" fmla="*/ 23844 h 23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1604" h="23843">
                      <a:moveTo>
                        <a:pt x="58709" y="23844"/>
                      </a:moveTo>
                      <a:cubicBezTo>
                        <a:pt x="23403" y="23844"/>
                        <a:pt x="1178" y="4667"/>
                        <a:pt x="860" y="4413"/>
                      </a:cubicBezTo>
                      <a:cubicBezTo>
                        <a:pt x="-219" y="3460"/>
                        <a:pt x="-283" y="1873"/>
                        <a:pt x="670" y="857"/>
                      </a:cubicBezTo>
                      <a:cubicBezTo>
                        <a:pt x="1622" y="-159"/>
                        <a:pt x="3274" y="-223"/>
                        <a:pt x="4353" y="666"/>
                      </a:cubicBezTo>
                      <a:cubicBezTo>
                        <a:pt x="6258" y="2381"/>
                        <a:pt x="51851" y="41370"/>
                        <a:pt x="117637" y="412"/>
                      </a:cubicBezTo>
                      <a:cubicBezTo>
                        <a:pt x="118843" y="-350"/>
                        <a:pt x="120431" y="-32"/>
                        <a:pt x="121193" y="1174"/>
                      </a:cubicBezTo>
                      <a:cubicBezTo>
                        <a:pt x="121955" y="2317"/>
                        <a:pt x="121638" y="3905"/>
                        <a:pt x="120431" y="4667"/>
                      </a:cubicBezTo>
                      <a:cubicBezTo>
                        <a:pt x="97317" y="19018"/>
                        <a:pt x="76362" y="23844"/>
                        <a:pt x="58709" y="23844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7" name="Freeform 26">
                  <a:extLst>
                    <a:ext uri="{FF2B5EF4-FFF2-40B4-BE49-F238E27FC236}">
                      <a16:creationId xmlns:a16="http://schemas.microsoft.com/office/drawing/2014/main" id="{A8A47253-BE31-734F-B31F-F4BCB301C5B2}"/>
                    </a:ext>
                  </a:extLst>
                </p:cNvPr>
                <p:cNvSpPr/>
                <p:nvPr/>
              </p:nvSpPr>
              <p:spPr>
                <a:xfrm>
                  <a:off x="7892859" y="2251265"/>
                  <a:ext cx="71564" cy="139064"/>
                </a:xfrm>
                <a:custGeom>
                  <a:avLst/>
                  <a:gdLst>
                    <a:gd name="connsiteX0" fmla="*/ 71565 w 71564"/>
                    <a:gd name="connsiteY0" fmla="*/ 0 h 139064"/>
                    <a:gd name="connsiteX1" fmla="*/ 71565 w 71564"/>
                    <a:gd name="connsiteY1" fmla="*/ 139065 h 139064"/>
                    <a:gd name="connsiteX2" fmla="*/ 0 w 71564"/>
                    <a:gd name="connsiteY2" fmla="*/ 69533 h 139064"/>
                    <a:gd name="connsiteX3" fmla="*/ 13589 w 71564"/>
                    <a:gd name="connsiteY3" fmla="*/ 28765 h 139064"/>
                    <a:gd name="connsiteX4" fmla="*/ 71565 w 71564"/>
                    <a:gd name="connsiteY4" fmla="*/ 0 h 139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564" h="139064">
                      <a:moveTo>
                        <a:pt x="71565" y="0"/>
                      </a:moveTo>
                      <a:lnTo>
                        <a:pt x="71565" y="139065"/>
                      </a:lnTo>
                      <a:cubicBezTo>
                        <a:pt x="32068" y="139065"/>
                        <a:pt x="0" y="107950"/>
                        <a:pt x="0" y="69533"/>
                      </a:cubicBezTo>
                      <a:cubicBezTo>
                        <a:pt x="0" y="54292"/>
                        <a:pt x="5017" y="40195"/>
                        <a:pt x="13589" y="28765"/>
                      </a:cubicBezTo>
                      <a:cubicBezTo>
                        <a:pt x="26607" y="11367"/>
                        <a:pt x="47689" y="0"/>
                        <a:pt x="71565" y="0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8" name="Freeform 27">
                  <a:extLst>
                    <a:ext uri="{FF2B5EF4-FFF2-40B4-BE49-F238E27FC236}">
                      <a16:creationId xmlns:a16="http://schemas.microsoft.com/office/drawing/2014/main" id="{A19441AA-9D05-B042-9106-C783E4B39661}"/>
                    </a:ext>
                  </a:extLst>
                </p:cNvPr>
                <p:cNvSpPr/>
                <p:nvPr/>
              </p:nvSpPr>
              <p:spPr>
                <a:xfrm>
                  <a:off x="8372919" y="2251329"/>
                  <a:ext cx="71564" cy="139064"/>
                </a:xfrm>
                <a:custGeom>
                  <a:avLst/>
                  <a:gdLst>
                    <a:gd name="connsiteX0" fmla="*/ 71565 w 71564"/>
                    <a:gd name="connsiteY0" fmla="*/ 69532 h 139064"/>
                    <a:gd name="connsiteX1" fmla="*/ 0 w 71564"/>
                    <a:gd name="connsiteY1" fmla="*/ 139065 h 139064"/>
                    <a:gd name="connsiteX2" fmla="*/ 0 w 71564"/>
                    <a:gd name="connsiteY2" fmla="*/ 0 h 139064"/>
                    <a:gd name="connsiteX3" fmla="*/ 45720 w 71564"/>
                    <a:gd name="connsiteY3" fmla="*/ 16065 h 139064"/>
                    <a:gd name="connsiteX4" fmla="*/ 71565 w 71564"/>
                    <a:gd name="connsiteY4" fmla="*/ 69532 h 139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564" h="139064">
                      <a:moveTo>
                        <a:pt x="71565" y="69532"/>
                      </a:moveTo>
                      <a:cubicBezTo>
                        <a:pt x="71565" y="107950"/>
                        <a:pt x="39498" y="139065"/>
                        <a:pt x="0" y="139065"/>
                      </a:cubicBezTo>
                      <a:lnTo>
                        <a:pt x="0" y="0"/>
                      </a:lnTo>
                      <a:cubicBezTo>
                        <a:pt x="17400" y="0"/>
                        <a:pt x="33338" y="6032"/>
                        <a:pt x="45720" y="16065"/>
                      </a:cubicBezTo>
                      <a:cubicBezTo>
                        <a:pt x="61532" y="28765"/>
                        <a:pt x="71565" y="47942"/>
                        <a:pt x="71565" y="69532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9" name="Freeform 28">
                  <a:extLst>
                    <a:ext uri="{FF2B5EF4-FFF2-40B4-BE49-F238E27FC236}">
                      <a16:creationId xmlns:a16="http://schemas.microsoft.com/office/drawing/2014/main" id="{ABEEFF6B-101E-E044-86A6-CC1EBD4AEBDA}"/>
                    </a:ext>
                  </a:extLst>
                </p:cNvPr>
                <p:cNvSpPr/>
                <p:nvPr/>
              </p:nvSpPr>
              <p:spPr>
                <a:xfrm>
                  <a:off x="7871823" y="1836094"/>
                  <a:ext cx="593535" cy="443936"/>
                </a:xfrm>
                <a:custGeom>
                  <a:avLst/>
                  <a:gdLst>
                    <a:gd name="connsiteX0" fmla="*/ 526433 w 593535"/>
                    <a:gd name="connsiteY0" fmla="*/ 276931 h 443936"/>
                    <a:gd name="connsiteX1" fmla="*/ 546880 w 593535"/>
                    <a:gd name="connsiteY1" fmla="*/ 431236 h 443936"/>
                    <a:gd name="connsiteX2" fmla="*/ 501159 w 593535"/>
                    <a:gd name="connsiteY2" fmla="*/ 415171 h 443936"/>
                    <a:gd name="connsiteX3" fmla="*/ 501159 w 593535"/>
                    <a:gd name="connsiteY3" fmla="*/ 271470 h 443936"/>
                    <a:gd name="connsiteX4" fmla="*/ 361015 w 593535"/>
                    <a:gd name="connsiteY4" fmla="*/ 262517 h 443936"/>
                    <a:gd name="connsiteX5" fmla="*/ 92664 w 593535"/>
                    <a:gd name="connsiteY5" fmla="*/ 381135 h 443936"/>
                    <a:gd name="connsiteX6" fmla="*/ 92664 w 593535"/>
                    <a:gd name="connsiteY6" fmla="*/ 415171 h 443936"/>
                    <a:gd name="connsiteX7" fmla="*/ 34688 w 593535"/>
                    <a:gd name="connsiteY7" fmla="*/ 443936 h 443936"/>
                    <a:gd name="connsiteX8" fmla="*/ 60660 w 593535"/>
                    <a:gd name="connsiteY8" fmla="*/ 193238 h 443936"/>
                    <a:gd name="connsiteX9" fmla="*/ 183595 w 593535"/>
                    <a:gd name="connsiteY9" fmla="*/ 29726 h 443936"/>
                    <a:gd name="connsiteX10" fmla="*/ 380445 w 593535"/>
                    <a:gd name="connsiteY10" fmla="*/ 74684 h 443936"/>
                    <a:gd name="connsiteX11" fmla="*/ 518177 w 593535"/>
                    <a:gd name="connsiteY11" fmla="*/ 6421 h 443936"/>
                    <a:gd name="connsiteX12" fmla="*/ 526433 w 593535"/>
                    <a:gd name="connsiteY12" fmla="*/ 276931 h 443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3535" h="443936">
                      <a:moveTo>
                        <a:pt x="526433" y="276931"/>
                      </a:moveTo>
                      <a:cubicBezTo>
                        <a:pt x="526433" y="276931"/>
                        <a:pt x="573803" y="376182"/>
                        <a:pt x="546880" y="431236"/>
                      </a:cubicBezTo>
                      <a:cubicBezTo>
                        <a:pt x="534497" y="421203"/>
                        <a:pt x="518495" y="415171"/>
                        <a:pt x="501159" y="415171"/>
                      </a:cubicBezTo>
                      <a:lnTo>
                        <a:pt x="501159" y="271470"/>
                      </a:lnTo>
                      <a:cubicBezTo>
                        <a:pt x="431500" y="315476"/>
                        <a:pt x="361015" y="262517"/>
                        <a:pt x="361015" y="262517"/>
                      </a:cubicBezTo>
                      <a:cubicBezTo>
                        <a:pt x="311104" y="338018"/>
                        <a:pt x="92664" y="381135"/>
                        <a:pt x="92664" y="381135"/>
                      </a:cubicBezTo>
                      <a:lnTo>
                        <a:pt x="92664" y="415171"/>
                      </a:lnTo>
                      <a:cubicBezTo>
                        <a:pt x="68788" y="415171"/>
                        <a:pt x="47706" y="426537"/>
                        <a:pt x="34688" y="443936"/>
                      </a:cubicBezTo>
                      <a:cubicBezTo>
                        <a:pt x="34688" y="443936"/>
                        <a:pt x="-58530" y="204033"/>
                        <a:pt x="60660" y="193238"/>
                      </a:cubicBezTo>
                      <a:cubicBezTo>
                        <a:pt x="60660" y="193238"/>
                        <a:pt x="39387" y="74620"/>
                        <a:pt x="183595" y="29726"/>
                      </a:cubicBezTo>
                      <a:cubicBezTo>
                        <a:pt x="327805" y="-15232"/>
                        <a:pt x="380445" y="74684"/>
                        <a:pt x="380445" y="74684"/>
                      </a:cubicBezTo>
                      <a:cubicBezTo>
                        <a:pt x="380445" y="74684"/>
                        <a:pt x="425785" y="-25964"/>
                        <a:pt x="518177" y="6421"/>
                      </a:cubicBezTo>
                      <a:cubicBezTo>
                        <a:pt x="610507" y="38743"/>
                        <a:pt x="623460" y="251785"/>
                        <a:pt x="526433" y="276931"/>
                      </a:cubicBezTo>
                      <a:close/>
                    </a:path>
                  </a:pathLst>
                </a:custGeom>
                <a:solidFill>
                  <a:srgbClr val="803D3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0" name="Freeform 29">
                  <a:extLst>
                    <a:ext uri="{FF2B5EF4-FFF2-40B4-BE49-F238E27FC236}">
                      <a16:creationId xmlns:a16="http://schemas.microsoft.com/office/drawing/2014/main" id="{01B65803-ADB2-C347-9DD9-BD3F435D65FC}"/>
                    </a:ext>
                  </a:extLst>
                </p:cNvPr>
                <p:cNvSpPr/>
                <p:nvPr/>
              </p:nvSpPr>
              <p:spPr>
                <a:xfrm>
                  <a:off x="7905432" y="2665158"/>
                  <a:ext cx="211328" cy="195008"/>
                </a:xfrm>
                <a:custGeom>
                  <a:avLst/>
                  <a:gdLst>
                    <a:gd name="connsiteX0" fmla="*/ 211328 w 211328"/>
                    <a:gd name="connsiteY0" fmla="*/ 63627 h 195008"/>
                    <a:gd name="connsiteX1" fmla="*/ 201676 w 211328"/>
                    <a:gd name="connsiteY1" fmla="*/ 148527 h 195008"/>
                    <a:gd name="connsiteX2" fmla="*/ 196342 w 211328"/>
                    <a:gd name="connsiteY2" fmla="*/ 195009 h 195008"/>
                    <a:gd name="connsiteX3" fmla="*/ 0 w 211328"/>
                    <a:gd name="connsiteY3" fmla="*/ 92901 h 195008"/>
                    <a:gd name="connsiteX4" fmla="*/ 88329 w 211328"/>
                    <a:gd name="connsiteY4" fmla="*/ 0 h 195008"/>
                    <a:gd name="connsiteX5" fmla="*/ 147828 w 211328"/>
                    <a:gd name="connsiteY5" fmla="*/ 30798 h 195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328" h="195008">
                      <a:moveTo>
                        <a:pt x="211328" y="63627"/>
                      </a:moveTo>
                      <a:lnTo>
                        <a:pt x="201676" y="148527"/>
                      </a:lnTo>
                      <a:lnTo>
                        <a:pt x="196342" y="195009"/>
                      </a:lnTo>
                      <a:lnTo>
                        <a:pt x="0" y="92901"/>
                      </a:lnTo>
                      <a:lnTo>
                        <a:pt x="88329" y="0"/>
                      </a:lnTo>
                      <a:lnTo>
                        <a:pt x="147828" y="3079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1" name="Freeform 30">
                  <a:extLst>
                    <a:ext uri="{FF2B5EF4-FFF2-40B4-BE49-F238E27FC236}">
                      <a16:creationId xmlns:a16="http://schemas.microsoft.com/office/drawing/2014/main" id="{FCED9DEA-D846-4542-B812-755EC54A5155}"/>
                    </a:ext>
                  </a:extLst>
                </p:cNvPr>
                <p:cNvSpPr/>
                <p:nvPr/>
              </p:nvSpPr>
              <p:spPr>
                <a:xfrm>
                  <a:off x="8220011" y="2665158"/>
                  <a:ext cx="211328" cy="195008"/>
                </a:xfrm>
                <a:custGeom>
                  <a:avLst/>
                  <a:gdLst>
                    <a:gd name="connsiteX0" fmla="*/ 211328 w 211328"/>
                    <a:gd name="connsiteY0" fmla="*/ 92901 h 195008"/>
                    <a:gd name="connsiteX1" fmla="*/ 15049 w 211328"/>
                    <a:gd name="connsiteY1" fmla="*/ 195009 h 195008"/>
                    <a:gd name="connsiteX2" fmla="*/ 9716 w 211328"/>
                    <a:gd name="connsiteY2" fmla="*/ 148844 h 195008"/>
                    <a:gd name="connsiteX3" fmla="*/ 0 w 211328"/>
                    <a:gd name="connsiteY3" fmla="*/ 63627 h 195008"/>
                    <a:gd name="connsiteX4" fmla="*/ 64071 w 211328"/>
                    <a:gd name="connsiteY4" fmla="*/ 30480 h 195008"/>
                    <a:gd name="connsiteX5" fmla="*/ 122936 w 211328"/>
                    <a:gd name="connsiteY5" fmla="*/ 0 h 195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328" h="195008">
                      <a:moveTo>
                        <a:pt x="211328" y="92901"/>
                      </a:moveTo>
                      <a:lnTo>
                        <a:pt x="15049" y="195009"/>
                      </a:lnTo>
                      <a:lnTo>
                        <a:pt x="9716" y="148844"/>
                      </a:lnTo>
                      <a:lnTo>
                        <a:pt x="0" y="63627"/>
                      </a:lnTo>
                      <a:lnTo>
                        <a:pt x="64071" y="30480"/>
                      </a:lnTo>
                      <a:lnTo>
                        <a:pt x="12293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2" name="Freeform 31">
                  <a:extLst>
                    <a:ext uri="{FF2B5EF4-FFF2-40B4-BE49-F238E27FC236}">
                      <a16:creationId xmlns:a16="http://schemas.microsoft.com/office/drawing/2014/main" id="{16326156-F4E7-7F4A-ACCB-A1D8A49E38F2}"/>
                    </a:ext>
                  </a:extLst>
                </p:cNvPr>
                <p:cNvSpPr/>
                <p:nvPr/>
              </p:nvSpPr>
              <p:spPr>
                <a:xfrm>
                  <a:off x="7540886" y="2757995"/>
                  <a:ext cx="570864" cy="1686455"/>
                </a:xfrm>
                <a:custGeom>
                  <a:avLst/>
                  <a:gdLst>
                    <a:gd name="connsiteX0" fmla="*/ 548950 w 570864"/>
                    <a:gd name="connsiteY0" fmla="*/ 1206373 h 1686455"/>
                    <a:gd name="connsiteX1" fmla="*/ 532947 w 570864"/>
                    <a:gd name="connsiteY1" fmla="*/ 1633030 h 1686455"/>
                    <a:gd name="connsiteX2" fmla="*/ 203827 w 570864"/>
                    <a:gd name="connsiteY2" fmla="*/ 1683639 h 1686455"/>
                    <a:gd name="connsiteX3" fmla="*/ 126230 w 570864"/>
                    <a:gd name="connsiteY3" fmla="*/ 1678559 h 1686455"/>
                    <a:gd name="connsiteX4" fmla="*/ 182237 w 570864"/>
                    <a:gd name="connsiteY4" fmla="*/ 1079881 h 1686455"/>
                    <a:gd name="connsiteX5" fmla="*/ 2977 w 570864"/>
                    <a:gd name="connsiteY5" fmla="*/ 532892 h 1686455"/>
                    <a:gd name="connsiteX6" fmla="*/ 364482 w 570864"/>
                    <a:gd name="connsiteY6" fmla="*/ 0 h 1686455"/>
                    <a:gd name="connsiteX7" fmla="*/ 560760 w 570864"/>
                    <a:gd name="connsiteY7" fmla="*/ 102108 h 1686455"/>
                    <a:gd name="connsiteX8" fmla="*/ 548950 w 570864"/>
                    <a:gd name="connsiteY8" fmla="*/ 1206373 h 1686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0864" h="1686455">
                      <a:moveTo>
                        <a:pt x="548950" y="1206373"/>
                      </a:moveTo>
                      <a:cubicBezTo>
                        <a:pt x="541076" y="1429703"/>
                        <a:pt x="533836" y="1605344"/>
                        <a:pt x="532947" y="1633030"/>
                      </a:cubicBezTo>
                      <a:cubicBezTo>
                        <a:pt x="531106" y="1691704"/>
                        <a:pt x="321366" y="1689481"/>
                        <a:pt x="203827" y="1683639"/>
                      </a:cubicBezTo>
                      <a:cubicBezTo>
                        <a:pt x="158044" y="1681353"/>
                        <a:pt x="126230" y="1678559"/>
                        <a:pt x="126230" y="1678559"/>
                      </a:cubicBezTo>
                      <a:cubicBezTo>
                        <a:pt x="126230" y="1678559"/>
                        <a:pt x="181602" y="1183450"/>
                        <a:pt x="182237" y="1079881"/>
                      </a:cubicBezTo>
                      <a:cubicBezTo>
                        <a:pt x="122103" y="1018794"/>
                        <a:pt x="-22487" y="838073"/>
                        <a:pt x="2977" y="532892"/>
                      </a:cubicBezTo>
                      <a:cubicBezTo>
                        <a:pt x="35044" y="149416"/>
                        <a:pt x="364482" y="0"/>
                        <a:pt x="364482" y="0"/>
                      </a:cubicBezTo>
                      <a:lnTo>
                        <a:pt x="560760" y="102108"/>
                      </a:lnTo>
                      <a:cubicBezTo>
                        <a:pt x="582605" y="154813"/>
                        <a:pt x="564507" y="771081"/>
                        <a:pt x="548950" y="120637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3" name="Freeform 32">
                  <a:extLst>
                    <a:ext uri="{FF2B5EF4-FFF2-40B4-BE49-F238E27FC236}">
                      <a16:creationId xmlns:a16="http://schemas.microsoft.com/office/drawing/2014/main" id="{BD010EEE-6CDF-2048-B26B-58180BB90E59}"/>
                    </a:ext>
                  </a:extLst>
                </p:cNvPr>
                <p:cNvSpPr/>
                <p:nvPr/>
              </p:nvSpPr>
              <p:spPr>
                <a:xfrm>
                  <a:off x="7733680" y="3192589"/>
                  <a:ext cx="108616" cy="690880"/>
                </a:xfrm>
                <a:custGeom>
                  <a:avLst/>
                  <a:gdLst>
                    <a:gd name="connsiteX0" fmla="*/ 108442 w 108616"/>
                    <a:gd name="connsiteY0" fmla="*/ 437261 h 690880"/>
                    <a:gd name="connsiteX1" fmla="*/ 106982 w 108616"/>
                    <a:gd name="connsiteY1" fmla="*/ 433959 h 690880"/>
                    <a:gd name="connsiteX2" fmla="*/ 103616 w 108616"/>
                    <a:gd name="connsiteY2" fmla="*/ 435356 h 690880"/>
                    <a:gd name="connsiteX3" fmla="*/ 85011 w 108616"/>
                    <a:gd name="connsiteY3" fmla="*/ 480695 h 690880"/>
                    <a:gd name="connsiteX4" fmla="*/ 17447 w 108616"/>
                    <a:gd name="connsiteY4" fmla="*/ 418465 h 690880"/>
                    <a:gd name="connsiteX5" fmla="*/ 17447 w 108616"/>
                    <a:gd name="connsiteY5" fmla="*/ 2540 h 690880"/>
                    <a:gd name="connsiteX6" fmla="*/ 14843 w 108616"/>
                    <a:gd name="connsiteY6" fmla="*/ 0 h 690880"/>
                    <a:gd name="connsiteX7" fmla="*/ 12239 w 108616"/>
                    <a:gd name="connsiteY7" fmla="*/ 2540 h 690880"/>
                    <a:gd name="connsiteX8" fmla="*/ 12239 w 108616"/>
                    <a:gd name="connsiteY8" fmla="*/ 419545 h 690880"/>
                    <a:gd name="connsiteX9" fmla="*/ 13065 w 108616"/>
                    <a:gd name="connsiteY9" fmla="*/ 421386 h 690880"/>
                    <a:gd name="connsiteX10" fmla="*/ 82978 w 108616"/>
                    <a:gd name="connsiteY10" fmla="*/ 485775 h 690880"/>
                    <a:gd name="connsiteX11" fmla="*/ 175 w 108616"/>
                    <a:gd name="connsiteY11" fmla="*/ 687388 h 690880"/>
                    <a:gd name="connsiteX12" fmla="*/ 1635 w 108616"/>
                    <a:gd name="connsiteY12" fmla="*/ 690689 h 690880"/>
                    <a:gd name="connsiteX13" fmla="*/ 2588 w 108616"/>
                    <a:gd name="connsiteY13" fmla="*/ 690880 h 690880"/>
                    <a:gd name="connsiteX14" fmla="*/ 5000 w 108616"/>
                    <a:gd name="connsiteY14" fmla="*/ 689293 h 690880"/>
                    <a:gd name="connsiteX15" fmla="*/ 88503 w 108616"/>
                    <a:gd name="connsiteY15" fmla="*/ 486029 h 690880"/>
                    <a:gd name="connsiteX16" fmla="*/ 88503 w 108616"/>
                    <a:gd name="connsiteY16" fmla="*/ 485966 h 690880"/>
                    <a:gd name="connsiteX17" fmla="*/ 108442 w 108616"/>
                    <a:gd name="connsiteY17" fmla="*/ 437261 h 690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08616" h="690880">
                      <a:moveTo>
                        <a:pt x="108442" y="437261"/>
                      </a:moveTo>
                      <a:cubicBezTo>
                        <a:pt x="108950" y="435991"/>
                        <a:pt x="108315" y="434467"/>
                        <a:pt x="106982" y="433959"/>
                      </a:cubicBezTo>
                      <a:cubicBezTo>
                        <a:pt x="105648" y="433451"/>
                        <a:pt x="104124" y="434086"/>
                        <a:pt x="103616" y="435356"/>
                      </a:cubicBezTo>
                      <a:lnTo>
                        <a:pt x="85011" y="480695"/>
                      </a:lnTo>
                      <a:lnTo>
                        <a:pt x="17447" y="418465"/>
                      </a:lnTo>
                      <a:lnTo>
                        <a:pt x="17447" y="2540"/>
                      </a:lnTo>
                      <a:cubicBezTo>
                        <a:pt x="17447" y="1143"/>
                        <a:pt x="16303" y="0"/>
                        <a:pt x="14843" y="0"/>
                      </a:cubicBezTo>
                      <a:cubicBezTo>
                        <a:pt x="13383" y="0"/>
                        <a:pt x="12239" y="1143"/>
                        <a:pt x="12239" y="2540"/>
                      </a:cubicBezTo>
                      <a:lnTo>
                        <a:pt x="12239" y="419545"/>
                      </a:lnTo>
                      <a:cubicBezTo>
                        <a:pt x="12239" y="420243"/>
                        <a:pt x="12557" y="420878"/>
                        <a:pt x="13065" y="421386"/>
                      </a:cubicBezTo>
                      <a:lnTo>
                        <a:pt x="82978" y="485775"/>
                      </a:lnTo>
                      <a:lnTo>
                        <a:pt x="175" y="687388"/>
                      </a:lnTo>
                      <a:cubicBezTo>
                        <a:pt x="-334" y="688657"/>
                        <a:pt x="301" y="690182"/>
                        <a:pt x="1635" y="690689"/>
                      </a:cubicBezTo>
                      <a:cubicBezTo>
                        <a:pt x="1952" y="690817"/>
                        <a:pt x="2270" y="690880"/>
                        <a:pt x="2588" y="690880"/>
                      </a:cubicBezTo>
                      <a:cubicBezTo>
                        <a:pt x="3603" y="690880"/>
                        <a:pt x="4620" y="690308"/>
                        <a:pt x="5000" y="689293"/>
                      </a:cubicBezTo>
                      <a:lnTo>
                        <a:pt x="88503" y="486029"/>
                      </a:lnTo>
                      <a:cubicBezTo>
                        <a:pt x="88503" y="486029"/>
                        <a:pt x="88503" y="485966"/>
                        <a:pt x="88503" y="485966"/>
                      </a:cubicBezTo>
                      <a:lnTo>
                        <a:pt x="108442" y="437261"/>
                      </a:lnTo>
                      <a:close/>
                    </a:path>
                  </a:pathLst>
                </a:custGeom>
                <a:solidFill>
                  <a:srgbClr val="918E8B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35E1871A-8B5C-6243-90A0-EBC30860F612}"/>
                    </a:ext>
                  </a:extLst>
                </p:cNvPr>
                <p:cNvSpPr/>
                <p:nvPr/>
              </p:nvSpPr>
              <p:spPr>
                <a:xfrm>
                  <a:off x="8235060" y="2757995"/>
                  <a:ext cx="730122" cy="1678493"/>
                </a:xfrm>
                <a:custGeom>
                  <a:avLst/>
                  <a:gdLst>
                    <a:gd name="connsiteX0" fmla="*/ 479616 w 730122"/>
                    <a:gd name="connsiteY0" fmla="*/ 810958 h 1678493"/>
                    <a:gd name="connsiteX1" fmla="*/ 730123 w 730122"/>
                    <a:gd name="connsiteY1" fmla="*/ 262001 h 1678493"/>
                    <a:gd name="connsiteX2" fmla="*/ 729679 w 730122"/>
                    <a:gd name="connsiteY2" fmla="*/ 226187 h 1678493"/>
                    <a:gd name="connsiteX3" fmla="*/ 624332 w 730122"/>
                    <a:gd name="connsiteY3" fmla="*/ 214567 h 1678493"/>
                    <a:gd name="connsiteX4" fmla="*/ 483680 w 730122"/>
                    <a:gd name="connsiteY4" fmla="*/ 503619 h 1678493"/>
                    <a:gd name="connsiteX5" fmla="*/ 418973 w 730122"/>
                    <a:gd name="connsiteY5" fmla="*/ 201613 h 1678493"/>
                    <a:gd name="connsiteX6" fmla="*/ 196279 w 730122"/>
                    <a:gd name="connsiteY6" fmla="*/ 0 h 1678493"/>
                    <a:gd name="connsiteX7" fmla="*/ 0 w 730122"/>
                    <a:gd name="connsiteY7" fmla="*/ 102108 h 1678493"/>
                    <a:gd name="connsiteX8" fmla="*/ 43117 w 730122"/>
                    <a:gd name="connsiteY8" fmla="*/ 1206310 h 1678493"/>
                    <a:gd name="connsiteX9" fmla="*/ 102553 w 730122"/>
                    <a:gd name="connsiteY9" fmla="*/ 1635379 h 1678493"/>
                    <a:gd name="connsiteX10" fmla="*/ 395478 w 730122"/>
                    <a:gd name="connsiteY10" fmla="*/ 1675448 h 1678493"/>
                    <a:gd name="connsiteX11" fmla="*/ 481330 w 730122"/>
                    <a:gd name="connsiteY11" fmla="*/ 1667510 h 1678493"/>
                    <a:gd name="connsiteX12" fmla="*/ 372173 w 730122"/>
                    <a:gd name="connsiteY12" fmla="*/ 856107 h 1678493"/>
                    <a:gd name="connsiteX13" fmla="*/ 360997 w 730122"/>
                    <a:gd name="connsiteY13" fmla="*/ 772858 h 1678493"/>
                    <a:gd name="connsiteX14" fmla="*/ 479616 w 730122"/>
                    <a:gd name="connsiteY14" fmla="*/ 810958 h 1678493"/>
                    <a:gd name="connsiteX15" fmla="*/ 249745 w 730122"/>
                    <a:gd name="connsiteY15" fmla="*/ 1405319 h 1678493"/>
                    <a:gd name="connsiteX16" fmla="*/ 140716 w 730122"/>
                    <a:gd name="connsiteY16" fmla="*/ 1225614 h 1678493"/>
                    <a:gd name="connsiteX17" fmla="*/ 140716 w 730122"/>
                    <a:gd name="connsiteY17" fmla="*/ 1180084 h 1678493"/>
                    <a:gd name="connsiteX18" fmla="*/ 358775 w 730122"/>
                    <a:gd name="connsiteY18" fmla="*/ 1180084 h 1678493"/>
                    <a:gd name="connsiteX19" fmla="*/ 358775 w 730122"/>
                    <a:gd name="connsiteY19" fmla="*/ 1225614 h 1678493"/>
                    <a:gd name="connsiteX20" fmla="*/ 249745 w 730122"/>
                    <a:gd name="connsiteY20" fmla="*/ 1405319 h 1678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30122" h="1678493">
                      <a:moveTo>
                        <a:pt x="479616" y="810958"/>
                      </a:moveTo>
                      <a:cubicBezTo>
                        <a:pt x="706310" y="784352"/>
                        <a:pt x="729996" y="414211"/>
                        <a:pt x="730123" y="262001"/>
                      </a:cubicBezTo>
                      <a:cubicBezTo>
                        <a:pt x="730123" y="248158"/>
                        <a:pt x="729996" y="236030"/>
                        <a:pt x="729679" y="226187"/>
                      </a:cubicBezTo>
                      <a:cubicBezTo>
                        <a:pt x="694372" y="224473"/>
                        <a:pt x="659130" y="220599"/>
                        <a:pt x="624332" y="214567"/>
                      </a:cubicBezTo>
                      <a:lnTo>
                        <a:pt x="483680" y="503619"/>
                      </a:lnTo>
                      <a:cubicBezTo>
                        <a:pt x="472504" y="400939"/>
                        <a:pt x="460946" y="296418"/>
                        <a:pt x="418973" y="201613"/>
                      </a:cubicBezTo>
                      <a:cubicBezTo>
                        <a:pt x="376936" y="106744"/>
                        <a:pt x="298895" y="26480"/>
                        <a:pt x="196279" y="0"/>
                      </a:cubicBezTo>
                      <a:lnTo>
                        <a:pt x="0" y="102108"/>
                      </a:lnTo>
                      <a:cubicBezTo>
                        <a:pt x="0" y="102108"/>
                        <a:pt x="12700" y="751967"/>
                        <a:pt x="43117" y="1206310"/>
                      </a:cubicBezTo>
                      <a:cubicBezTo>
                        <a:pt x="58293" y="1433259"/>
                        <a:pt x="77915" y="1611439"/>
                        <a:pt x="102553" y="1635379"/>
                      </a:cubicBezTo>
                      <a:cubicBezTo>
                        <a:pt x="151130" y="1682623"/>
                        <a:pt x="299466" y="1681670"/>
                        <a:pt x="395478" y="1675448"/>
                      </a:cubicBezTo>
                      <a:cubicBezTo>
                        <a:pt x="445516" y="1672209"/>
                        <a:pt x="481330" y="1667510"/>
                        <a:pt x="481330" y="1667510"/>
                      </a:cubicBezTo>
                      <a:cubicBezTo>
                        <a:pt x="444945" y="1397000"/>
                        <a:pt x="408559" y="1126617"/>
                        <a:pt x="372173" y="856107"/>
                      </a:cubicBezTo>
                      <a:lnTo>
                        <a:pt x="360997" y="772858"/>
                      </a:lnTo>
                      <a:cubicBezTo>
                        <a:pt x="394462" y="815594"/>
                        <a:pt x="479616" y="810958"/>
                        <a:pt x="479616" y="810958"/>
                      </a:cubicBezTo>
                      <a:close/>
                      <a:moveTo>
                        <a:pt x="249745" y="1405319"/>
                      </a:moveTo>
                      <a:cubicBezTo>
                        <a:pt x="124714" y="1405319"/>
                        <a:pt x="140716" y="1225614"/>
                        <a:pt x="140716" y="1225614"/>
                      </a:cubicBezTo>
                      <a:lnTo>
                        <a:pt x="140716" y="1180084"/>
                      </a:lnTo>
                      <a:lnTo>
                        <a:pt x="358775" y="1180084"/>
                      </a:lnTo>
                      <a:lnTo>
                        <a:pt x="358775" y="1225614"/>
                      </a:lnTo>
                      <a:cubicBezTo>
                        <a:pt x="358775" y="1225614"/>
                        <a:pt x="374841" y="1405319"/>
                        <a:pt x="249745" y="140531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5" name="Freeform 34">
                  <a:extLst>
                    <a:ext uri="{FF2B5EF4-FFF2-40B4-BE49-F238E27FC236}">
                      <a16:creationId xmlns:a16="http://schemas.microsoft.com/office/drawing/2014/main" id="{FBF4BB87-3FC7-5442-A3CC-7771EBB9B6E9}"/>
                    </a:ext>
                  </a:extLst>
                </p:cNvPr>
                <p:cNvSpPr/>
                <p:nvPr/>
              </p:nvSpPr>
              <p:spPr>
                <a:xfrm>
                  <a:off x="8859393" y="2945828"/>
                  <a:ext cx="105346" cy="38417"/>
                </a:xfrm>
                <a:custGeom>
                  <a:avLst/>
                  <a:gdLst>
                    <a:gd name="connsiteX0" fmla="*/ 105346 w 105346"/>
                    <a:gd name="connsiteY0" fmla="*/ 38417 h 38417"/>
                    <a:gd name="connsiteX1" fmla="*/ 0 w 105346"/>
                    <a:gd name="connsiteY1" fmla="*/ 26797 h 38417"/>
                    <a:gd name="connsiteX2" fmla="*/ 13017 w 105346"/>
                    <a:gd name="connsiteY2" fmla="*/ 0 h 38417"/>
                    <a:gd name="connsiteX3" fmla="*/ 104203 w 105346"/>
                    <a:gd name="connsiteY3" fmla="*/ 9589 h 38417"/>
                    <a:gd name="connsiteX4" fmla="*/ 105346 w 105346"/>
                    <a:gd name="connsiteY4" fmla="*/ 38417 h 38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346" h="38417">
                      <a:moveTo>
                        <a:pt x="105346" y="38417"/>
                      </a:moveTo>
                      <a:cubicBezTo>
                        <a:pt x="70040" y="36703"/>
                        <a:pt x="34798" y="32829"/>
                        <a:pt x="0" y="26797"/>
                      </a:cubicBezTo>
                      <a:lnTo>
                        <a:pt x="13017" y="0"/>
                      </a:lnTo>
                      <a:lnTo>
                        <a:pt x="104203" y="9589"/>
                      </a:lnTo>
                      <a:cubicBezTo>
                        <a:pt x="104203" y="9589"/>
                        <a:pt x="104838" y="20129"/>
                        <a:pt x="105346" y="38417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6" name="Freeform 35">
                  <a:extLst>
                    <a:ext uri="{FF2B5EF4-FFF2-40B4-BE49-F238E27FC236}">
                      <a16:creationId xmlns:a16="http://schemas.microsoft.com/office/drawing/2014/main" id="{F04143AA-A1C6-2443-B502-08AAB50F2A68}"/>
                    </a:ext>
                  </a:extLst>
                </p:cNvPr>
                <p:cNvSpPr/>
                <p:nvPr/>
              </p:nvSpPr>
              <p:spPr>
                <a:xfrm>
                  <a:off x="8375112" y="3983609"/>
                  <a:ext cx="219394" cy="179704"/>
                </a:xfrm>
                <a:custGeom>
                  <a:avLst/>
                  <a:gdLst>
                    <a:gd name="connsiteX0" fmla="*/ 109694 w 219394"/>
                    <a:gd name="connsiteY0" fmla="*/ 179705 h 179704"/>
                    <a:gd name="connsiteX1" fmla="*/ 665 w 219394"/>
                    <a:gd name="connsiteY1" fmla="*/ 0 h 179704"/>
                    <a:gd name="connsiteX2" fmla="*/ 218723 w 219394"/>
                    <a:gd name="connsiteY2" fmla="*/ 0 h 179704"/>
                    <a:gd name="connsiteX3" fmla="*/ 109694 w 219394"/>
                    <a:gd name="connsiteY3" fmla="*/ 179705 h 179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9394" h="179704">
                      <a:moveTo>
                        <a:pt x="109694" y="179705"/>
                      </a:moveTo>
                      <a:cubicBezTo>
                        <a:pt x="-15337" y="179705"/>
                        <a:pt x="665" y="0"/>
                        <a:pt x="665" y="0"/>
                      </a:cubicBezTo>
                      <a:lnTo>
                        <a:pt x="218723" y="0"/>
                      </a:lnTo>
                      <a:cubicBezTo>
                        <a:pt x="218723" y="0"/>
                        <a:pt x="234789" y="179705"/>
                        <a:pt x="109694" y="179705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7" name="Freeform 36">
                  <a:extLst>
                    <a:ext uri="{FF2B5EF4-FFF2-40B4-BE49-F238E27FC236}">
                      <a16:creationId xmlns:a16="http://schemas.microsoft.com/office/drawing/2014/main" id="{98200387-4279-2F4C-A861-F165CFEC0A42}"/>
                    </a:ext>
                  </a:extLst>
                </p:cNvPr>
                <p:cNvSpPr/>
                <p:nvPr/>
              </p:nvSpPr>
              <p:spPr>
                <a:xfrm>
                  <a:off x="8089772" y="2813685"/>
                  <a:ext cx="188341" cy="1155989"/>
                </a:xfrm>
                <a:custGeom>
                  <a:avLst/>
                  <a:gdLst>
                    <a:gd name="connsiteX0" fmla="*/ 188341 w 188341"/>
                    <a:gd name="connsiteY0" fmla="*/ 1150684 h 1155989"/>
                    <a:gd name="connsiteX1" fmla="*/ 64 w 188341"/>
                    <a:gd name="connsiteY1" fmla="*/ 1150684 h 1155989"/>
                    <a:gd name="connsiteX2" fmla="*/ 0 w 188341"/>
                    <a:gd name="connsiteY2" fmla="*/ 1150684 h 1155989"/>
                    <a:gd name="connsiteX3" fmla="*/ 11938 w 188341"/>
                    <a:gd name="connsiteY3" fmla="*/ 46482 h 1155989"/>
                    <a:gd name="connsiteX4" fmla="*/ 17272 w 188341"/>
                    <a:gd name="connsiteY4" fmla="*/ 0 h 1155989"/>
                    <a:gd name="connsiteX5" fmla="*/ 75692 w 188341"/>
                    <a:gd name="connsiteY5" fmla="*/ 15938 h 1155989"/>
                    <a:gd name="connsiteX6" fmla="*/ 82042 w 188341"/>
                    <a:gd name="connsiteY6" fmla="*/ 15938 h 1155989"/>
                    <a:gd name="connsiteX7" fmla="*/ 139891 w 188341"/>
                    <a:gd name="connsiteY7" fmla="*/ 317 h 1155989"/>
                    <a:gd name="connsiteX8" fmla="*/ 145161 w 188341"/>
                    <a:gd name="connsiteY8" fmla="*/ 46482 h 1155989"/>
                    <a:gd name="connsiteX9" fmla="*/ 188341 w 188341"/>
                    <a:gd name="connsiteY9" fmla="*/ 1150684 h 1155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8341" h="1155989">
                      <a:moveTo>
                        <a:pt x="188341" y="1150684"/>
                      </a:moveTo>
                      <a:cubicBezTo>
                        <a:pt x="123952" y="1162622"/>
                        <a:pt x="64" y="1150684"/>
                        <a:pt x="64" y="1150684"/>
                      </a:cubicBezTo>
                      <a:lnTo>
                        <a:pt x="0" y="1150684"/>
                      </a:lnTo>
                      <a:cubicBezTo>
                        <a:pt x="15558" y="715391"/>
                        <a:pt x="33655" y="99123"/>
                        <a:pt x="11938" y="46482"/>
                      </a:cubicBezTo>
                      <a:lnTo>
                        <a:pt x="17272" y="0"/>
                      </a:lnTo>
                      <a:cubicBezTo>
                        <a:pt x="34290" y="10160"/>
                        <a:pt x="54293" y="15938"/>
                        <a:pt x="75692" y="15938"/>
                      </a:cubicBezTo>
                      <a:lnTo>
                        <a:pt x="82042" y="15938"/>
                      </a:lnTo>
                      <a:cubicBezTo>
                        <a:pt x="103251" y="15938"/>
                        <a:pt x="122999" y="10223"/>
                        <a:pt x="139891" y="317"/>
                      </a:cubicBezTo>
                      <a:lnTo>
                        <a:pt x="145161" y="46482"/>
                      </a:lnTo>
                      <a:cubicBezTo>
                        <a:pt x="145288" y="46482"/>
                        <a:pt x="157988" y="696405"/>
                        <a:pt x="188341" y="1150684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8" name="Freeform 37">
                  <a:extLst>
                    <a:ext uri="{FF2B5EF4-FFF2-40B4-BE49-F238E27FC236}">
                      <a16:creationId xmlns:a16="http://schemas.microsoft.com/office/drawing/2014/main" id="{0AED377A-CE69-2148-B1CF-F52BC824EB93}"/>
                    </a:ext>
                  </a:extLst>
                </p:cNvPr>
                <p:cNvSpPr/>
                <p:nvPr/>
              </p:nvSpPr>
              <p:spPr>
                <a:xfrm>
                  <a:off x="8839320" y="2603734"/>
                  <a:ext cx="188030" cy="351837"/>
                </a:xfrm>
                <a:custGeom>
                  <a:avLst/>
                  <a:gdLst>
                    <a:gd name="connsiteX0" fmla="*/ 188031 w 188030"/>
                    <a:gd name="connsiteY0" fmla="*/ 304630 h 351837"/>
                    <a:gd name="connsiteX1" fmla="*/ 124276 w 188030"/>
                    <a:gd name="connsiteY1" fmla="*/ 351747 h 351837"/>
                    <a:gd name="connsiteX2" fmla="*/ 33090 w 188030"/>
                    <a:gd name="connsiteY2" fmla="*/ 342159 h 351837"/>
                    <a:gd name="connsiteX3" fmla="*/ 22931 w 188030"/>
                    <a:gd name="connsiteY3" fmla="*/ 195981 h 351837"/>
                    <a:gd name="connsiteX4" fmla="*/ 578 w 188030"/>
                    <a:gd name="connsiteY4" fmla="*/ 10625 h 351837"/>
                    <a:gd name="connsiteX5" fmla="*/ 9976 w 188030"/>
                    <a:gd name="connsiteY5" fmla="*/ 274 h 351837"/>
                    <a:gd name="connsiteX6" fmla="*/ 95956 w 188030"/>
                    <a:gd name="connsiteY6" fmla="*/ 98001 h 351837"/>
                    <a:gd name="connsiteX7" fmla="*/ 101036 w 188030"/>
                    <a:gd name="connsiteY7" fmla="*/ 111717 h 351837"/>
                    <a:gd name="connsiteX8" fmla="*/ 88526 w 188030"/>
                    <a:gd name="connsiteY8" fmla="*/ 142006 h 351837"/>
                    <a:gd name="connsiteX9" fmla="*/ 188031 w 188030"/>
                    <a:gd name="connsiteY9" fmla="*/ 304630 h 351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8030" h="351837">
                      <a:moveTo>
                        <a:pt x="188031" y="304630"/>
                      </a:moveTo>
                      <a:cubicBezTo>
                        <a:pt x="180029" y="325268"/>
                        <a:pt x="162059" y="353652"/>
                        <a:pt x="124276" y="351747"/>
                      </a:cubicBezTo>
                      <a:lnTo>
                        <a:pt x="33090" y="342159"/>
                      </a:lnTo>
                      <a:cubicBezTo>
                        <a:pt x="33090" y="342159"/>
                        <a:pt x="-2977" y="282278"/>
                        <a:pt x="22931" y="195981"/>
                      </a:cubicBezTo>
                      <a:cubicBezTo>
                        <a:pt x="43632" y="127020"/>
                        <a:pt x="13533" y="41994"/>
                        <a:pt x="578" y="10625"/>
                      </a:cubicBezTo>
                      <a:cubicBezTo>
                        <a:pt x="-1835" y="4719"/>
                        <a:pt x="3690" y="-1377"/>
                        <a:pt x="9976" y="274"/>
                      </a:cubicBezTo>
                      <a:cubicBezTo>
                        <a:pt x="31059" y="5735"/>
                        <a:pt x="70048" y="25674"/>
                        <a:pt x="95956" y="98001"/>
                      </a:cubicBezTo>
                      <a:cubicBezTo>
                        <a:pt x="97607" y="102637"/>
                        <a:pt x="99321" y="107209"/>
                        <a:pt x="101036" y="111717"/>
                      </a:cubicBezTo>
                      <a:cubicBezTo>
                        <a:pt x="95257" y="121178"/>
                        <a:pt x="92146" y="131084"/>
                        <a:pt x="88526" y="142006"/>
                      </a:cubicBezTo>
                      <a:cubicBezTo>
                        <a:pt x="88526" y="141943"/>
                        <a:pt x="61538" y="303487"/>
                        <a:pt x="188031" y="30463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9" name="Freeform 38">
                  <a:extLst>
                    <a:ext uri="{FF2B5EF4-FFF2-40B4-BE49-F238E27FC236}">
                      <a16:creationId xmlns:a16="http://schemas.microsoft.com/office/drawing/2014/main" id="{113E5B3F-1F1E-8546-9B82-16DE45CE8849}"/>
                    </a:ext>
                  </a:extLst>
                </p:cNvPr>
                <p:cNvSpPr/>
                <p:nvPr/>
              </p:nvSpPr>
              <p:spPr>
                <a:xfrm>
                  <a:off x="8927845" y="2690223"/>
                  <a:ext cx="139415" cy="198470"/>
                </a:xfrm>
                <a:custGeom>
                  <a:avLst/>
                  <a:gdLst>
                    <a:gd name="connsiteX0" fmla="*/ 129858 w 139415"/>
                    <a:gd name="connsiteY0" fmla="*/ 175405 h 198470"/>
                    <a:gd name="connsiteX1" fmla="*/ 129604 w 139415"/>
                    <a:gd name="connsiteY1" fmla="*/ 176040 h 198470"/>
                    <a:gd name="connsiteX2" fmla="*/ 104775 w 139415"/>
                    <a:gd name="connsiteY2" fmla="*/ 196677 h 198470"/>
                    <a:gd name="connsiteX3" fmla="*/ 73978 w 139415"/>
                    <a:gd name="connsiteY3" fmla="*/ 193502 h 198470"/>
                    <a:gd name="connsiteX4" fmla="*/ 47752 w 139415"/>
                    <a:gd name="connsiteY4" fmla="*/ 157942 h 198470"/>
                    <a:gd name="connsiteX5" fmla="*/ 64 w 139415"/>
                    <a:gd name="connsiteY5" fmla="*/ 55580 h 198470"/>
                    <a:gd name="connsiteX6" fmla="*/ 0 w 139415"/>
                    <a:gd name="connsiteY6" fmla="*/ 55517 h 198470"/>
                    <a:gd name="connsiteX7" fmla="*/ 12510 w 139415"/>
                    <a:gd name="connsiteY7" fmla="*/ 25227 h 198470"/>
                    <a:gd name="connsiteX8" fmla="*/ 16891 w 139415"/>
                    <a:gd name="connsiteY8" fmla="*/ 18941 h 198470"/>
                    <a:gd name="connsiteX9" fmla="*/ 53848 w 139415"/>
                    <a:gd name="connsiteY9" fmla="*/ 81 h 198470"/>
                    <a:gd name="connsiteX10" fmla="*/ 98616 w 139415"/>
                    <a:gd name="connsiteY10" fmla="*/ 35514 h 198470"/>
                    <a:gd name="connsiteX11" fmla="*/ 134874 w 139415"/>
                    <a:gd name="connsiteY11" fmla="*/ 99586 h 198470"/>
                    <a:gd name="connsiteX12" fmla="*/ 129858 w 139415"/>
                    <a:gd name="connsiteY12" fmla="*/ 175405 h 198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9415" h="198470">
                      <a:moveTo>
                        <a:pt x="129858" y="175405"/>
                      </a:moveTo>
                      <a:cubicBezTo>
                        <a:pt x="129731" y="175595"/>
                        <a:pt x="129731" y="175786"/>
                        <a:pt x="129604" y="176040"/>
                      </a:cubicBezTo>
                      <a:cubicBezTo>
                        <a:pt x="125223" y="186200"/>
                        <a:pt x="115570" y="193502"/>
                        <a:pt x="104775" y="196677"/>
                      </a:cubicBezTo>
                      <a:cubicBezTo>
                        <a:pt x="94488" y="199725"/>
                        <a:pt x="83122" y="199027"/>
                        <a:pt x="73978" y="193502"/>
                      </a:cubicBezTo>
                      <a:cubicBezTo>
                        <a:pt x="60961" y="185755"/>
                        <a:pt x="54039" y="171468"/>
                        <a:pt x="47752" y="157942"/>
                      </a:cubicBezTo>
                      <a:cubicBezTo>
                        <a:pt x="31814" y="123779"/>
                        <a:pt x="15939" y="89743"/>
                        <a:pt x="64" y="55580"/>
                      </a:cubicBezTo>
                      <a:lnTo>
                        <a:pt x="0" y="55517"/>
                      </a:lnTo>
                      <a:cubicBezTo>
                        <a:pt x="3620" y="44595"/>
                        <a:pt x="6731" y="34625"/>
                        <a:pt x="12510" y="25227"/>
                      </a:cubicBezTo>
                      <a:cubicBezTo>
                        <a:pt x="13780" y="23132"/>
                        <a:pt x="15240" y="20973"/>
                        <a:pt x="16891" y="18941"/>
                      </a:cubicBezTo>
                      <a:cubicBezTo>
                        <a:pt x="25591" y="7701"/>
                        <a:pt x="39370" y="-935"/>
                        <a:pt x="53848" y="81"/>
                      </a:cubicBezTo>
                      <a:cubicBezTo>
                        <a:pt x="73787" y="1415"/>
                        <a:pt x="87630" y="19322"/>
                        <a:pt x="98616" y="35514"/>
                      </a:cubicBezTo>
                      <a:cubicBezTo>
                        <a:pt x="112459" y="55961"/>
                        <a:pt x="126429" y="76535"/>
                        <a:pt x="134874" y="99586"/>
                      </a:cubicBezTo>
                      <a:cubicBezTo>
                        <a:pt x="143256" y="122509"/>
                        <a:pt x="139129" y="152735"/>
                        <a:pt x="129858" y="17540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0" name="Freeform 39">
                  <a:extLst>
                    <a:ext uri="{FF2B5EF4-FFF2-40B4-BE49-F238E27FC236}">
                      <a16:creationId xmlns:a16="http://schemas.microsoft.com/office/drawing/2014/main" id="{AD712D59-0FE2-A74C-93FD-E141049663D4}"/>
                    </a:ext>
                  </a:extLst>
                </p:cNvPr>
                <p:cNvSpPr/>
                <p:nvPr/>
              </p:nvSpPr>
              <p:spPr>
                <a:xfrm>
                  <a:off x="7744714" y="3964368"/>
                  <a:ext cx="899414" cy="2010819"/>
                </a:xfrm>
                <a:custGeom>
                  <a:avLst/>
                  <a:gdLst>
                    <a:gd name="connsiteX0" fmla="*/ 899414 w 899414"/>
                    <a:gd name="connsiteY0" fmla="*/ 1991678 h 2010819"/>
                    <a:gd name="connsiteX1" fmla="*/ 881761 w 899414"/>
                    <a:gd name="connsiteY1" fmla="*/ 2002600 h 2010819"/>
                    <a:gd name="connsiteX2" fmla="*/ 809561 w 899414"/>
                    <a:gd name="connsiteY2" fmla="*/ 1999488 h 2010819"/>
                    <a:gd name="connsiteX3" fmla="*/ 803211 w 899414"/>
                    <a:gd name="connsiteY3" fmla="*/ 1997075 h 2010819"/>
                    <a:gd name="connsiteX4" fmla="*/ 445516 w 899414"/>
                    <a:gd name="connsiteY4" fmla="*/ 319977 h 2010819"/>
                    <a:gd name="connsiteX5" fmla="*/ 205232 w 899414"/>
                    <a:gd name="connsiteY5" fmla="*/ 1984439 h 2010819"/>
                    <a:gd name="connsiteX6" fmla="*/ 182118 w 899414"/>
                    <a:gd name="connsiteY6" fmla="*/ 1996059 h 2010819"/>
                    <a:gd name="connsiteX7" fmla="*/ 104457 w 899414"/>
                    <a:gd name="connsiteY7" fmla="*/ 2004885 h 2010819"/>
                    <a:gd name="connsiteX8" fmla="*/ 92456 w 899414"/>
                    <a:gd name="connsiteY8" fmla="*/ 1984439 h 2010819"/>
                    <a:gd name="connsiteX9" fmla="*/ 0 w 899414"/>
                    <a:gd name="connsiteY9" fmla="*/ 477266 h 2010819"/>
                    <a:gd name="connsiteX10" fmla="*/ 329120 w 899414"/>
                    <a:gd name="connsiteY10" fmla="*/ 426657 h 2010819"/>
                    <a:gd name="connsiteX11" fmla="*/ 345122 w 899414"/>
                    <a:gd name="connsiteY11" fmla="*/ 0 h 2010819"/>
                    <a:gd name="connsiteX12" fmla="*/ 345186 w 899414"/>
                    <a:gd name="connsiteY12" fmla="*/ 0 h 2010819"/>
                    <a:gd name="connsiteX13" fmla="*/ 533464 w 899414"/>
                    <a:gd name="connsiteY13" fmla="*/ 0 h 2010819"/>
                    <a:gd name="connsiteX14" fmla="*/ 592900 w 899414"/>
                    <a:gd name="connsiteY14" fmla="*/ 429070 h 2010819"/>
                    <a:gd name="connsiteX15" fmla="*/ 885825 w 899414"/>
                    <a:gd name="connsiteY15" fmla="*/ 469138 h 2010819"/>
                    <a:gd name="connsiteX16" fmla="*/ 899414 w 899414"/>
                    <a:gd name="connsiteY16" fmla="*/ 1991678 h 2010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99414" h="2010819">
                      <a:moveTo>
                        <a:pt x="899414" y="1991678"/>
                      </a:moveTo>
                      <a:cubicBezTo>
                        <a:pt x="894017" y="1996631"/>
                        <a:pt x="888047" y="2000187"/>
                        <a:pt x="881761" y="2002600"/>
                      </a:cubicBezTo>
                      <a:cubicBezTo>
                        <a:pt x="855028" y="2013204"/>
                        <a:pt x="822960" y="2004187"/>
                        <a:pt x="809561" y="1999488"/>
                      </a:cubicBezTo>
                      <a:cubicBezTo>
                        <a:pt x="805561" y="1998091"/>
                        <a:pt x="803211" y="1997075"/>
                        <a:pt x="803211" y="1997075"/>
                      </a:cubicBezTo>
                      <a:lnTo>
                        <a:pt x="445516" y="319977"/>
                      </a:lnTo>
                      <a:lnTo>
                        <a:pt x="205232" y="1984439"/>
                      </a:lnTo>
                      <a:cubicBezTo>
                        <a:pt x="205232" y="1984439"/>
                        <a:pt x="195707" y="1990027"/>
                        <a:pt x="182118" y="1996059"/>
                      </a:cubicBezTo>
                      <a:cubicBezTo>
                        <a:pt x="158750" y="2006473"/>
                        <a:pt x="123317" y="2018157"/>
                        <a:pt x="104457" y="2004885"/>
                      </a:cubicBezTo>
                      <a:cubicBezTo>
                        <a:pt x="98616" y="2000822"/>
                        <a:pt x="94297" y="1994217"/>
                        <a:pt x="92456" y="1984439"/>
                      </a:cubicBezTo>
                      <a:cubicBezTo>
                        <a:pt x="81407" y="1925129"/>
                        <a:pt x="0" y="477266"/>
                        <a:pt x="0" y="477266"/>
                      </a:cubicBezTo>
                      <a:cubicBezTo>
                        <a:pt x="117539" y="483108"/>
                        <a:pt x="327279" y="485267"/>
                        <a:pt x="329120" y="426657"/>
                      </a:cubicBezTo>
                      <a:cubicBezTo>
                        <a:pt x="329946" y="399034"/>
                        <a:pt x="337185" y="223329"/>
                        <a:pt x="345122" y="0"/>
                      </a:cubicBezTo>
                      <a:lnTo>
                        <a:pt x="345186" y="0"/>
                      </a:lnTo>
                      <a:cubicBezTo>
                        <a:pt x="345186" y="0"/>
                        <a:pt x="469074" y="11938"/>
                        <a:pt x="533464" y="0"/>
                      </a:cubicBezTo>
                      <a:cubicBezTo>
                        <a:pt x="548640" y="226949"/>
                        <a:pt x="568261" y="405130"/>
                        <a:pt x="592900" y="429070"/>
                      </a:cubicBezTo>
                      <a:cubicBezTo>
                        <a:pt x="641477" y="476314"/>
                        <a:pt x="789813" y="475361"/>
                        <a:pt x="885825" y="469138"/>
                      </a:cubicBezTo>
                      <a:lnTo>
                        <a:pt x="899414" y="19916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1" name="Freeform 40">
                  <a:extLst>
                    <a:ext uri="{FF2B5EF4-FFF2-40B4-BE49-F238E27FC236}">
                      <a16:creationId xmlns:a16="http://schemas.microsoft.com/office/drawing/2014/main" id="{25824E0B-BA3B-344D-BB02-74BB8D4BFC5F}"/>
                    </a:ext>
                  </a:extLst>
                </p:cNvPr>
                <p:cNvSpPr/>
                <p:nvPr/>
              </p:nvSpPr>
              <p:spPr>
                <a:xfrm>
                  <a:off x="7849234" y="5960427"/>
                  <a:ext cx="77660" cy="82789"/>
                </a:xfrm>
                <a:custGeom>
                  <a:avLst/>
                  <a:gdLst>
                    <a:gd name="connsiteX0" fmla="*/ 77660 w 77660"/>
                    <a:gd name="connsiteY0" fmla="*/ 0 h 82789"/>
                    <a:gd name="connsiteX1" fmla="*/ 77660 w 77660"/>
                    <a:gd name="connsiteY1" fmla="*/ 72009 h 82789"/>
                    <a:gd name="connsiteX2" fmla="*/ 5588 w 77660"/>
                    <a:gd name="connsiteY2" fmla="*/ 72009 h 82789"/>
                    <a:gd name="connsiteX3" fmla="*/ 0 w 77660"/>
                    <a:gd name="connsiteY3" fmla="*/ 8826 h 82789"/>
                    <a:gd name="connsiteX4" fmla="*/ 77660 w 77660"/>
                    <a:gd name="connsiteY4" fmla="*/ 0 h 8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660" h="82789">
                      <a:moveTo>
                        <a:pt x="77660" y="0"/>
                      </a:moveTo>
                      <a:lnTo>
                        <a:pt x="77660" y="72009"/>
                      </a:lnTo>
                      <a:cubicBezTo>
                        <a:pt x="32385" y="96266"/>
                        <a:pt x="5588" y="72009"/>
                        <a:pt x="5588" y="72009"/>
                      </a:cubicBezTo>
                      <a:lnTo>
                        <a:pt x="0" y="8826"/>
                      </a:lnTo>
                      <a:cubicBezTo>
                        <a:pt x="18859" y="22098"/>
                        <a:pt x="54229" y="10414"/>
                        <a:pt x="77660" y="0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2" name="Freeform 41">
                  <a:extLst>
                    <a:ext uri="{FF2B5EF4-FFF2-40B4-BE49-F238E27FC236}">
                      <a16:creationId xmlns:a16="http://schemas.microsoft.com/office/drawing/2014/main" id="{8FAB2920-F6A1-8E43-9C9A-4DA630930DA1}"/>
                    </a:ext>
                  </a:extLst>
                </p:cNvPr>
                <p:cNvSpPr/>
                <p:nvPr/>
              </p:nvSpPr>
              <p:spPr>
                <a:xfrm>
                  <a:off x="7598791" y="6032436"/>
                  <a:ext cx="387291" cy="120269"/>
                </a:xfrm>
                <a:custGeom>
                  <a:avLst/>
                  <a:gdLst>
                    <a:gd name="connsiteX0" fmla="*/ 387286 w 387291"/>
                    <a:gd name="connsiteY0" fmla="*/ 120269 h 120269"/>
                    <a:gd name="connsiteX1" fmla="*/ 286512 w 387291"/>
                    <a:gd name="connsiteY1" fmla="*/ 120269 h 120269"/>
                    <a:gd name="connsiteX2" fmla="*/ 262509 w 387291"/>
                    <a:gd name="connsiteY2" fmla="*/ 81788 h 120269"/>
                    <a:gd name="connsiteX3" fmla="*/ 0 w 387291"/>
                    <a:gd name="connsiteY3" fmla="*/ 111506 h 120269"/>
                    <a:gd name="connsiteX4" fmla="*/ 0 w 387291"/>
                    <a:gd name="connsiteY4" fmla="*/ 61151 h 120269"/>
                    <a:gd name="connsiteX5" fmla="*/ 256032 w 387291"/>
                    <a:gd name="connsiteY5" fmla="*/ 0 h 120269"/>
                    <a:gd name="connsiteX6" fmla="*/ 328104 w 387291"/>
                    <a:gd name="connsiteY6" fmla="*/ 0 h 120269"/>
                    <a:gd name="connsiteX7" fmla="*/ 387286 w 387291"/>
                    <a:gd name="connsiteY7" fmla="*/ 120269 h 1202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87291" h="120269">
                      <a:moveTo>
                        <a:pt x="387286" y="120269"/>
                      </a:moveTo>
                      <a:lnTo>
                        <a:pt x="286512" y="120269"/>
                      </a:lnTo>
                      <a:lnTo>
                        <a:pt x="262509" y="81788"/>
                      </a:lnTo>
                      <a:cubicBezTo>
                        <a:pt x="189484" y="144717"/>
                        <a:pt x="0" y="111506"/>
                        <a:pt x="0" y="111506"/>
                      </a:cubicBezTo>
                      <a:lnTo>
                        <a:pt x="0" y="61151"/>
                      </a:lnTo>
                      <a:cubicBezTo>
                        <a:pt x="146050" y="71882"/>
                        <a:pt x="256032" y="0"/>
                        <a:pt x="256032" y="0"/>
                      </a:cubicBezTo>
                      <a:cubicBezTo>
                        <a:pt x="256032" y="0"/>
                        <a:pt x="282828" y="24257"/>
                        <a:pt x="328104" y="0"/>
                      </a:cubicBezTo>
                      <a:cubicBezTo>
                        <a:pt x="389065" y="889"/>
                        <a:pt x="387286" y="120269"/>
                        <a:pt x="387286" y="120269"/>
                      </a:cubicBezTo>
                      <a:close/>
                    </a:path>
                  </a:pathLst>
                </a:custGeom>
                <a:solidFill>
                  <a:srgbClr val="00002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3" name="Freeform 42">
                  <a:extLst>
                    <a:ext uri="{FF2B5EF4-FFF2-40B4-BE49-F238E27FC236}">
                      <a16:creationId xmlns:a16="http://schemas.microsoft.com/office/drawing/2014/main" id="{C85AA414-9023-CC41-97A9-9039C6F2FD73}"/>
                    </a:ext>
                  </a:extLst>
                </p:cNvPr>
                <p:cNvSpPr/>
                <p:nvPr/>
              </p:nvSpPr>
              <p:spPr>
                <a:xfrm>
                  <a:off x="8554275" y="5963920"/>
                  <a:ext cx="72199" cy="79360"/>
                </a:xfrm>
                <a:custGeom>
                  <a:avLst/>
                  <a:gdLst>
                    <a:gd name="connsiteX0" fmla="*/ 72199 w 72199"/>
                    <a:gd name="connsiteY0" fmla="*/ 3111 h 79360"/>
                    <a:gd name="connsiteX1" fmla="*/ 72072 w 72199"/>
                    <a:gd name="connsiteY1" fmla="*/ 68580 h 79360"/>
                    <a:gd name="connsiteX2" fmla="*/ 0 w 72199"/>
                    <a:gd name="connsiteY2" fmla="*/ 68580 h 79360"/>
                    <a:gd name="connsiteX3" fmla="*/ 0 w 72199"/>
                    <a:gd name="connsiteY3" fmla="*/ 0 h 79360"/>
                    <a:gd name="connsiteX4" fmla="*/ 72199 w 72199"/>
                    <a:gd name="connsiteY4" fmla="*/ 3111 h 79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199" h="79360">
                      <a:moveTo>
                        <a:pt x="72199" y="3111"/>
                      </a:moveTo>
                      <a:lnTo>
                        <a:pt x="72072" y="68580"/>
                      </a:lnTo>
                      <a:cubicBezTo>
                        <a:pt x="72072" y="68580"/>
                        <a:pt x="45276" y="92837"/>
                        <a:pt x="0" y="68580"/>
                      </a:cubicBezTo>
                      <a:lnTo>
                        <a:pt x="0" y="0"/>
                      </a:lnTo>
                      <a:cubicBezTo>
                        <a:pt x="13398" y="4699"/>
                        <a:pt x="45466" y="13652"/>
                        <a:pt x="72199" y="3111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4" name="Freeform 43">
                  <a:extLst>
                    <a:ext uri="{FF2B5EF4-FFF2-40B4-BE49-F238E27FC236}">
                      <a16:creationId xmlns:a16="http://schemas.microsoft.com/office/drawing/2014/main" id="{1023C5E5-5051-C24B-A9AD-A993B1762AFD}"/>
                    </a:ext>
                  </a:extLst>
                </p:cNvPr>
                <p:cNvSpPr/>
                <p:nvPr/>
              </p:nvSpPr>
              <p:spPr>
                <a:xfrm>
                  <a:off x="8495150" y="6032500"/>
                  <a:ext cx="387229" cy="120205"/>
                </a:xfrm>
                <a:custGeom>
                  <a:avLst/>
                  <a:gdLst>
                    <a:gd name="connsiteX0" fmla="*/ 387230 w 387229"/>
                    <a:gd name="connsiteY0" fmla="*/ 61087 h 120205"/>
                    <a:gd name="connsiteX1" fmla="*/ 387230 w 387229"/>
                    <a:gd name="connsiteY1" fmla="*/ 111442 h 120205"/>
                    <a:gd name="connsiteX2" fmla="*/ 124784 w 387229"/>
                    <a:gd name="connsiteY2" fmla="*/ 81724 h 120205"/>
                    <a:gd name="connsiteX3" fmla="*/ 100780 w 387229"/>
                    <a:gd name="connsiteY3" fmla="*/ 120205 h 120205"/>
                    <a:gd name="connsiteX4" fmla="*/ 6 w 387229"/>
                    <a:gd name="connsiteY4" fmla="*/ 120205 h 120205"/>
                    <a:gd name="connsiteX5" fmla="*/ 59188 w 387229"/>
                    <a:gd name="connsiteY5" fmla="*/ 0 h 120205"/>
                    <a:gd name="connsiteX6" fmla="*/ 131261 w 387229"/>
                    <a:gd name="connsiteY6" fmla="*/ 0 h 120205"/>
                    <a:gd name="connsiteX7" fmla="*/ 387230 w 387229"/>
                    <a:gd name="connsiteY7" fmla="*/ 61087 h 120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87229" h="120205">
                      <a:moveTo>
                        <a:pt x="387230" y="61087"/>
                      </a:moveTo>
                      <a:lnTo>
                        <a:pt x="387230" y="111442"/>
                      </a:lnTo>
                      <a:cubicBezTo>
                        <a:pt x="387230" y="111442"/>
                        <a:pt x="197809" y="144653"/>
                        <a:pt x="124784" y="81724"/>
                      </a:cubicBezTo>
                      <a:lnTo>
                        <a:pt x="100780" y="120205"/>
                      </a:lnTo>
                      <a:lnTo>
                        <a:pt x="6" y="120205"/>
                      </a:lnTo>
                      <a:cubicBezTo>
                        <a:pt x="6" y="120205"/>
                        <a:pt x="-1835" y="826"/>
                        <a:pt x="59188" y="0"/>
                      </a:cubicBezTo>
                      <a:cubicBezTo>
                        <a:pt x="104464" y="24257"/>
                        <a:pt x="131261" y="0"/>
                        <a:pt x="131261" y="0"/>
                      </a:cubicBezTo>
                      <a:cubicBezTo>
                        <a:pt x="131261" y="0"/>
                        <a:pt x="241180" y="71818"/>
                        <a:pt x="387230" y="61087"/>
                      </a:cubicBezTo>
                      <a:close/>
                    </a:path>
                  </a:pathLst>
                </a:custGeom>
                <a:solidFill>
                  <a:srgbClr val="00002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5" name="Freeform 44">
                  <a:extLst>
                    <a:ext uri="{FF2B5EF4-FFF2-40B4-BE49-F238E27FC236}">
                      <a16:creationId xmlns:a16="http://schemas.microsoft.com/office/drawing/2014/main" id="{947A52F3-BCF4-1D42-89CC-262B3D28E0EF}"/>
                    </a:ext>
                  </a:extLst>
                </p:cNvPr>
                <p:cNvSpPr/>
                <p:nvPr/>
              </p:nvSpPr>
              <p:spPr>
                <a:xfrm>
                  <a:off x="8375777" y="3938079"/>
                  <a:ext cx="218058" cy="45529"/>
                </a:xfrm>
                <a:custGeom>
                  <a:avLst/>
                  <a:gdLst>
                    <a:gd name="connsiteX0" fmla="*/ 0 w 218058"/>
                    <a:gd name="connsiteY0" fmla="*/ 0 h 45529"/>
                    <a:gd name="connsiteX1" fmla="*/ 218059 w 218058"/>
                    <a:gd name="connsiteY1" fmla="*/ 0 h 45529"/>
                    <a:gd name="connsiteX2" fmla="*/ 218059 w 218058"/>
                    <a:gd name="connsiteY2" fmla="*/ 45529 h 45529"/>
                    <a:gd name="connsiteX3" fmla="*/ 0 w 218058"/>
                    <a:gd name="connsiteY3" fmla="*/ 45529 h 45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8058" h="45529">
                      <a:moveTo>
                        <a:pt x="0" y="0"/>
                      </a:moveTo>
                      <a:lnTo>
                        <a:pt x="218059" y="0"/>
                      </a:lnTo>
                      <a:lnTo>
                        <a:pt x="218059" y="45529"/>
                      </a:lnTo>
                      <a:lnTo>
                        <a:pt x="0" y="45529"/>
                      </a:lnTo>
                      <a:close/>
                    </a:path>
                  </a:pathLst>
                </a:custGeom>
                <a:solidFill>
                  <a:srgbClr val="E2E3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</p:grpSp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B5F813D9-CA87-1F4A-BED8-C5C18FE9203D}"/>
                  </a:ext>
                </a:extLst>
              </p:cNvPr>
              <p:cNvSpPr/>
              <p:nvPr/>
            </p:nvSpPr>
            <p:spPr>
              <a:xfrm>
                <a:off x="8588247" y="3020060"/>
                <a:ext cx="376872" cy="549100"/>
              </a:xfrm>
              <a:custGeom>
                <a:avLst/>
                <a:gdLst>
                  <a:gd name="connsiteX0" fmla="*/ 376872 w 376872"/>
                  <a:gd name="connsiteY0" fmla="*/ 0 h 549100"/>
                  <a:gd name="connsiteX1" fmla="*/ 126365 w 376872"/>
                  <a:gd name="connsiteY1" fmla="*/ 548957 h 549100"/>
                  <a:gd name="connsiteX2" fmla="*/ 7683 w 376872"/>
                  <a:gd name="connsiteY2" fmla="*/ 510921 h 549100"/>
                  <a:gd name="connsiteX3" fmla="*/ 0 w 376872"/>
                  <a:gd name="connsiteY3" fmla="*/ 453771 h 549100"/>
                  <a:gd name="connsiteX4" fmla="*/ 158306 w 376872"/>
                  <a:gd name="connsiteY4" fmla="*/ 495744 h 549100"/>
                  <a:gd name="connsiteX5" fmla="*/ 376872 w 376872"/>
                  <a:gd name="connsiteY5" fmla="*/ 0 h 54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6872" h="549100">
                    <a:moveTo>
                      <a:pt x="376872" y="0"/>
                    </a:moveTo>
                    <a:cubicBezTo>
                      <a:pt x="376746" y="152210"/>
                      <a:pt x="353060" y="522351"/>
                      <a:pt x="126365" y="548957"/>
                    </a:cubicBezTo>
                    <a:cubicBezTo>
                      <a:pt x="126365" y="548957"/>
                      <a:pt x="41211" y="553530"/>
                      <a:pt x="7683" y="510921"/>
                    </a:cubicBezTo>
                    <a:lnTo>
                      <a:pt x="0" y="453771"/>
                    </a:lnTo>
                    <a:cubicBezTo>
                      <a:pt x="4255" y="470344"/>
                      <a:pt x="27877" y="510476"/>
                      <a:pt x="158306" y="495744"/>
                    </a:cubicBezTo>
                    <a:cubicBezTo>
                      <a:pt x="321120" y="477202"/>
                      <a:pt x="376872" y="0"/>
                      <a:pt x="376872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2676630E-D34B-5C4C-A966-464DBF704460}"/>
                </a:ext>
              </a:extLst>
            </p:cNvPr>
            <p:cNvSpPr/>
            <p:nvPr/>
          </p:nvSpPr>
          <p:spPr>
            <a:xfrm>
              <a:off x="3612324" y="2293620"/>
              <a:ext cx="267334" cy="259968"/>
            </a:xfrm>
            <a:custGeom>
              <a:avLst/>
              <a:gdLst>
                <a:gd name="connsiteX0" fmla="*/ 267335 w 267334"/>
                <a:gd name="connsiteY0" fmla="*/ 129985 h 259968"/>
                <a:gd name="connsiteX1" fmla="*/ 133667 w 267334"/>
                <a:gd name="connsiteY1" fmla="*/ 259969 h 259968"/>
                <a:gd name="connsiteX2" fmla="*/ 0 w 267334"/>
                <a:gd name="connsiteY2" fmla="*/ 129985 h 259968"/>
                <a:gd name="connsiteX3" fmla="*/ 133667 w 267334"/>
                <a:gd name="connsiteY3" fmla="*/ 0 h 259968"/>
                <a:gd name="connsiteX4" fmla="*/ 267335 w 267334"/>
                <a:gd name="connsiteY4" fmla="*/ 129985 h 25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4" h="259968">
                  <a:moveTo>
                    <a:pt x="267335" y="129985"/>
                  </a:moveTo>
                  <a:cubicBezTo>
                    <a:pt x="267335" y="201773"/>
                    <a:pt x="207490" y="259969"/>
                    <a:pt x="133667" y="259969"/>
                  </a:cubicBezTo>
                  <a:cubicBezTo>
                    <a:pt x="59845" y="259969"/>
                    <a:pt x="0" y="201773"/>
                    <a:pt x="0" y="129985"/>
                  </a:cubicBezTo>
                  <a:cubicBezTo>
                    <a:pt x="0" y="58196"/>
                    <a:pt x="59845" y="0"/>
                    <a:pt x="133667" y="0"/>
                  </a:cubicBezTo>
                  <a:cubicBezTo>
                    <a:pt x="207490" y="0"/>
                    <a:pt x="267335" y="58196"/>
                    <a:pt x="267335" y="1299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D6FBF67B-5E49-BA46-AAE8-39E971FA94FF}"/>
                </a:ext>
              </a:extLst>
            </p:cNvPr>
            <p:cNvSpPr/>
            <p:nvPr/>
          </p:nvSpPr>
          <p:spPr>
            <a:xfrm>
              <a:off x="6949884" y="1573974"/>
              <a:ext cx="633095" cy="615632"/>
            </a:xfrm>
            <a:custGeom>
              <a:avLst/>
              <a:gdLst>
                <a:gd name="connsiteX0" fmla="*/ 316802 w 633095"/>
                <a:gd name="connsiteY0" fmla="*/ 615633 h 615632"/>
                <a:gd name="connsiteX1" fmla="*/ 316357 w 633095"/>
                <a:gd name="connsiteY1" fmla="*/ 615633 h 615632"/>
                <a:gd name="connsiteX2" fmla="*/ 0 w 633095"/>
                <a:gd name="connsiteY2" fmla="*/ 308039 h 615632"/>
                <a:gd name="connsiteX3" fmla="*/ 0 w 633095"/>
                <a:gd name="connsiteY3" fmla="*/ 307848 h 615632"/>
                <a:gd name="connsiteX4" fmla="*/ 316547 w 633095"/>
                <a:gd name="connsiteY4" fmla="*/ 0 h 615632"/>
                <a:gd name="connsiteX5" fmla="*/ 316547 w 633095"/>
                <a:gd name="connsiteY5" fmla="*/ 0 h 615632"/>
                <a:gd name="connsiteX6" fmla="*/ 633095 w 633095"/>
                <a:gd name="connsiteY6" fmla="*/ 307848 h 615632"/>
                <a:gd name="connsiteX7" fmla="*/ 633095 w 633095"/>
                <a:gd name="connsiteY7" fmla="*/ 308039 h 615632"/>
                <a:gd name="connsiteX8" fmla="*/ 316802 w 633095"/>
                <a:gd name="connsiteY8" fmla="*/ 615633 h 615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095" h="615632">
                  <a:moveTo>
                    <a:pt x="316802" y="615633"/>
                  </a:moveTo>
                  <a:lnTo>
                    <a:pt x="316357" y="615633"/>
                  </a:lnTo>
                  <a:cubicBezTo>
                    <a:pt x="316357" y="445707"/>
                    <a:pt x="174752" y="308039"/>
                    <a:pt x="0" y="308039"/>
                  </a:cubicBezTo>
                  <a:lnTo>
                    <a:pt x="0" y="307848"/>
                  </a:lnTo>
                  <a:cubicBezTo>
                    <a:pt x="174816" y="307848"/>
                    <a:pt x="316547" y="170053"/>
                    <a:pt x="316547" y="0"/>
                  </a:cubicBezTo>
                  <a:lnTo>
                    <a:pt x="316547" y="0"/>
                  </a:lnTo>
                  <a:cubicBezTo>
                    <a:pt x="316547" y="169990"/>
                    <a:pt x="458280" y="307848"/>
                    <a:pt x="633095" y="307848"/>
                  </a:cubicBezTo>
                  <a:lnTo>
                    <a:pt x="633095" y="308039"/>
                  </a:lnTo>
                  <a:cubicBezTo>
                    <a:pt x="458470" y="307975"/>
                    <a:pt x="316802" y="445707"/>
                    <a:pt x="316802" y="61563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BD728BCD-61A0-5945-BB9D-CC3FA2610A06}"/>
                </a:ext>
              </a:extLst>
            </p:cNvPr>
            <p:cNvSpPr/>
            <p:nvPr/>
          </p:nvSpPr>
          <p:spPr>
            <a:xfrm>
              <a:off x="4441253" y="4257040"/>
              <a:ext cx="240919" cy="234188"/>
            </a:xfrm>
            <a:custGeom>
              <a:avLst/>
              <a:gdLst>
                <a:gd name="connsiteX0" fmla="*/ 120523 w 240919"/>
                <a:gd name="connsiteY0" fmla="*/ 234188 h 234188"/>
                <a:gd name="connsiteX1" fmla="*/ 120333 w 240919"/>
                <a:gd name="connsiteY1" fmla="*/ 234188 h 234188"/>
                <a:gd name="connsiteX2" fmla="*/ 0 w 240919"/>
                <a:gd name="connsiteY2" fmla="*/ 117157 h 234188"/>
                <a:gd name="connsiteX3" fmla="*/ 0 w 240919"/>
                <a:gd name="connsiteY3" fmla="*/ 117094 h 234188"/>
                <a:gd name="connsiteX4" fmla="*/ 120460 w 240919"/>
                <a:gd name="connsiteY4" fmla="*/ 0 h 234188"/>
                <a:gd name="connsiteX5" fmla="*/ 120460 w 240919"/>
                <a:gd name="connsiteY5" fmla="*/ 0 h 234188"/>
                <a:gd name="connsiteX6" fmla="*/ 240919 w 240919"/>
                <a:gd name="connsiteY6" fmla="*/ 117094 h 234188"/>
                <a:gd name="connsiteX7" fmla="*/ 240919 w 240919"/>
                <a:gd name="connsiteY7" fmla="*/ 117157 h 234188"/>
                <a:gd name="connsiteX8" fmla="*/ 120523 w 240919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9" h="234188">
                  <a:moveTo>
                    <a:pt x="120523" y="234188"/>
                  </a:moveTo>
                  <a:lnTo>
                    <a:pt x="120333" y="234188"/>
                  </a:lnTo>
                  <a:cubicBezTo>
                    <a:pt x="120333" y="169545"/>
                    <a:pt x="66421" y="117157"/>
                    <a:pt x="0" y="117157"/>
                  </a:cubicBezTo>
                  <a:lnTo>
                    <a:pt x="0" y="117094"/>
                  </a:lnTo>
                  <a:cubicBezTo>
                    <a:pt x="66548" y="117094"/>
                    <a:pt x="120460" y="64643"/>
                    <a:pt x="120460" y="0"/>
                  </a:cubicBezTo>
                  <a:lnTo>
                    <a:pt x="120460" y="0"/>
                  </a:lnTo>
                  <a:cubicBezTo>
                    <a:pt x="120460" y="64707"/>
                    <a:pt x="174371" y="117094"/>
                    <a:pt x="240919" y="117094"/>
                  </a:cubicBezTo>
                  <a:lnTo>
                    <a:pt x="240919" y="117157"/>
                  </a:lnTo>
                  <a:cubicBezTo>
                    <a:pt x="174371" y="117157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91DEFE78-86A2-BF4B-A679-CE95B84F0B86}"/>
                </a:ext>
              </a:extLst>
            </p:cNvPr>
            <p:cNvSpPr/>
            <p:nvPr/>
          </p:nvSpPr>
          <p:spPr>
            <a:xfrm>
              <a:off x="7237730" y="3677729"/>
              <a:ext cx="240918" cy="234188"/>
            </a:xfrm>
            <a:custGeom>
              <a:avLst/>
              <a:gdLst>
                <a:gd name="connsiteX0" fmla="*/ 120523 w 240918"/>
                <a:gd name="connsiteY0" fmla="*/ 234188 h 234188"/>
                <a:gd name="connsiteX1" fmla="*/ 120332 w 240918"/>
                <a:gd name="connsiteY1" fmla="*/ 234188 h 234188"/>
                <a:gd name="connsiteX2" fmla="*/ 0 w 240918"/>
                <a:gd name="connsiteY2" fmla="*/ 117158 h 234188"/>
                <a:gd name="connsiteX3" fmla="*/ 0 w 240918"/>
                <a:gd name="connsiteY3" fmla="*/ 117094 h 234188"/>
                <a:gd name="connsiteX4" fmla="*/ 120459 w 240918"/>
                <a:gd name="connsiteY4" fmla="*/ 0 h 234188"/>
                <a:gd name="connsiteX5" fmla="*/ 120459 w 240918"/>
                <a:gd name="connsiteY5" fmla="*/ 0 h 234188"/>
                <a:gd name="connsiteX6" fmla="*/ 240919 w 240918"/>
                <a:gd name="connsiteY6" fmla="*/ 117094 h 234188"/>
                <a:gd name="connsiteX7" fmla="*/ 240919 w 240918"/>
                <a:gd name="connsiteY7" fmla="*/ 117158 h 234188"/>
                <a:gd name="connsiteX8" fmla="*/ 120523 w 240918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8" h="234188">
                  <a:moveTo>
                    <a:pt x="120523" y="234188"/>
                  </a:moveTo>
                  <a:lnTo>
                    <a:pt x="120332" y="234188"/>
                  </a:lnTo>
                  <a:cubicBezTo>
                    <a:pt x="120332" y="169545"/>
                    <a:pt x="66421" y="117158"/>
                    <a:pt x="0" y="117158"/>
                  </a:cubicBezTo>
                  <a:lnTo>
                    <a:pt x="0" y="117094"/>
                  </a:lnTo>
                  <a:cubicBezTo>
                    <a:pt x="66548" y="117094"/>
                    <a:pt x="120459" y="64643"/>
                    <a:pt x="120459" y="0"/>
                  </a:cubicBezTo>
                  <a:lnTo>
                    <a:pt x="120459" y="0"/>
                  </a:lnTo>
                  <a:cubicBezTo>
                    <a:pt x="120459" y="64707"/>
                    <a:pt x="174371" y="117094"/>
                    <a:pt x="240919" y="117094"/>
                  </a:cubicBezTo>
                  <a:lnTo>
                    <a:pt x="240919" y="117158"/>
                  </a:lnTo>
                  <a:cubicBezTo>
                    <a:pt x="174434" y="117158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F298D2ED-2588-CB4A-A442-1E6EF8EC6780}"/>
                </a:ext>
              </a:extLst>
            </p:cNvPr>
            <p:cNvSpPr/>
            <p:nvPr/>
          </p:nvSpPr>
          <p:spPr>
            <a:xfrm>
              <a:off x="4320794" y="1573974"/>
              <a:ext cx="240919" cy="234188"/>
            </a:xfrm>
            <a:custGeom>
              <a:avLst/>
              <a:gdLst>
                <a:gd name="connsiteX0" fmla="*/ 120523 w 240919"/>
                <a:gd name="connsiteY0" fmla="*/ 234188 h 234188"/>
                <a:gd name="connsiteX1" fmla="*/ 120333 w 240919"/>
                <a:gd name="connsiteY1" fmla="*/ 234188 h 234188"/>
                <a:gd name="connsiteX2" fmla="*/ 0 w 240919"/>
                <a:gd name="connsiteY2" fmla="*/ 117158 h 234188"/>
                <a:gd name="connsiteX3" fmla="*/ 0 w 240919"/>
                <a:gd name="connsiteY3" fmla="*/ 117094 h 234188"/>
                <a:gd name="connsiteX4" fmla="*/ 120459 w 240919"/>
                <a:gd name="connsiteY4" fmla="*/ 0 h 234188"/>
                <a:gd name="connsiteX5" fmla="*/ 120459 w 240919"/>
                <a:gd name="connsiteY5" fmla="*/ 0 h 234188"/>
                <a:gd name="connsiteX6" fmla="*/ 240919 w 240919"/>
                <a:gd name="connsiteY6" fmla="*/ 117094 h 234188"/>
                <a:gd name="connsiteX7" fmla="*/ 240919 w 240919"/>
                <a:gd name="connsiteY7" fmla="*/ 117158 h 234188"/>
                <a:gd name="connsiteX8" fmla="*/ 120523 w 240919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9" h="234188">
                  <a:moveTo>
                    <a:pt x="120523" y="234188"/>
                  </a:moveTo>
                  <a:lnTo>
                    <a:pt x="120333" y="234188"/>
                  </a:lnTo>
                  <a:cubicBezTo>
                    <a:pt x="120333" y="169545"/>
                    <a:pt x="66421" y="117158"/>
                    <a:pt x="0" y="117158"/>
                  </a:cubicBezTo>
                  <a:lnTo>
                    <a:pt x="0" y="117094"/>
                  </a:lnTo>
                  <a:cubicBezTo>
                    <a:pt x="66548" y="117094"/>
                    <a:pt x="120459" y="64643"/>
                    <a:pt x="120459" y="0"/>
                  </a:cubicBezTo>
                  <a:lnTo>
                    <a:pt x="120459" y="0"/>
                  </a:lnTo>
                  <a:cubicBezTo>
                    <a:pt x="120459" y="64707"/>
                    <a:pt x="174371" y="117094"/>
                    <a:pt x="240919" y="117094"/>
                  </a:cubicBezTo>
                  <a:lnTo>
                    <a:pt x="240919" y="117158"/>
                  </a:lnTo>
                  <a:cubicBezTo>
                    <a:pt x="174434" y="117158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3" name="Title 52">
            <a:extLst>
              <a:ext uri="{FF2B5EF4-FFF2-40B4-BE49-F238E27FC236}">
                <a16:creationId xmlns:a16="http://schemas.microsoft.com/office/drawing/2014/main" id="{A559EE4B-2A2B-FA42-9D7F-1C95FD114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Provide</a:t>
            </a:r>
            <a:br>
              <a:rPr lang="en-US" dirty="0"/>
            </a:br>
            <a:r>
              <a:rPr lang="en-US" dirty="0"/>
              <a:t>You The Best</a:t>
            </a:r>
            <a:br>
              <a:rPr lang="en-US" dirty="0"/>
            </a:br>
            <a:r>
              <a:rPr lang="en-US" dirty="0"/>
              <a:t>We Can Do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87D4B1B-7F86-1842-B753-6ECB8C295490}"/>
              </a:ext>
            </a:extLst>
          </p:cNvPr>
          <p:cNvSpPr txBox="1"/>
          <p:nvPr/>
        </p:nvSpPr>
        <p:spPr>
          <a:xfrm>
            <a:off x="6709278" y="2323621"/>
            <a:ext cx="1847492" cy="17321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his. A dentist! A dentist at Philip Philip gave a cry of personal disgust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420844E-42FD-674D-A3DB-BDF3CFCFE61E}"/>
              </a:ext>
            </a:extLst>
          </p:cNvPr>
          <p:cNvSpPr txBox="1"/>
          <p:nvPr/>
        </p:nvSpPr>
        <p:spPr>
          <a:xfrm>
            <a:off x="6708333" y="4095993"/>
            <a:ext cx="1847492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 dirty="0"/>
              <a:t>Philip gave a cry of personal disgust and pain. He shuddered all over, </a:t>
            </a:r>
            <a:endParaRPr lang="en-US" sz="900" b="1" dirty="0">
              <a:solidFill>
                <a:schemeClr val="tx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C40FA37-D66F-5F41-8F34-8BB235492A75}"/>
              </a:ext>
            </a:extLst>
          </p:cNvPr>
          <p:cNvSpPr txBox="1"/>
          <p:nvPr/>
        </p:nvSpPr>
        <p:spPr>
          <a:xfrm>
            <a:off x="680889" y="1921909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62E8747-B6A9-C447-8C54-29315F92EEAC}"/>
              </a:ext>
            </a:extLst>
          </p:cNvPr>
          <p:cNvSpPr txBox="1"/>
          <p:nvPr/>
        </p:nvSpPr>
        <p:spPr>
          <a:xfrm>
            <a:off x="682417" y="4659092"/>
            <a:ext cx="144471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i="1"/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272874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/>
          <p:bldP spid="55" grpId="0"/>
          <p:bldP spid="56" grpId="0" animBg="1"/>
          <p:bldP spid="5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/>
          <p:bldP spid="55" grpId="0"/>
          <p:bldP spid="56" grpId="0" animBg="1"/>
          <p:bldP spid="57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4" name="Group 213">
            <a:extLst>
              <a:ext uri="{FF2B5EF4-FFF2-40B4-BE49-F238E27FC236}">
                <a16:creationId xmlns:a16="http://schemas.microsoft.com/office/drawing/2014/main" id="{9D1DCE91-B252-C340-9038-7BA0B340F4E3}"/>
              </a:ext>
            </a:extLst>
          </p:cNvPr>
          <p:cNvGrpSpPr/>
          <p:nvPr/>
        </p:nvGrpSpPr>
        <p:grpSpPr>
          <a:xfrm>
            <a:off x="599623" y="1871217"/>
            <a:ext cx="3784523" cy="3115567"/>
            <a:chOff x="4110177" y="1679364"/>
            <a:chExt cx="4250615" cy="3499272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A8E22AE4-5551-FC49-AEF7-3C1E33997DE9}"/>
                </a:ext>
              </a:extLst>
            </p:cNvPr>
            <p:cNvSpPr/>
            <p:nvPr/>
          </p:nvSpPr>
          <p:spPr>
            <a:xfrm>
              <a:off x="7165953" y="2199671"/>
              <a:ext cx="679125" cy="679124"/>
            </a:xfrm>
            <a:custGeom>
              <a:avLst/>
              <a:gdLst>
                <a:gd name="connsiteX0" fmla="*/ 31814 w 1211580"/>
                <a:gd name="connsiteY0" fmla="*/ 427545 h 1211579"/>
                <a:gd name="connsiteX1" fmla="*/ 393509 w 1211580"/>
                <a:gd name="connsiteY1" fmla="*/ 427545 h 1211579"/>
                <a:gd name="connsiteX2" fmla="*/ 425323 w 1211580"/>
                <a:gd name="connsiteY2" fmla="*/ 395732 h 1211579"/>
                <a:gd name="connsiteX3" fmla="*/ 425323 w 1211580"/>
                <a:gd name="connsiteY3" fmla="*/ 31813 h 1211579"/>
                <a:gd name="connsiteX4" fmla="*/ 457136 w 1211580"/>
                <a:gd name="connsiteY4" fmla="*/ 0 h 1211579"/>
                <a:gd name="connsiteX5" fmla="*/ 752221 w 1211580"/>
                <a:gd name="connsiteY5" fmla="*/ 0 h 1211579"/>
                <a:gd name="connsiteX6" fmla="*/ 784034 w 1211580"/>
                <a:gd name="connsiteY6" fmla="*/ 31813 h 1211579"/>
                <a:gd name="connsiteX7" fmla="*/ 784034 w 1211580"/>
                <a:gd name="connsiteY7" fmla="*/ 395732 h 1211579"/>
                <a:gd name="connsiteX8" fmla="*/ 815848 w 1211580"/>
                <a:gd name="connsiteY8" fmla="*/ 427545 h 1211579"/>
                <a:gd name="connsiteX9" fmla="*/ 1179767 w 1211580"/>
                <a:gd name="connsiteY9" fmla="*/ 427545 h 1211579"/>
                <a:gd name="connsiteX10" fmla="*/ 1211580 w 1211580"/>
                <a:gd name="connsiteY10" fmla="*/ 459359 h 1211579"/>
                <a:gd name="connsiteX11" fmla="*/ 1211580 w 1211580"/>
                <a:gd name="connsiteY11" fmla="*/ 754444 h 1211579"/>
                <a:gd name="connsiteX12" fmla="*/ 1179767 w 1211580"/>
                <a:gd name="connsiteY12" fmla="*/ 786257 h 1211579"/>
                <a:gd name="connsiteX13" fmla="*/ 815848 w 1211580"/>
                <a:gd name="connsiteY13" fmla="*/ 786257 h 1211579"/>
                <a:gd name="connsiteX14" fmla="*/ 784034 w 1211580"/>
                <a:gd name="connsiteY14" fmla="*/ 818070 h 1211579"/>
                <a:gd name="connsiteX15" fmla="*/ 784034 w 1211580"/>
                <a:gd name="connsiteY15" fmla="*/ 1179767 h 1211579"/>
                <a:gd name="connsiteX16" fmla="*/ 752221 w 1211580"/>
                <a:gd name="connsiteY16" fmla="*/ 1211580 h 1211579"/>
                <a:gd name="connsiteX17" fmla="*/ 457136 w 1211580"/>
                <a:gd name="connsiteY17" fmla="*/ 1211580 h 1211579"/>
                <a:gd name="connsiteX18" fmla="*/ 425323 w 1211580"/>
                <a:gd name="connsiteY18" fmla="*/ 1179767 h 1211579"/>
                <a:gd name="connsiteX19" fmla="*/ 425323 w 1211580"/>
                <a:gd name="connsiteY19" fmla="*/ 818070 h 1211579"/>
                <a:gd name="connsiteX20" fmla="*/ 393509 w 1211580"/>
                <a:gd name="connsiteY20" fmla="*/ 786257 h 1211579"/>
                <a:gd name="connsiteX21" fmla="*/ 31814 w 1211580"/>
                <a:gd name="connsiteY21" fmla="*/ 786257 h 1211579"/>
                <a:gd name="connsiteX22" fmla="*/ 0 w 1211580"/>
                <a:gd name="connsiteY22" fmla="*/ 754444 h 1211579"/>
                <a:gd name="connsiteX23" fmla="*/ 0 w 1211580"/>
                <a:gd name="connsiteY23" fmla="*/ 459359 h 1211579"/>
                <a:gd name="connsiteX24" fmla="*/ 31814 w 1211580"/>
                <a:gd name="connsiteY24" fmla="*/ 427545 h 1211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211580" h="1211579">
                  <a:moveTo>
                    <a:pt x="31814" y="427545"/>
                  </a:moveTo>
                  <a:lnTo>
                    <a:pt x="393509" y="427545"/>
                  </a:lnTo>
                  <a:cubicBezTo>
                    <a:pt x="411099" y="427545"/>
                    <a:pt x="425323" y="413321"/>
                    <a:pt x="425323" y="395732"/>
                  </a:cubicBezTo>
                  <a:lnTo>
                    <a:pt x="425323" y="31813"/>
                  </a:lnTo>
                  <a:cubicBezTo>
                    <a:pt x="425323" y="14224"/>
                    <a:pt x="439547" y="0"/>
                    <a:pt x="457136" y="0"/>
                  </a:cubicBezTo>
                  <a:lnTo>
                    <a:pt x="752221" y="0"/>
                  </a:lnTo>
                  <a:cubicBezTo>
                    <a:pt x="769810" y="0"/>
                    <a:pt x="784034" y="14224"/>
                    <a:pt x="784034" y="31813"/>
                  </a:cubicBezTo>
                  <a:lnTo>
                    <a:pt x="784034" y="395732"/>
                  </a:lnTo>
                  <a:cubicBezTo>
                    <a:pt x="784034" y="413321"/>
                    <a:pt x="798258" y="427545"/>
                    <a:pt x="815848" y="427545"/>
                  </a:cubicBezTo>
                  <a:lnTo>
                    <a:pt x="1179767" y="427545"/>
                  </a:lnTo>
                  <a:cubicBezTo>
                    <a:pt x="1197356" y="427545"/>
                    <a:pt x="1211580" y="441770"/>
                    <a:pt x="1211580" y="459359"/>
                  </a:cubicBezTo>
                  <a:lnTo>
                    <a:pt x="1211580" y="754444"/>
                  </a:lnTo>
                  <a:cubicBezTo>
                    <a:pt x="1211580" y="772033"/>
                    <a:pt x="1197356" y="786257"/>
                    <a:pt x="1179767" y="786257"/>
                  </a:cubicBezTo>
                  <a:lnTo>
                    <a:pt x="815848" y="786257"/>
                  </a:lnTo>
                  <a:cubicBezTo>
                    <a:pt x="798258" y="786257"/>
                    <a:pt x="784034" y="800481"/>
                    <a:pt x="784034" y="818070"/>
                  </a:cubicBezTo>
                  <a:lnTo>
                    <a:pt x="784034" y="1179767"/>
                  </a:lnTo>
                  <a:cubicBezTo>
                    <a:pt x="784034" y="1197356"/>
                    <a:pt x="769810" y="1211580"/>
                    <a:pt x="752221" y="1211580"/>
                  </a:cubicBezTo>
                  <a:lnTo>
                    <a:pt x="457136" y="1211580"/>
                  </a:lnTo>
                  <a:cubicBezTo>
                    <a:pt x="439547" y="1211580"/>
                    <a:pt x="425323" y="1197356"/>
                    <a:pt x="425323" y="1179767"/>
                  </a:cubicBezTo>
                  <a:lnTo>
                    <a:pt x="425323" y="818070"/>
                  </a:lnTo>
                  <a:cubicBezTo>
                    <a:pt x="425323" y="800481"/>
                    <a:pt x="411099" y="786257"/>
                    <a:pt x="393509" y="786257"/>
                  </a:cubicBezTo>
                  <a:lnTo>
                    <a:pt x="31814" y="786257"/>
                  </a:lnTo>
                  <a:cubicBezTo>
                    <a:pt x="14224" y="786257"/>
                    <a:pt x="0" y="772033"/>
                    <a:pt x="0" y="754444"/>
                  </a:cubicBezTo>
                  <a:lnTo>
                    <a:pt x="0" y="459359"/>
                  </a:lnTo>
                  <a:cubicBezTo>
                    <a:pt x="0" y="441770"/>
                    <a:pt x="14224" y="427545"/>
                    <a:pt x="31814" y="42754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D00F95A6-9577-404D-8A48-4FB036681E2D}"/>
                </a:ext>
              </a:extLst>
            </p:cNvPr>
            <p:cNvSpPr/>
            <p:nvPr/>
          </p:nvSpPr>
          <p:spPr>
            <a:xfrm>
              <a:off x="7907402" y="1993406"/>
              <a:ext cx="266987" cy="266987"/>
            </a:xfrm>
            <a:custGeom>
              <a:avLst/>
              <a:gdLst>
                <a:gd name="connsiteX0" fmla="*/ 12509 w 476313"/>
                <a:gd name="connsiteY0" fmla="*/ 168085 h 476313"/>
                <a:gd name="connsiteX1" fmla="*/ 154686 w 476313"/>
                <a:gd name="connsiteY1" fmla="*/ 168085 h 476313"/>
                <a:gd name="connsiteX2" fmla="*/ 167195 w 476313"/>
                <a:gd name="connsiteY2" fmla="*/ 155575 h 476313"/>
                <a:gd name="connsiteX3" fmla="*/ 167195 w 476313"/>
                <a:gd name="connsiteY3" fmla="*/ 12510 h 476313"/>
                <a:gd name="connsiteX4" fmla="*/ 179705 w 476313"/>
                <a:gd name="connsiteY4" fmla="*/ 0 h 476313"/>
                <a:gd name="connsiteX5" fmla="*/ 295719 w 476313"/>
                <a:gd name="connsiteY5" fmla="*/ 0 h 476313"/>
                <a:gd name="connsiteX6" fmla="*/ 308228 w 476313"/>
                <a:gd name="connsiteY6" fmla="*/ 12510 h 476313"/>
                <a:gd name="connsiteX7" fmla="*/ 308228 w 476313"/>
                <a:gd name="connsiteY7" fmla="*/ 155575 h 476313"/>
                <a:gd name="connsiteX8" fmla="*/ 320739 w 476313"/>
                <a:gd name="connsiteY8" fmla="*/ 168085 h 476313"/>
                <a:gd name="connsiteX9" fmla="*/ 463803 w 476313"/>
                <a:gd name="connsiteY9" fmla="*/ 168085 h 476313"/>
                <a:gd name="connsiteX10" fmla="*/ 476314 w 476313"/>
                <a:gd name="connsiteY10" fmla="*/ 180594 h 476313"/>
                <a:gd name="connsiteX11" fmla="*/ 476314 w 476313"/>
                <a:gd name="connsiteY11" fmla="*/ 296608 h 476313"/>
                <a:gd name="connsiteX12" fmla="*/ 463803 w 476313"/>
                <a:gd name="connsiteY12" fmla="*/ 309118 h 476313"/>
                <a:gd name="connsiteX13" fmla="*/ 320739 w 476313"/>
                <a:gd name="connsiteY13" fmla="*/ 309118 h 476313"/>
                <a:gd name="connsiteX14" fmla="*/ 308228 w 476313"/>
                <a:gd name="connsiteY14" fmla="*/ 321627 h 476313"/>
                <a:gd name="connsiteX15" fmla="*/ 308228 w 476313"/>
                <a:gd name="connsiteY15" fmla="*/ 463804 h 476313"/>
                <a:gd name="connsiteX16" fmla="*/ 295719 w 476313"/>
                <a:gd name="connsiteY16" fmla="*/ 476313 h 476313"/>
                <a:gd name="connsiteX17" fmla="*/ 179705 w 476313"/>
                <a:gd name="connsiteY17" fmla="*/ 476313 h 476313"/>
                <a:gd name="connsiteX18" fmla="*/ 167195 w 476313"/>
                <a:gd name="connsiteY18" fmla="*/ 463804 h 476313"/>
                <a:gd name="connsiteX19" fmla="*/ 167195 w 476313"/>
                <a:gd name="connsiteY19" fmla="*/ 321627 h 476313"/>
                <a:gd name="connsiteX20" fmla="*/ 154686 w 476313"/>
                <a:gd name="connsiteY20" fmla="*/ 309118 h 476313"/>
                <a:gd name="connsiteX21" fmla="*/ 12509 w 476313"/>
                <a:gd name="connsiteY21" fmla="*/ 309118 h 476313"/>
                <a:gd name="connsiteX22" fmla="*/ 0 w 476313"/>
                <a:gd name="connsiteY22" fmla="*/ 296608 h 476313"/>
                <a:gd name="connsiteX23" fmla="*/ 0 w 476313"/>
                <a:gd name="connsiteY23" fmla="*/ 180594 h 476313"/>
                <a:gd name="connsiteX24" fmla="*/ 12509 w 476313"/>
                <a:gd name="connsiteY24" fmla="*/ 168085 h 47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76313" h="476313">
                  <a:moveTo>
                    <a:pt x="12509" y="168085"/>
                  </a:moveTo>
                  <a:lnTo>
                    <a:pt x="154686" y="168085"/>
                  </a:lnTo>
                  <a:cubicBezTo>
                    <a:pt x="161607" y="168085"/>
                    <a:pt x="167195" y="162496"/>
                    <a:pt x="167195" y="155575"/>
                  </a:cubicBezTo>
                  <a:lnTo>
                    <a:pt x="167195" y="12510"/>
                  </a:lnTo>
                  <a:cubicBezTo>
                    <a:pt x="167195" y="5588"/>
                    <a:pt x="172783" y="0"/>
                    <a:pt x="179705" y="0"/>
                  </a:cubicBezTo>
                  <a:lnTo>
                    <a:pt x="295719" y="0"/>
                  </a:lnTo>
                  <a:cubicBezTo>
                    <a:pt x="302640" y="0"/>
                    <a:pt x="308228" y="5588"/>
                    <a:pt x="308228" y="12510"/>
                  </a:cubicBezTo>
                  <a:lnTo>
                    <a:pt x="308228" y="155575"/>
                  </a:lnTo>
                  <a:cubicBezTo>
                    <a:pt x="308228" y="162496"/>
                    <a:pt x="313817" y="168085"/>
                    <a:pt x="320739" y="168085"/>
                  </a:cubicBezTo>
                  <a:lnTo>
                    <a:pt x="463803" y="168085"/>
                  </a:lnTo>
                  <a:cubicBezTo>
                    <a:pt x="470726" y="168085"/>
                    <a:pt x="476314" y="173672"/>
                    <a:pt x="476314" y="180594"/>
                  </a:cubicBezTo>
                  <a:lnTo>
                    <a:pt x="476314" y="296608"/>
                  </a:lnTo>
                  <a:cubicBezTo>
                    <a:pt x="476314" y="303530"/>
                    <a:pt x="470726" y="309118"/>
                    <a:pt x="463803" y="309118"/>
                  </a:cubicBezTo>
                  <a:lnTo>
                    <a:pt x="320739" y="309118"/>
                  </a:lnTo>
                  <a:cubicBezTo>
                    <a:pt x="313817" y="309118"/>
                    <a:pt x="308228" y="314706"/>
                    <a:pt x="308228" y="321627"/>
                  </a:cubicBezTo>
                  <a:lnTo>
                    <a:pt x="308228" y="463804"/>
                  </a:lnTo>
                  <a:cubicBezTo>
                    <a:pt x="308228" y="470725"/>
                    <a:pt x="302640" y="476313"/>
                    <a:pt x="295719" y="476313"/>
                  </a:cubicBezTo>
                  <a:lnTo>
                    <a:pt x="179705" y="476313"/>
                  </a:lnTo>
                  <a:cubicBezTo>
                    <a:pt x="172783" y="476313"/>
                    <a:pt x="167195" y="470725"/>
                    <a:pt x="167195" y="463804"/>
                  </a:cubicBezTo>
                  <a:lnTo>
                    <a:pt x="167195" y="321627"/>
                  </a:lnTo>
                  <a:cubicBezTo>
                    <a:pt x="167195" y="314706"/>
                    <a:pt x="161607" y="309118"/>
                    <a:pt x="154686" y="309118"/>
                  </a:cubicBezTo>
                  <a:lnTo>
                    <a:pt x="12509" y="309118"/>
                  </a:lnTo>
                  <a:cubicBezTo>
                    <a:pt x="5588" y="309118"/>
                    <a:pt x="0" y="303530"/>
                    <a:pt x="0" y="296608"/>
                  </a:cubicBezTo>
                  <a:lnTo>
                    <a:pt x="0" y="180594"/>
                  </a:lnTo>
                  <a:cubicBezTo>
                    <a:pt x="0" y="173672"/>
                    <a:pt x="5588" y="168085"/>
                    <a:pt x="12509" y="1680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A8AABDE4-5035-5B49-8064-785A5A90A43F}"/>
                </a:ext>
              </a:extLst>
            </p:cNvPr>
            <p:cNvSpPr/>
            <p:nvPr/>
          </p:nvSpPr>
          <p:spPr>
            <a:xfrm>
              <a:off x="4110177" y="2049822"/>
              <a:ext cx="3128814" cy="3128814"/>
            </a:xfrm>
            <a:custGeom>
              <a:avLst/>
              <a:gdLst>
                <a:gd name="connsiteX0" fmla="*/ 5581904 w 5581904"/>
                <a:gd name="connsiteY0" fmla="*/ 2790952 h 5581904"/>
                <a:gd name="connsiteX1" fmla="*/ 2790952 w 5581904"/>
                <a:gd name="connsiteY1" fmla="*/ 5581904 h 5581904"/>
                <a:gd name="connsiteX2" fmla="*/ 0 w 5581904"/>
                <a:gd name="connsiteY2" fmla="*/ 2790952 h 5581904"/>
                <a:gd name="connsiteX3" fmla="*/ 2790952 w 5581904"/>
                <a:gd name="connsiteY3" fmla="*/ 0 h 5581904"/>
                <a:gd name="connsiteX4" fmla="*/ 5581904 w 5581904"/>
                <a:gd name="connsiteY4" fmla="*/ 2790952 h 5581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81904" h="5581904">
                  <a:moveTo>
                    <a:pt x="5581904" y="2790952"/>
                  </a:moveTo>
                  <a:cubicBezTo>
                    <a:pt x="5581904" y="4332352"/>
                    <a:pt x="4332353" y="5581904"/>
                    <a:pt x="2790952" y="5581904"/>
                  </a:cubicBezTo>
                  <a:cubicBezTo>
                    <a:pt x="1249552" y="5581904"/>
                    <a:pt x="0" y="4332353"/>
                    <a:pt x="0" y="2790952"/>
                  </a:cubicBezTo>
                  <a:cubicBezTo>
                    <a:pt x="0" y="1249552"/>
                    <a:pt x="1249552" y="0"/>
                    <a:pt x="2790952" y="0"/>
                  </a:cubicBezTo>
                  <a:cubicBezTo>
                    <a:pt x="4332353" y="0"/>
                    <a:pt x="5581904" y="1249552"/>
                    <a:pt x="5581904" y="279095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31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597173" y="2700472"/>
              <a:ext cx="3031063" cy="1025094"/>
              <a:chOff x="3905450" y="2131314"/>
              <a:chExt cx="5407513" cy="1828800"/>
            </a:xfrm>
          </p:grpSpPr>
          <p:sp>
            <p:nvSpPr>
              <p:cNvPr id="132" name="Freeform 131">
                <a:extLst>
                  <a:ext uri="{FF2B5EF4-FFF2-40B4-BE49-F238E27FC236}">
                    <a16:creationId xmlns:a16="http://schemas.microsoft.com/office/drawing/2014/main" id="{A6A7F2F7-0C9B-7141-92FE-203EAE748BD6}"/>
                  </a:ext>
                </a:extLst>
              </p:cNvPr>
              <p:cNvSpPr/>
              <p:nvPr/>
            </p:nvSpPr>
            <p:spPr>
              <a:xfrm>
                <a:off x="4074124" y="3059221"/>
                <a:ext cx="656080" cy="823994"/>
              </a:xfrm>
              <a:custGeom>
                <a:avLst/>
                <a:gdLst>
                  <a:gd name="connsiteX0" fmla="*/ 655546 w 656080"/>
                  <a:gd name="connsiteY0" fmla="*/ 728934 h 823994"/>
                  <a:gd name="connsiteX1" fmla="*/ 328013 w 656080"/>
                  <a:gd name="connsiteY1" fmla="*/ 823994 h 823994"/>
                  <a:gd name="connsiteX2" fmla="*/ 244637 w 656080"/>
                  <a:gd name="connsiteY2" fmla="*/ 815231 h 823994"/>
                  <a:gd name="connsiteX3" fmla="*/ 10005 w 656080"/>
                  <a:gd name="connsiteY3" fmla="*/ 728934 h 823994"/>
                  <a:gd name="connsiteX4" fmla="*/ 162 w 656080"/>
                  <a:gd name="connsiteY4" fmla="*/ 520654 h 823994"/>
                  <a:gd name="connsiteX5" fmla="*/ 416 w 656080"/>
                  <a:gd name="connsiteY5" fmla="*/ 507256 h 823994"/>
                  <a:gd name="connsiteX6" fmla="*/ 300771 w 656080"/>
                  <a:gd name="connsiteY6" fmla="*/ 81 h 823994"/>
                  <a:gd name="connsiteX7" fmla="*/ 585886 w 656080"/>
                  <a:gd name="connsiteY7" fmla="*/ 244810 h 823994"/>
                  <a:gd name="connsiteX8" fmla="*/ 653895 w 656080"/>
                  <a:gd name="connsiteY8" fmla="*/ 610444 h 823994"/>
                  <a:gd name="connsiteX9" fmla="*/ 655546 w 656080"/>
                  <a:gd name="connsiteY9" fmla="*/ 728934 h 823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6080" h="823994">
                    <a:moveTo>
                      <a:pt x="655546" y="728934"/>
                    </a:moveTo>
                    <a:cubicBezTo>
                      <a:pt x="655546" y="728934"/>
                      <a:pt x="473555" y="823994"/>
                      <a:pt x="328013" y="823994"/>
                    </a:cubicBezTo>
                    <a:cubicBezTo>
                      <a:pt x="300708" y="823994"/>
                      <a:pt x="272514" y="820628"/>
                      <a:pt x="244637" y="815231"/>
                    </a:cubicBezTo>
                    <a:cubicBezTo>
                      <a:pt x="123860" y="791672"/>
                      <a:pt x="10005" y="728934"/>
                      <a:pt x="10005" y="728934"/>
                    </a:cubicBezTo>
                    <a:cubicBezTo>
                      <a:pt x="10005" y="728934"/>
                      <a:pt x="-1489" y="638193"/>
                      <a:pt x="162" y="520654"/>
                    </a:cubicBezTo>
                    <a:cubicBezTo>
                      <a:pt x="226" y="516209"/>
                      <a:pt x="289" y="511764"/>
                      <a:pt x="416" y="507256"/>
                    </a:cubicBezTo>
                    <a:cubicBezTo>
                      <a:pt x="5115" y="290784"/>
                      <a:pt x="56233" y="-5634"/>
                      <a:pt x="300771" y="81"/>
                    </a:cubicBezTo>
                    <a:cubicBezTo>
                      <a:pt x="448663" y="3574"/>
                      <a:pt x="535277" y="112349"/>
                      <a:pt x="585886" y="244810"/>
                    </a:cubicBezTo>
                    <a:cubicBezTo>
                      <a:pt x="632940" y="368000"/>
                      <a:pt x="648815" y="511764"/>
                      <a:pt x="653895" y="610444"/>
                    </a:cubicBezTo>
                    <a:cubicBezTo>
                      <a:pt x="657514" y="681309"/>
                      <a:pt x="655546" y="728934"/>
                      <a:pt x="655546" y="72893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3" name="Freeform 132">
                <a:extLst>
                  <a:ext uri="{FF2B5EF4-FFF2-40B4-BE49-F238E27FC236}">
                    <a16:creationId xmlns:a16="http://schemas.microsoft.com/office/drawing/2014/main" id="{A5E2520F-DC2C-F740-B9E5-3F0161724108}"/>
                  </a:ext>
                </a:extLst>
              </p:cNvPr>
              <p:cNvSpPr/>
              <p:nvPr/>
            </p:nvSpPr>
            <p:spPr>
              <a:xfrm>
                <a:off x="8488209" y="3059221"/>
                <a:ext cx="656097" cy="823994"/>
              </a:xfrm>
              <a:custGeom>
                <a:avLst/>
                <a:gdLst>
                  <a:gd name="connsiteX0" fmla="*/ 655727 w 656097"/>
                  <a:gd name="connsiteY0" fmla="*/ 579773 h 823994"/>
                  <a:gd name="connsiteX1" fmla="*/ 646075 w 656097"/>
                  <a:gd name="connsiteY1" fmla="*/ 728935 h 823994"/>
                  <a:gd name="connsiteX2" fmla="*/ 328067 w 656097"/>
                  <a:gd name="connsiteY2" fmla="*/ 823994 h 823994"/>
                  <a:gd name="connsiteX3" fmla="*/ 265266 w 656097"/>
                  <a:gd name="connsiteY3" fmla="*/ 818914 h 823994"/>
                  <a:gd name="connsiteX4" fmla="*/ 535 w 656097"/>
                  <a:gd name="connsiteY4" fmla="*/ 728935 h 823994"/>
                  <a:gd name="connsiteX5" fmla="*/ 2185 w 656097"/>
                  <a:gd name="connsiteY5" fmla="*/ 610444 h 823994"/>
                  <a:gd name="connsiteX6" fmla="*/ 8409 w 656097"/>
                  <a:gd name="connsiteY6" fmla="*/ 528211 h 823994"/>
                  <a:gd name="connsiteX7" fmla="*/ 8409 w 656097"/>
                  <a:gd name="connsiteY7" fmla="*/ 528148 h 823994"/>
                  <a:gd name="connsiteX8" fmla="*/ 355309 w 656097"/>
                  <a:gd name="connsiteY8" fmla="*/ 82 h 823994"/>
                  <a:gd name="connsiteX9" fmla="*/ 655918 w 656097"/>
                  <a:gd name="connsiteY9" fmla="*/ 520655 h 823994"/>
                  <a:gd name="connsiteX10" fmla="*/ 655727 w 656097"/>
                  <a:gd name="connsiteY10" fmla="*/ 579773 h 823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6097" h="823994">
                    <a:moveTo>
                      <a:pt x="655727" y="579773"/>
                    </a:moveTo>
                    <a:cubicBezTo>
                      <a:pt x="653885" y="667276"/>
                      <a:pt x="646075" y="728935"/>
                      <a:pt x="646075" y="728935"/>
                    </a:cubicBezTo>
                    <a:cubicBezTo>
                      <a:pt x="646075" y="728935"/>
                      <a:pt x="473610" y="823994"/>
                      <a:pt x="328067" y="823994"/>
                    </a:cubicBezTo>
                    <a:cubicBezTo>
                      <a:pt x="307621" y="823994"/>
                      <a:pt x="286475" y="822153"/>
                      <a:pt x="265266" y="818914"/>
                    </a:cubicBezTo>
                    <a:cubicBezTo>
                      <a:pt x="135027" y="799166"/>
                      <a:pt x="535" y="728935"/>
                      <a:pt x="535" y="728935"/>
                    </a:cubicBezTo>
                    <a:cubicBezTo>
                      <a:pt x="535" y="728935"/>
                      <a:pt x="-1434" y="681310"/>
                      <a:pt x="2185" y="610444"/>
                    </a:cubicBezTo>
                    <a:cubicBezTo>
                      <a:pt x="3455" y="585552"/>
                      <a:pt x="5423" y="557802"/>
                      <a:pt x="8409" y="528211"/>
                    </a:cubicBezTo>
                    <a:cubicBezTo>
                      <a:pt x="8409" y="528148"/>
                      <a:pt x="8409" y="528148"/>
                      <a:pt x="8409" y="528148"/>
                    </a:cubicBezTo>
                    <a:cubicBezTo>
                      <a:pt x="29934" y="314470"/>
                      <a:pt x="104547" y="5987"/>
                      <a:pt x="355309" y="82"/>
                    </a:cubicBezTo>
                    <a:cubicBezTo>
                      <a:pt x="604927" y="-5760"/>
                      <a:pt x="652997" y="303231"/>
                      <a:pt x="655918" y="520655"/>
                    </a:cubicBezTo>
                    <a:cubicBezTo>
                      <a:pt x="656235" y="541292"/>
                      <a:pt x="656109" y="561104"/>
                      <a:pt x="655727" y="579773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4" name="Freeform 133">
                <a:extLst>
                  <a:ext uri="{FF2B5EF4-FFF2-40B4-BE49-F238E27FC236}">
                    <a16:creationId xmlns:a16="http://schemas.microsoft.com/office/drawing/2014/main" id="{127E89CD-A1BA-3E41-B5A9-873BC2DD59F6}"/>
                  </a:ext>
                </a:extLst>
              </p:cNvPr>
              <p:cNvSpPr/>
              <p:nvPr/>
            </p:nvSpPr>
            <p:spPr>
              <a:xfrm>
                <a:off x="4730235" y="2806206"/>
                <a:ext cx="883104" cy="1108949"/>
              </a:xfrm>
              <a:custGeom>
                <a:avLst/>
                <a:gdLst>
                  <a:gd name="connsiteX0" fmla="*/ 882403 w 883104"/>
                  <a:gd name="connsiteY0" fmla="*/ 980997 h 1108949"/>
                  <a:gd name="connsiteX1" fmla="*/ 441523 w 883104"/>
                  <a:gd name="connsiteY1" fmla="*/ 1108950 h 1108949"/>
                  <a:gd name="connsiteX2" fmla="*/ 13532 w 883104"/>
                  <a:gd name="connsiteY2" fmla="*/ 980997 h 1108949"/>
                  <a:gd name="connsiteX3" fmla="*/ 3690 w 883104"/>
                  <a:gd name="connsiteY3" fmla="*/ 863141 h 1108949"/>
                  <a:gd name="connsiteX4" fmla="*/ 7 w 883104"/>
                  <a:gd name="connsiteY4" fmla="*/ 725790 h 1108949"/>
                  <a:gd name="connsiteX5" fmla="*/ 404819 w 883104"/>
                  <a:gd name="connsiteY5" fmla="*/ 113 h 1108949"/>
                  <a:gd name="connsiteX6" fmla="*/ 871862 w 883104"/>
                  <a:gd name="connsiteY6" fmla="*/ 711630 h 1108949"/>
                  <a:gd name="connsiteX7" fmla="*/ 880688 w 883104"/>
                  <a:gd name="connsiteY7" fmla="*/ 832090 h 1108949"/>
                  <a:gd name="connsiteX8" fmla="*/ 882403 w 883104"/>
                  <a:gd name="connsiteY8" fmla="*/ 980997 h 1108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83104" h="1108949">
                    <a:moveTo>
                      <a:pt x="882403" y="980997"/>
                    </a:moveTo>
                    <a:cubicBezTo>
                      <a:pt x="882403" y="980997"/>
                      <a:pt x="637420" y="1108950"/>
                      <a:pt x="441523" y="1108950"/>
                    </a:cubicBezTo>
                    <a:cubicBezTo>
                      <a:pt x="245625" y="1108950"/>
                      <a:pt x="13532" y="980997"/>
                      <a:pt x="13532" y="980997"/>
                    </a:cubicBezTo>
                    <a:cubicBezTo>
                      <a:pt x="13532" y="980997"/>
                      <a:pt x="7690" y="935087"/>
                      <a:pt x="3690" y="863141"/>
                    </a:cubicBezTo>
                    <a:cubicBezTo>
                      <a:pt x="1531" y="824025"/>
                      <a:pt x="-120" y="777162"/>
                      <a:pt x="7" y="725790"/>
                    </a:cubicBezTo>
                    <a:cubicBezTo>
                      <a:pt x="769" y="432484"/>
                      <a:pt x="59252" y="-8079"/>
                      <a:pt x="404819" y="113"/>
                    </a:cubicBezTo>
                    <a:cubicBezTo>
                      <a:pt x="742703" y="8050"/>
                      <a:pt x="842906" y="423975"/>
                      <a:pt x="871862" y="711630"/>
                    </a:cubicBezTo>
                    <a:cubicBezTo>
                      <a:pt x="876243" y="755382"/>
                      <a:pt x="878974" y="796149"/>
                      <a:pt x="880688" y="832090"/>
                    </a:cubicBezTo>
                    <a:cubicBezTo>
                      <a:pt x="884816" y="921625"/>
                      <a:pt x="882403" y="980997"/>
                      <a:pt x="882403" y="980997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5" name="Freeform 134">
                <a:extLst>
                  <a:ext uri="{FF2B5EF4-FFF2-40B4-BE49-F238E27FC236}">
                    <a16:creationId xmlns:a16="http://schemas.microsoft.com/office/drawing/2014/main" id="{5295F6C0-A1FB-2148-9056-959A607DB4FA}"/>
                  </a:ext>
                </a:extLst>
              </p:cNvPr>
              <p:cNvSpPr/>
              <p:nvPr/>
            </p:nvSpPr>
            <p:spPr>
              <a:xfrm>
                <a:off x="7605075" y="2806206"/>
                <a:ext cx="883093" cy="1108949"/>
              </a:xfrm>
              <a:custGeom>
                <a:avLst/>
                <a:gdLst>
                  <a:gd name="connsiteX0" fmla="*/ 879414 w 883093"/>
                  <a:gd name="connsiteY0" fmla="*/ 863141 h 1108949"/>
                  <a:gd name="connsiteX1" fmla="*/ 869571 w 883093"/>
                  <a:gd name="connsiteY1" fmla="*/ 980997 h 1108949"/>
                  <a:gd name="connsiteX2" fmla="*/ 514035 w 883093"/>
                  <a:gd name="connsiteY2" fmla="*/ 1103743 h 1108949"/>
                  <a:gd name="connsiteX3" fmla="*/ 441581 w 883093"/>
                  <a:gd name="connsiteY3" fmla="*/ 1108950 h 1108949"/>
                  <a:gd name="connsiteX4" fmla="*/ 701 w 883093"/>
                  <a:gd name="connsiteY4" fmla="*/ 980997 h 1108949"/>
                  <a:gd name="connsiteX5" fmla="*/ 2416 w 883093"/>
                  <a:gd name="connsiteY5" fmla="*/ 832090 h 1108949"/>
                  <a:gd name="connsiteX6" fmla="*/ 14671 w 883093"/>
                  <a:gd name="connsiteY6" fmla="*/ 680134 h 1108949"/>
                  <a:gd name="connsiteX7" fmla="*/ 478284 w 883093"/>
                  <a:gd name="connsiteY7" fmla="*/ 113 h 1108949"/>
                  <a:gd name="connsiteX8" fmla="*/ 882716 w 883093"/>
                  <a:gd name="connsiteY8" fmla="*/ 691373 h 1108949"/>
                  <a:gd name="connsiteX9" fmla="*/ 879414 w 883093"/>
                  <a:gd name="connsiteY9" fmla="*/ 863141 h 1108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83093" h="1108949">
                    <a:moveTo>
                      <a:pt x="879414" y="863141"/>
                    </a:moveTo>
                    <a:cubicBezTo>
                      <a:pt x="875414" y="935086"/>
                      <a:pt x="869571" y="980997"/>
                      <a:pt x="869571" y="980997"/>
                    </a:cubicBezTo>
                    <a:cubicBezTo>
                      <a:pt x="869571" y="980997"/>
                      <a:pt x="690438" y="1079740"/>
                      <a:pt x="514035" y="1103743"/>
                    </a:cubicBezTo>
                    <a:cubicBezTo>
                      <a:pt x="489715" y="1107045"/>
                      <a:pt x="465394" y="1108950"/>
                      <a:pt x="441581" y="1108950"/>
                    </a:cubicBezTo>
                    <a:cubicBezTo>
                      <a:pt x="245684" y="1108950"/>
                      <a:pt x="701" y="980997"/>
                      <a:pt x="701" y="980997"/>
                    </a:cubicBezTo>
                    <a:cubicBezTo>
                      <a:pt x="701" y="980997"/>
                      <a:pt x="-1712" y="921625"/>
                      <a:pt x="2416" y="832090"/>
                    </a:cubicBezTo>
                    <a:cubicBezTo>
                      <a:pt x="4511" y="787703"/>
                      <a:pt x="8194" y="735823"/>
                      <a:pt x="14671" y="680134"/>
                    </a:cubicBezTo>
                    <a:cubicBezTo>
                      <a:pt x="47691" y="394638"/>
                      <a:pt x="152530" y="7796"/>
                      <a:pt x="478284" y="113"/>
                    </a:cubicBezTo>
                    <a:cubicBezTo>
                      <a:pt x="810580" y="-7761"/>
                      <a:pt x="877445" y="399273"/>
                      <a:pt x="882716" y="691373"/>
                    </a:cubicBezTo>
                    <a:cubicBezTo>
                      <a:pt x="883922" y="756207"/>
                      <a:pt x="882081" y="815389"/>
                      <a:pt x="879414" y="86314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6" name="Freeform 135">
                <a:extLst>
                  <a:ext uri="{FF2B5EF4-FFF2-40B4-BE49-F238E27FC236}">
                    <a16:creationId xmlns:a16="http://schemas.microsoft.com/office/drawing/2014/main" id="{051F09C5-CBB8-1B4B-8D55-7F4AF2744458}"/>
                  </a:ext>
                </a:extLst>
              </p:cNvPr>
              <p:cNvSpPr/>
              <p:nvPr/>
            </p:nvSpPr>
            <p:spPr>
              <a:xfrm>
                <a:off x="5613314" y="2701735"/>
                <a:ext cx="995891" cy="1258378"/>
              </a:xfrm>
              <a:custGeom>
                <a:avLst/>
                <a:gdLst>
                  <a:gd name="connsiteX0" fmla="*/ 995892 w 995891"/>
                  <a:gd name="connsiteY0" fmla="*/ 1059751 h 1258378"/>
                  <a:gd name="connsiteX1" fmla="*/ 995066 w 995891"/>
                  <a:gd name="connsiteY1" fmla="*/ 1113218 h 1258378"/>
                  <a:gd name="connsiteX2" fmla="*/ 603399 w 995891"/>
                  <a:gd name="connsiteY2" fmla="*/ 1248981 h 1258378"/>
                  <a:gd name="connsiteX3" fmla="*/ 497925 w 995891"/>
                  <a:gd name="connsiteY3" fmla="*/ 1258379 h 1258378"/>
                  <a:gd name="connsiteX4" fmla="*/ 15262 w 995891"/>
                  <a:gd name="connsiteY4" fmla="*/ 1113218 h 1258378"/>
                  <a:gd name="connsiteX5" fmla="*/ 2117 w 995891"/>
                  <a:gd name="connsiteY5" fmla="*/ 936370 h 1258378"/>
                  <a:gd name="connsiteX6" fmla="*/ 1292 w 995891"/>
                  <a:gd name="connsiteY6" fmla="*/ 750061 h 1258378"/>
                  <a:gd name="connsiteX7" fmla="*/ 1292 w 995891"/>
                  <a:gd name="connsiteY7" fmla="*/ 749871 h 1258378"/>
                  <a:gd name="connsiteX8" fmla="*/ 456587 w 995891"/>
                  <a:gd name="connsiteY8" fmla="*/ 126 h 1258378"/>
                  <a:gd name="connsiteX9" fmla="*/ 956586 w 995891"/>
                  <a:gd name="connsiteY9" fmla="*/ 620267 h 1258378"/>
                  <a:gd name="connsiteX10" fmla="*/ 995892 w 995891"/>
                  <a:gd name="connsiteY10" fmla="*/ 1059751 h 1258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95891" h="1258378">
                    <a:moveTo>
                      <a:pt x="995892" y="1059751"/>
                    </a:moveTo>
                    <a:cubicBezTo>
                      <a:pt x="995892" y="1093660"/>
                      <a:pt x="995066" y="1113218"/>
                      <a:pt x="995066" y="1113218"/>
                    </a:cubicBezTo>
                    <a:cubicBezTo>
                      <a:pt x="995066" y="1113218"/>
                      <a:pt x="797836" y="1216850"/>
                      <a:pt x="603399" y="1248981"/>
                    </a:cubicBezTo>
                    <a:cubicBezTo>
                      <a:pt x="567712" y="1254886"/>
                      <a:pt x="532151" y="1258379"/>
                      <a:pt x="497925" y="1258379"/>
                    </a:cubicBezTo>
                    <a:cubicBezTo>
                      <a:pt x="277072" y="1258379"/>
                      <a:pt x="15262" y="1113218"/>
                      <a:pt x="15262" y="1113218"/>
                    </a:cubicBezTo>
                    <a:cubicBezTo>
                      <a:pt x="15262" y="1113218"/>
                      <a:pt x="6308" y="1042352"/>
                      <a:pt x="2117" y="936370"/>
                    </a:cubicBezTo>
                    <a:cubicBezTo>
                      <a:pt x="-42" y="881951"/>
                      <a:pt x="-931" y="818197"/>
                      <a:pt x="1292" y="750061"/>
                    </a:cubicBezTo>
                    <a:lnTo>
                      <a:pt x="1292" y="749871"/>
                    </a:lnTo>
                    <a:cubicBezTo>
                      <a:pt x="11960" y="421830"/>
                      <a:pt x="94700" y="-8446"/>
                      <a:pt x="456587" y="126"/>
                    </a:cubicBezTo>
                    <a:cubicBezTo>
                      <a:pt x="768880" y="7492"/>
                      <a:pt x="901150" y="325945"/>
                      <a:pt x="956586" y="620267"/>
                    </a:cubicBezTo>
                    <a:cubicBezTo>
                      <a:pt x="990939" y="802449"/>
                      <a:pt x="995892" y="975486"/>
                      <a:pt x="995892" y="105975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7" name="Freeform 136">
                <a:extLst>
                  <a:ext uri="{FF2B5EF4-FFF2-40B4-BE49-F238E27FC236}">
                    <a16:creationId xmlns:a16="http://schemas.microsoft.com/office/drawing/2014/main" id="{35D419E5-05BD-B44D-99ED-89D6B811B373}"/>
                  </a:ext>
                </a:extLst>
              </p:cNvPr>
              <p:cNvSpPr/>
              <p:nvPr/>
            </p:nvSpPr>
            <p:spPr>
              <a:xfrm>
                <a:off x="6609206" y="2701735"/>
                <a:ext cx="995894" cy="1258378"/>
              </a:xfrm>
              <a:custGeom>
                <a:avLst/>
                <a:gdLst>
                  <a:gd name="connsiteX0" fmla="*/ 993775 w 995894"/>
                  <a:gd name="connsiteY0" fmla="*/ 936370 h 1258378"/>
                  <a:gd name="connsiteX1" fmla="*/ 980631 w 995894"/>
                  <a:gd name="connsiteY1" fmla="*/ 1113217 h 1258378"/>
                  <a:gd name="connsiteX2" fmla="*/ 497967 w 995894"/>
                  <a:gd name="connsiteY2" fmla="*/ 1258378 h 1258378"/>
                  <a:gd name="connsiteX3" fmla="*/ 826 w 995894"/>
                  <a:gd name="connsiteY3" fmla="*/ 1113217 h 1258378"/>
                  <a:gd name="connsiteX4" fmla="*/ 0 w 995894"/>
                  <a:gd name="connsiteY4" fmla="*/ 1059750 h 1258378"/>
                  <a:gd name="connsiteX5" fmla="*/ 33846 w 995894"/>
                  <a:gd name="connsiteY5" fmla="*/ 650492 h 1258378"/>
                  <a:gd name="connsiteX6" fmla="*/ 539306 w 995894"/>
                  <a:gd name="connsiteY6" fmla="*/ 126 h 1258378"/>
                  <a:gd name="connsiteX7" fmla="*/ 993204 w 995894"/>
                  <a:gd name="connsiteY7" fmla="*/ 715199 h 1258378"/>
                  <a:gd name="connsiteX8" fmla="*/ 993775 w 995894"/>
                  <a:gd name="connsiteY8" fmla="*/ 936370 h 1258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95894" h="1258378">
                    <a:moveTo>
                      <a:pt x="993775" y="936370"/>
                    </a:moveTo>
                    <a:cubicBezTo>
                      <a:pt x="989585" y="1042351"/>
                      <a:pt x="980631" y="1113217"/>
                      <a:pt x="980631" y="1113217"/>
                    </a:cubicBezTo>
                    <a:cubicBezTo>
                      <a:pt x="980631" y="1113217"/>
                      <a:pt x="718820" y="1258378"/>
                      <a:pt x="497967" y="1258378"/>
                    </a:cubicBezTo>
                    <a:cubicBezTo>
                      <a:pt x="277051" y="1258378"/>
                      <a:pt x="826" y="1113217"/>
                      <a:pt x="826" y="1113217"/>
                    </a:cubicBezTo>
                    <a:cubicBezTo>
                      <a:pt x="826" y="1113217"/>
                      <a:pt x="0" y="1093659"/>
                      <a:pt x="0" y="1059750"/>
                    </a:cubicBezTo>
                    <a:cubicBezTo>
                      <a:pt x="0" y="980121"/>
                      <a:pt x="4382" y="821371"/>
                      <a:pt x="33846" y="650492"/>
                    </a:cubicBezTo>
                    <a:cubicBezTo>
                      <a:pt x="85916" y="348169"/>
                      <a:pt x="216281" y="7746"/>
                      <a:pt x="539306" y="126"/>
                    </a:cubicBezTo>
                    <a:cubicBezTo>
                      <a:pt x="888556" y="-8129"/>
                      <a:pt x="977837" y="392365"/>
                      <a:pt x="993204" y="715199"/>
                    </a:cubicBezTo>
                    <a:cubicBezTo>
                      <a:pt x="997077" y="796416"/>
                      <a:pt x="996315" y="872742"/>
                      <a:pt x="993775" y="936370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8" name="Freeform 137">
                <a:extLst>
                  <a:ext uri="{FF2B5EF4-FFF2-40B4-BE49-F238E27FC236}">
                    <a16:creationId xmlns:a16="http://schemas.microsoft.com/office/drawing/2014/main" id="{221E2971-CE73-0545-A948-8C613A95A186}"/>
                  </a:ext>
                </a:extLst>
              </p:cNvPr>
              <p:cNvSpPr/>
              <p:nvPr/>
            </p:nvSpPr>
            <p:spPr>
              <a:xfrm>
                <a:off x="3905450" y="2337963"/>
                <a:ext cx="5407513" cy="1423522"/>
              </a:xfrm>
              <a:custGeom>
                <a:avLst/>
                <a:gdLst>
                  <a:gd name="connsiteX0" fmla="*/ 5238741 w 5407513"/>
                  <a:gd name="connsiteY0" fmla="*/ 1241912 h 1423522"/>
                  <a:gd name="connsiteX1" fmla="*/ 5238677 w 5407513"/>
                  <a:gd name="connsiteY1" fmla="*/ 1241912 h 1423522"/>
                  <a:gd name="connsiteX2" fmla="*/ 4938068 w 5407513"/>
                  <a:gd name="connsiteY2" fmla="*/ 721339 h 1423522"/>
                  <a:gd name="connsiteX3" fmla="*/ 4584944 w 5407513"/>
                  <a:gd name="connsiteY3" fmla="*/ 1331701 h 1423522"/>
                  <a:gd name="connsiteX4" fmla="*/ 4579039 w 5407513"/>
                  <a:gd name="connsiteY4" fmla="*/ 1331384 h 1423522"/>
                  <a:gd name="connsiteX5" fmla="*/ 4177909 w 5407513"/>
                  <a:gd name="connsiteY5" fmla="*/ 468355 h 1423522"/>
                  <a:gd name="connsiteX6" fmla="*/ 3702041 w 5407513"/>
                  <a:gd name="connsiteY6" fmla="*/ 1300332 h 1423522"/>
                  <a:gd name="connsiteX7" fmla="*/ 3697532 w 5407513"/>
                  <a:gd name="connsiteY7" fmla="*/ 1300142 h 1423522"/>
                  <a:gd name="connsiteX8" fmla="*/ 3243062 w 5407513"/>
                  <a:gd name="connsiteY8" fmla="*/ 363898 h 1423522"/>
                  <a:gd name="connsiteX9" fmla="*/ 2703757 w 5407513"/>
                  <a:gd name="connsiteY9" fmla="*/ 1423522 h 1423522"/>
                  <a:gd name="connsiteX10" fmla="*/ 2164452 w 5407513"/>
                  <a:gd name="connsiteY10" fmla="*/ 363898 h 1423522"/>
                  <a:gd name="connsiteX11" fmla="*/ 1709982 w 5407513"/>
                  <a:gd name="connsiteY11" fmla="*/ 1300142 h 1423522"/>
                  <a:gd name="connsiteX12" fmla="*/ 1705473 w 5407513"/>
                  <a:gd name="connsiteY12" fmla="*/ 1300332 h 1423522"/>
                  <a:gd name="connsiteX13" fmla="*/ 1229604 w 5407513"/>
                  <a:gd name="connsiteY13" fmla="*/ 468355 h 1423522"/>
                  <a:gd name="connsiteX14" fmla="*/ 828475 w 5407513"/>
                  <a:gd name="connsiteY14" fmla="*/ 1331384 h 1423522"/>
                  <a:gd name="connsiteX15" fmla="*/ 822569 w 5407513"/>
                  <a:gd name="connsiteY15" fmla="*/ 1331701 h 1423522"/>
                  <a:gd name="connsiteX16" fmla="*/ 469446 w 5407513"/>
                  <a:gd name="connsiteY16" fmla="*/ 721339 h 1423522"/>
                  <a:gd name="connsiteX17" fmla="*/ 168837 w 5407513"/>
                  <a:gd name="connsiteY17" fmla="*/ 1241912 h 1423522"/>
                  <a:gd name="connsiteX18" fmla="*/ 168773 w 5407513"/>
                  <a:gd name="connsiteY18" fmla="*/ 1241912 h 1423522"/>
                  <a:gd name="connsiteX19" fmla="*/ 93335 w 5407513"/>
                  <a:gd name="connsiteY19" fmla="*/ 587037 h 1423522"/>
                  <a:gd name="connsiteX20" fmla="*/ 2703757 w 5407513"/>
                  <a:gd name="connsiteY20" fmla="*/ 10647 h 1423522"/>
                  <a:gd name="connsiteX21" fmla="*/ 5314179 w 5407513"/>
                  <a:gd name="connsiteY21" fmla="*/ 587037 h 1423522"/>
                  <a:gd name="connsiteX22" fmla="*/ 5238741 w 5407513"/>
                  <a:gd name="connsiteY22" fmla="*/ 1241912 h 1423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407513" h="1423522">
                    <a:moveTo>
                      <a:pt x="5238741" y="1241912"/>
                    </a:moveTo>
                    <a:lnTo>
                      <a:pt x="5238677" y="1241912"/>
                    </a:lnTo>
                    <a:cubicBezTo>
                      <a:pt x="5235756" y="1024488"/>
                      <a:pt x="5187686" y="715497"/>
                      <a:pt x="4938068" y="721339"/>
                    </a:cubicBezTo>
                    <a:cubicBezTo>
                      <a:pt x="4652572" y="728070"/>
                      <a:pt x="4595422" y="1126977"/>
                      <a:pt x="4584944" y="1331701"/>
                    </a:cubicBezTo>
                    <a:lnTo>
                      <a:pt x="4579039" y="1331384"/>
                    </a:lnTo>
                    <a:cubicBezTo>
                      <a:pt x="4593644" y="1068684"/>
                      <a:pt x="4583992" y="458767"/>
                      <a:pt x="4177909" y="468355"/>
                    </a:cubicBezTo>
                    <a:cubicBezTo>
                      <a:pt x="3788655" y="477499"/>
                      <a:pt x="3714804" y="1028171"/>
                      <a:pt x="3702041" y="1300332"/>
                    </a:cubicBezTo>
                    <a:lnTo>
                      <a:pt x="3697532" y="1300142"/>
                    </a:lnTo>
                    <a:cubicBezTo>
                      <a:pt x="3710042" y="983467"/>
                      <a:pt x="3680196" y="353547"/>
                      <a:pt x="3243062" y="363898"/>
                    </a:cubicBezTo>
                    <a:cubicBezTo>
                      <a:pt x="2737475" y="375836"/>
                      <a:pt x="2703757" y="1203050"/>
                      <a:pt x="2703757" y="1423522"/>
                    </a:cubicBezTo>
                    <a:cubicBezTo>
                      <a:pt x="2703757" y="1203050"/>
                      <a:pt x="2670038" y="375836"/>
                      <a:pt x="2164452" y="363898"/>
                    </a:cubicBezTo>
                    <a:cubicBezTo>
                      <a:pt x="1727317" y="353547"/>
                      <a:pt x="1697472" y="983467"/>
                      <a:pt x="1709982" y="1300142"/>
                    </a:cubicBezTo>
                    <a:lnTo>
                      <a:pt x="1705473" y="1300332"/>
                    </a:lnTo>
                    <a:cubicBezTo>
                      <a:pt x="1692710" y="1028171"/>
                      <a:pt x="1618859" y="477499"/>
                      <a:pt x="1229604" y="468355"/>
                    </a:cubicBezTo>
                    <a:cubicBezTo>
                      <a:pt x="823522" y="458767"/>
                      <a:pt x="813870" y="1068684"/>
                      <a:pt x="828475" y="1331384"/>
                    </a:cubicBezTo>
                    <a:lnTo>
                      <a:pt x="822569" y="1331701"/>
                    </a:lnTo>
                    <a:cubicBezTo>
                      <a:pt x="812092" y="1126977"/>
                      <a:pt x="754942" y="728070"/>
                      <a:pt x="469446" y="721339"/>
                    </a:cubicBezTo>
                    <a:cubicBezTo>
                      <a:pt x="219827" y="715497"/>
                      <a:pt x="171758" y="1024488"/>
                      <a:pt x="168837" y="1241912"/>
                    </a:cubicBezTo>
                    <a:lnTo>
                      <a:pt x="168773" y="1241912"/>
                    </a:lnTo>
                    <a:cubicBezTo>
                      <a:pt x="168773" y="1241912"/>
                      <a:pt x="-154124" y="870755"/>
                      <a:pt x="93335" y="587037"/>
                    </a:cubicBezTo>
                    <a:cubicBezTo>
                      <a:pt x="340795" y="303382"/>
                      <a:pt x="1532817" y="-67775"/>
                      <a:pt x="2703757" y="10647"/>
                    </a:cubicBezTo>
                    <a:cubicBezTo>
                      <a:pt x="3874697" y="-67775"/>
                      <a:pt x="5066719" y="303382"/>
                      <a:pt x="5314179" y="587037"/>
                    </a:cubicBezTo>
                    <a:cubicBezTo>
                      <a:pt x="5561638" y="870755"/>
                      <a:pt x="5238741" y="1241912"/>
                      <a:pt x="5238741" y="1241912"/>
                    </a:cubicBez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9" name="Freeform 138">
                <a:extLst>
                  <a:ext uri="{FF2B5EF4-FFF2-40B4-BE49-F238E27FC236}">
                    <a16:creationId xmlns:a16="http://schemas.microsoft.com/office/drawing/2014/main" id="{2C88FD4A-F6C9-5545-9392-089BBE0E0B43}"/>
                  </a:ext>
                </a:extLst>
              </p:cNvPr>
              <p:cNvSpPr/>
              <p:nvPr/>
            </p:nvSpPr>
            <p:spPr>
              <a:xfrm>
                <a:off x="4730178" y="2131314"/>
                <a:ext cx="63" cy="63"/>
              </a:xfrm>
              <a:custGeom>
                <a:avLst/>
                <a:gdLst>
                  <a:gd name="connsiteX0" fmla="*/ 63 w 63"/>
                  <a:gd name="connsiteY0" fmla="*/ 63 h 63"/>
                  <a:gd name="connsiteX1" fmla="*/ 0 w 63"/>
                  <a:gd name="connsiteY1" fmla="*/ 0 h 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">
                    <a:moveTo>
                      <a:pt x="63" y="63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0" name="Freeform 139">
                <a:extLst>
                  <a:ext uri="{FF2B5EF4-FFF2-40B4-BE49-F238E27FC236}">
                    <a16:creationId xmlns:a16="http://schemas.microsoft.com/office/drawing/2014/main" id="{B8DDA5FB-5D95-5A47-8367-EC5C18285A69}"/>
                  </a:ext>
                </a:extLst>
              </p:cNvPr>
              <p:cNvSpPr/>
              <p:nvPr/>
            </p:nvSpPr>
            <p:spPr>
              <a:xfrm>
                <a:off x="4253237" y="3378462"/>
                <a:ext cx="258064" cy="258048"/>
              </a:xfrm>
              <a:custGeom>
                <a:avLst/>
                <a:gdLst>
                  <a:gd name="connsiteX0" fmla="*/ 240657 w 258064"/>
                  <a:gd name="connsiteY0" fmla="*/ 225861 h 258048"/>
                  <a:gd name="connsiteX1" fmla="*/ 56444 w 258064"/>
                  <a:gd name="connsiteY1" fmla="*/ 257739 h 258048"/>
                  <a:gd name="connsiteX2" fmla="*/ 32187 w 258064"/>
                  <a:gd name="connsiteY2" fmla="*/ 240657 h 258048"/>
                  <a:gd name="connsiteX3" fmla="*/ 310 w 258064"/>
                  <a:gd name="connsiteY3" fmla="*/ 56443 h 258048"/>
                  <a:gd name="connsiteX4" fmla="*/ 17391 w 258064"/>
                  <a:gd name="connsiteY4" fmla="*/ 32186 h 258048"/>
                  <a:gd name="connsiteX5" fmla="*/ 201605 w 258064"/>
                  <a:gd name="connsiteY5" fmla="*/ 310 h 258048"/>
                  <a:gd name="connsiteX6" fmla="*/ 225862 w 258064"/>
                  <a:gd name="connsiteY6" fmla="*/ 17391 h 258048"/>
                  <a:gd name="connsiteX7" fmla="*/ 257739 w 258064"/>
                  <a:gd name="connsiteY7" fmla="*/ 201604 h 258048"/>
                  <a:gd name="connsiteX8" fmla="*/ 240657 w 258064"/>
                  <a:gd name="connsiteY8" fmla="*/ 225861 h 258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64" h="258048">
                    <a:moveTo>
                      <a:pt x="240657" y="225861"/>
                    </a:moveTo>
                    <a:lnTo>
                      <a:pt x="56444" y="257739"/>
                    </a:lnTo>
                    <a:cubicBezTo>
                      <a:pt x="45014" y="259707"/>
                      <a:pt x="34155" y="252087"/>
                      <a:pt x="32187" y="240657"/>
                    </a:cubicBezTo>
                    <a:lnTo>
                      <a:pt x="310" y="56443"/>
                    </a:lnTo>
                    <a:cubicBezTo>
                      <a:pt x="-1659" y="45014"/>
                      <a:pt x="5961" y="34155"/>
                      <a:pt x="17391" y="32186"/>
                    </a:cubicBezTo>
                    <a:lnTo>
                      <a:pt x="201605" y="310"/>
                    </a:lnTo>
                    <a:cubicBezTo>
                      <a:pt x="213035" y="-1659"/>
                      <a:pt x="223893" y="5961"/>
                      <a:pt x="225862" y="17391"/>
                    </a:cubicBezTo>
                    <a:lnTo>
                      <a:pt x="257739" y="201604"/>
                    </a:lnTo>
                    <a:cubicBezTo>
                      <a:pt x="259771" y="213035"/>
                      <a:pt x="252087" y="223893"/>
                      <a:pt x="240657" y="22586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1" name="Freeform 140">
                <a:extLst>
                  <a:ext uri="{FF2B5EF4-FFF2-40B4-BE49-F238E27FC236}">
                    <a16:creationId xmlns:a16="http://schemas.microsoft.com/office/drawing/2014/main" id="{65F73627-BCB2-8E49-9ABE-4129F21ABA61}"/>
                  </a:ext>
                </a:extLst>
              </p:cNvPr>
              <p:cNvSpPr/>
              <p:nvPr/>
            </p:nvSpPr>
            <p:spPr>
              <a:xfrm rot="-588989">
                <a:off x="4324996" y="3450137"/>
                <a:ext cx="114939" cy="114939"/>
              </a:xfrm>
              <a:custGeom>
                <a:avLst/>
                <a:gdLst>
                  <a:gd name="connsiteX0" fmla="*/ 0 w 114939"/>
                  <a:gd name="connsiteY0" fmla="*/ 0 h 114939"/>
                  <a:gd name="connsiteX1" fmla="*/ 114940 w 114939"/>
                  <a:gd name="connsiteY1" fmla="*/ 0 h 114939"/>
                  <a:gd name="connsiteX2" fmla="*/ 114940 w 114939"/>
                  <a:gd name="connsiteY2" fmla="*/ 114940 h 114939"/>
                  <a:gd name="connsiteX3" fmla="*/ 0 w 114939"/>
                  <a:gd name="connsiteY3" fmla="*/ 114940 h 114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39" h="114939">
                    <a:moveTo>
                      <a:pt x="0" y="0"/>
                    </a:moveTo>
                    <a:lnTo>
                      <a:pt x="114940" y="0"/>
                    </a:lnTo>
                    <a:lnTo>
                      <a:pt x="114940" y="114940"/>
                    </a:lnTo>
                    <a:lnTo>
                      <a:pt x="0" y="114940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2" name="Freeform 141">
                <a:extLst>
                  <a:ext uri="{FF2B5EF4-FFF2-40B4-BE49-F238E27FC236}">
                    <a16:creationId xmlns:a16="http://schemas.microsoft.com/office/drawing/2014/main" id="{310B1EEB-4962-984D-8401-D899F25D7646}"/>
                  </a:ext>
                </a:extLst>
              </p:cNvPr>
              <p:cNvSpPr/>
              <p:nvPr/>
            </p:nvSpPr>
            <p:spPr>
              <a:xfrm>
                <a:off x="5059387" y="3276815"/>
                <a:ext cx="251028" cy="251029"/>
              </a:xfrm>
              <a:custGeom>
                <a:avLst/>
                <a:gdLst>
                  <a:gd name="connsiteX0" fmla="*/ 231687 w 251028"/>
                  <a:gd name="connsiteY0" fmla="*/ 232449 h 251029"/>
                  <a:gd name="connsiteX1" fmla="*/ 41948 w 251028"/>
                  <a:gd name="connsiteY1" fmla="*/ 250927 h 251029"/>
                  <a:gd name="connsiteX2" fmla="*/ 18581 w 251028"/>
                  <a:gd name="connsiteY2" fmla="*/ 231687 h 251029"/>
                  <a:gd name="connsiteX3" fmla="*/ 102 w 251028"/>
                  <a:gd name="connsiteY3" fmla="*/ 41949 h 251029"/>
                  <a:gd name="connsiteX4" fmla="*/ 19343 w 251028"/>
                  <a:gd name="connsiteY4" fmla="*/ 18581 h 251029"/>
                  <a:gd name="connsiteX5" fmla="*/ 209081 w 251028"/>
                  <a:gd name="connsiteY5" fmla="*/ 102 h 251029"/>
                  <a:gd name="connsiteX6" fmla="*/ 232448 w 251028"/>
                  <a:gd name="connsiteY6" fmla="*/ 19343 h 251029"/>
                  <a:gd name="connsiteX7" fmla="*/ 250927 w 251028"/>
                  <a:gd name="connsiteY7" fmla="*/ 209081 h 251029"/>
                  <a:gd name="connsiteX8" fmla="*/ 231687 w 251028"/>
                  <a:gd name="connsiteY8" fmla="*/ 232449 h 251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251029">
                    <a:moveTo>
                      <a:pt x="231687" y="232449"/>
                    </a:moveTo>
                    <a:lnTo>
                      <a:pt x="41948" y="250927"/>
                    </a:lnTo>
                    <a:cubicBezTo>
                      <a:pt x="30201" y="252070"/>
                      <a:pt x="19723" y="243498"/>
                      <a:pt x="18581" y="231687"/>
                    </a:cubicBezTo>
                    <a:lnTo>
                      <a:pt x="102" y="41949"/>
                    </a:lnTo>
                    <a:cubicBezTo>
                      <a:pt x="-1041" y="30201"/>
                      <a:pt x="7532" y="19724"/>
                      <a:pt x="19343" y="18581"/>
                    </a:cubicBezTo>
                    <a:lnTo>
                      <a:pt x="209081" y="102"/>
                    </a:lnTo>
                    <a:cubicBezTo>
                      <a:pt x="220828" y="-1041"/>
                      <a:pt x="231306" y="7532"/>
                      <a:pt x="232448" y="19343"/>
                    </a:cubicBezTo>
                    <a:lnTo>
                      <a:pt x="250927" y="209081"/>
                    </a:lnTo>
                    <a:cubicBezTo>
                      <a:pt x="252070" y="220828"/>
                      <a:pt x="243434" y="231306"/>
                      <a:pt x="231687" y="232449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3" name="Freeform 142">
                <a:extLst>
                  <a:ext uri="{FF2B5EF4-FFF2-40B4-BE49-F238E27FC236}">
                    <a16:creationId xmlns:a16="http://schemas.microsoft.com/office/drawing/2014/main" id="{38908DBB-E805-444F-AF47-7A03EA72380C}"/>
                  </a:ext>
                </a:extLst>
              </p:cNvPr>
              <p:cNvSpPr/>
              <p:nvPr/>
            </p:nvSpPr>
            <p:spPr>
              <a:xfrm rot="-333297">
                <a:off x="5126162" y="3343910"/>
                <a:ext cx="117220" cy="117220"/>
              </a:xfrm>
              <a:custGeom>
                <a:avLst/>
                <a:gdLst>
                  <a:gd name="connsiteX0" fmla="*/ 0 w 117220"/>
                  <a:gd name="connsiteY0" fmla="*/ 0 h 117220"/>
                  <a:gd name="connsiteX1" fmla="*/ 117221 w 117220"/>
                  <a:gd name="connsiteY1" fmla="*/ 0 h 117220"/>
                  <a:gd name="connsiteX2" fmla="*/ 117221 w 117220"/>
                  <a:gd name="connsiteY2" fmla="*/ 117221 h 117220"/>
                  <a:gd name="connsiteX3" fmla="*/ 0 w 117220"/>
                  <a:gd name="connsiteY3" fmla="*/ 117221 h 117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220" h="117220">
                    <a:moveTo>
                      <a:pt x="0" y="0"/>
                    </a:moveTo>
                    <a:lnTo>
                      <a:pt x="117221" y="0"/>
                    </a:lnTo>
                    <a:lnTo>
                      <a:pt x="117221" y="117221"/>
                    </a:lnTo>
                    <a:lnTo>
                      <a:pt x="0" y="117221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4" name="Freeform 143">
                <a:extLst>
                  <a:ext uri="{FF2B5EF4-FFF2-40B4-BE49-F238E27FC236}">
                    <a16:creationId xmlns:a16="http://schemas.microsoft.com/office/drawing/2014/main" id="{6B5B3A0B-876F-A448-B5E0-5DAA3BE54218}"/>
                  </a:ext>
                </a:extLst>
              </p:cNvPr>
              <p:cNvSpPr/>
              <p:nvPr/>
            </p:nvSpPr>
            <p:spPr>
              <a:xfrm>
                <a:off x="5992490" y="3212460"/>
                <a:ext cx="259470" cy="259470"/>
              </a:xfrm>
              <a:custGeom>
                <a:avLst/>
                <a:gdLst>
                  <a:gd name="connsiteX0" fmla="*/ 236542 w 259470"/>
                  <a:gd name="connsiteY0" fmla="*/ 255338 h 259470"/>
                  <a:gd name="connsiteX1" fmla="*/ 28008 w 259470"/>
                  <a:gd name="connsiteY1" fmla="*/ 259466 h 259470"/>
                  <a:gd name="connsiteX2" fmla="*/ 4132 w 259470"/>
                  <a:gd name="connsiteY2" fmla="*/ 236542 h 259470"/>
                  <a:gd name="connsiteX3" fmla="*/ 5 w 259470"/>
                  <a:gd name="connsiteY3" fmla="*/ 28008 h 259470"/>
                  <a:gd name="connsiteX4" fmla="*/ 22928 w 259470"/>
                  <a:gd name="connsiteY4" fmla="*/ 4132 h 259470"/>
                  <a:gd name="connsiteX5" fmla="*/ 231462 w 259470"/>
                  <a:gd name="connsiteY5" fmla="*/ 5 h 259470"/>
                  <a:gd name="connsiteX6" fmla="*/ 255338 w 259470"/>
                  <a:gd name="connsiteY6" fmla="*/ 22928 h 259470"/>
                  <a:gd name="connsiteX7" fmla="*/ 259466 w 259470"/>
                  <a:gd name="connsiteY7" fmla="*/ 231462 h 259470"/>
                  <a:gd name="connsiteX8" fmla="*/ 236542 w 259470"/>
                  <a:gd name="connsiteY8" fmla="*/ 255338 h 259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0" h="259470">
                    <a:moveTo>
                      <a:pt x="236542" y="255338"/>
                    </a:moveTo>
                    <a:lnTo>
                      <a:pt x="28008" y="259466"/>
                    </a:lnTo>
                    <a:cubicBezTo>
                      <a:pt x="15054" y="259720"/>
                      <a:pt x="4386" y="249433"/>
                      <a:pt x="4132" y="236542"/>
                    </a:cubicBezTo>
                    <a:lnTo>
                      <a:pt x="5" y="28008"/>
                    </a:lnTo>
                    <a:cubicBezTo>
                      <a:pt x="-250" y="15054"/>
                      <a:pt x="10038" y="4386"/>
                      <a:pt x="22928" y="4132"/>
                    </a:cubicBezTo>
                    <a:lnTo>
                      <a:pt x="231462" y="5"/>
                    </a:lnTo>
                    <a:cubicBezTo>
                      <a:pt x="244352" y="-249"/>
                      <a:pt x="255084" y="10038"/>
                      <a:pt x="255338" y="22928"/>
                    </a:cubicBezTo>
                    <a:lnTo>
                      <a:pt x="259466" y="231462"/>
                    </a:lnTo>
                    <a:cubicBezTo>
                      <a:pt x="259719" y="244353"/>
                      <a:pt x="249496" y="255084"/>
                      <a:pt x="236542" y="25533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5" name="Freeform 144">
                <a:extLst>
                  <a:ext uri="{FF2B5EF4-FFF2-40B4-BE49-F238E27FC236}">
                    <a16:creationId xmlns:a16="http://schemas.microsoft.com/office/drawing/2014/main" id="{266FE67A-D4F7-0E4A-987F-6F831C891DA3}"/>
                  </a:ext>
                </a:extLst>
              </p:cNvPr>
              <p:cNvSpPr/>
              <p:nvPr/>
            </p:nvSpPr>
            <p:spPr>
              <a:xfrm rot="-68416">
                <a:off x="6058004" y="3278195"/>
                <a:ext cx="128206" cy="128206"/>
              </a:xfrm>
              <a:custGeom>
                <a:avLst/>
                <a:gdLst>
                  <a:gd name="connsiteX0" fmla="*/ 0 w 128206"/>
                  <a:gd name="connsiteY0" fmla="*/ 0 h 128206"/>
                  <a:gd name="connsiteX1" fmla="*/ 128206 w 128206"/>
                  <a:gd name="connsiteY1" fmla="*/ 0 h 128206"/>
                  <a:gd name="connsiteX2" fmla="*/ 128206 w 128206"/>
                  <a:gd name="connsiteY2" fmla="*/ 128206 h 128206"/>
                  <a:gd name="connsiteX3" fmla="*/ 0 w 128206"/>
                  <a:gd name="connsiteY3" fmla="*/ 128206 h 128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206" h="128206">
                    <a:moveTo>
                      <a:pt x="0" y="0"/>
                    </a:moveTo>
                    <a:lnTo>
                      <a:pt x="128206" y="0"/>
                    </a:lnTo>
                    <a:lnTo>
                      <a:pt x="128206" y="128206"/>
                    </a:lnTo>
                    <a:lnTo>
                      <a:pt x="0" y="128206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6" name="Freeform 145">
                <a:extLst>
                  <a:ext uri="{FF2B5EF4-FFF2-40B4-BE49-F238E27FC236}">
                    <a16:creationId xmlns:a16="http://schemas.microsoft.com/office/drawing/2014/main" id="{4532245F-1D10-CE4A-AE3B-073A5892E157}"/>
                  </a:ext>
                </a:extLst>
              </p:cNvPr>
              <p:cNvSpPr/>
              <p:nvPr/>
            </p:nvSpPr>
            <p:spPr>
              <a:xfrm>
                <a:off x="8715065" y="3378462"/>
                <a:ext cx="258048" cy="258048"/>
              </a:xfrm>
              <a:custGeom>
                <a:avLst/>
                <a:gdLst>
                  <a:gd name="connsiteX0" fmla="*/ 17391 w 258048"/>
                  <a:gd name="connsiteY0" fmla="*/ 225861 h 258048"/>
                  <a:gd name="connsiteX1" fmla="*/ 201604 w 258048"/>
                  <a:gd name="connsiteY1" fmla="*/ 257739 h 258048"/>
                  <a:gd name="connsiteX2" fmla="*/ 225862 w 258048"/>
                  <a:gd name="connsiteY2" fmla="*/ 240657 h 258048"/>
                  <a:gd name="connsiteX3" fmla="*/ 257739 w 258048"/>
                  <a:gd name="connsiteY3" fmla="*/ 56443 h 258048"/>
                  <a:gd name="connsiteX4" fmla="*/ 240657 w 258048"/>
                  <a:gd name="connsiteY4" fmla="*/ 32186 h 258048"/>
                  <a:gd name="connsiteX5" fmla="*/ 56444 w 258048"/>
                  <a:gd name="connsiteY5" fmla="*/ 310 h 258048"/>
                  <a:gd name="connsiteX6" fmla="*/ 32187 w 258048"/>
                  <a:gd name="connsiteY6" fmla="*/ 17391 h 258048"/>
                  <a:gd name="connsiteX7" fmla="*/ 310 w 258048"/>
                  <a:gd name="connsiteY7" fmla="*/ 201604 h 258048"/>
                  <a:gd name="connsiteX8" fmla="*/ 17391 w 258048"/>
                  <a:gd name="connsiteY8" fmla="*/ 225861 h 258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8" h="258048">
                    <a:moveTo>
                      <a:pt x="17391" y="225861"/>
                    </a:moveTo>
                    <a:lnTo>
                      <a:pt x="201604" y="257739"/>
                    </a:lnTo>
                    <a:cubicBezTo>
                      <a:pt x="213035" y="259707"/>
                      <a:pt x="223893" y="252087"/>
                      <a:pt x="225862" y="240657"/>
                    </a:cubicBezTo>
                    <a:lnTo>
                      <a:pt x="257739" y="56443"/>
                    </a:lnTo>
                    <a:cubicBezTo>
                      <a:pt x="259707" y="45014"/>
                      <a:pt x="252087" y="34155"/>
                      <a:pt x="240657" y="32186"/>
                    </a:cubicBezTo>
                    <a:lnTo>
                      <a:pt x="56444" y="310"/>
                    </a:lnTo>
                    <a:cubicBezTo>
                      <a:pt x="45014" y="-1659"/>
                      <a:pt x="34155" y="5961"/>
                      <a:pt x="32187" y="17391"/>
                    </a:cubicBezTo>
                    <a:lnTo>
                      <a:pt x="310" y="201604"/>
                    </a:lnTo>
                    <a:cubicBezTo>
                      <a:pt x="-1659" y="213035"/>
                      <a:pt x="5961" y="223893"/>
                      <a:pt x="17391" y="22586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7" name="Freeform 146">
                <a:extLst>
                  <a:ext uri="{FF2B5EF4-FFF2-40B4-BE49-F238E27FC236}">
                    <a16:creationId xmlns:a16="http://schemas.microsoft.com/office/drawing/2014/main" id="{BB86BA39-69DF-FC4A-B131-3F9D16059DB2}"/>
                  </a:ext>
                </a:extLst>
              </p:cNvPr>
              <p:cNvSpPr/>
              <p:nvPr/>
            </p:nvSpPr>
            <p:spPr>
              <a:xfrm rot="-4811011">
                <a:off x="8786842" y="3449683"/>
                <a:ext cx="114939" cy="114939"/>
              </a:xfrm>
              <a:custGeom>
                <a:avLst/>
                <a:gdLst>
                  <a:gd name="connsiteX0" fmla="*/ 0 w 114939"/>
                  <a:gd name="connsiteY0" fmla="*/ 0 h 114939"/>
                  <a:gd name="connsiteX1" fmla="*/ 114939 w 114939"/>
                  <a:gd name="connsiteY1" fmla="*/ 0 h 114939"/>
                  <a:gd name="connsiteX2" fmla="*/ 114939 w 114939"/>
                  <a:gd name="connsiteY2" fmla="*/ 114940 h 114939"/>
                  <a:gd name="connsiteX3" fmla="*/ 0 w 114939"/>
                  <a:gd name="connsiteY3" fmla="*/ 114940 h 114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39" h="114939">
                    <a:moveTo>
                      <a:pt x="0" y="0"/>
                    </a:moveTo>
                    <a:lnTo>
                      <a:pt x="114939" y="0"/>
                    </a:lnTo>
                    <a:lnTo>
                      <a:pt x="114939" y="114940"/>
                    </a:lnTo>
                    <a:lnTo>
                      <a:pt x="0" y="114940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8" name="Freeform 147">
                <a:extLst>
                  <a:ext uri="{FF2B5EF4-FFF2-40B4-BE49-F238E27FC236}">
                    <a16:creationId xmlns:a16="http://schemas.microsoft.com/office/drawing/2014/main" id="{3BB4749C-CC7F-1942-89D8-002F5681AA2B}"/>
                  </a:ext>
                </a:extLst>
              </p:cNvPr>
              <p:cNvSpPr/>
              <p:nvPr/>
            </p:nvSpPr>
            <p:spPr>
              <a:xfrm>
                <a:off x="7915998" y="3276815"/>
                <a:ext cx="251028" cy="251029"/>
              </a:xfrm>
              <a:custGeom>
                <a:avLst/>
                <a:gdLst>
                  <a:gd name="connsiteX0" fmla="*/ 19342 w 251028"/>
                  <a:gd name="connsiteY0" fmla="*/ 232449 h 251029"/>
                  <a:gd name="connsiteX1" fmla="*/ 209080 w 251028"/>
                  <a:gd name="connsiteY1" fmla="*/ 250927 h 251029"/>
                  <a:gd name="connsiteX2" fmla="*/ 232448 w 251028"/>
                  <a:gd name="connsiteY2" fmla="*/ 231687 h 251029"/>
                  <a:gd name="connsiteX3" fmla="*/ 250927 w 251028"/>
                  <a:gd name="connsiteY3" fmla="*/ 41949 h 251029"/>
                  <a:gd name="connsiteX4" fmla="*/ 231686 w 251028"/>
                  <a:gd name="connsiteY4" fmla="*/ 18581 h 251029"/>
                  <a:gd name="connsiteX5" fmla="*/ 41948 w 251028"/>
                  <a:gd name="connsiteY5" fmla="*/ 102 h 251029"/>
                  <a:gd name="connsiteX6" fmla="*/ 18580 w 251028"/>
                  <a:gd name="connsiteY6" fmla="*/ 19343 h 251029"/>
                  <a:gd name="connsiteX7" fmla="*/ 102 w 251028"/>
                  <a:gd name="connsiteY7" fmla="*/ 209081 h 251029"/>
                  <a:gd name="connsiteX8" fmla="*/ 19342 w 251028"/>
                  <a:gd name="connsiteY8" fmla="*/ 232449 h 251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251029">
                    <a:moveTo>
                      <a:pt x="19342" y="232449"/>
                    </a:moveTo>
                    <a:lnTo>
                      <a:pt x="209080" y="250927"/>
                    </a:lnTo>
                    <a:cubicBezTo>
                      <a:pt x="220828" y="252070"/>
                      <a:pt x="231305" y="243498"/>
                      <a:pt x="232448" y="231687"/>
                    </a:cubicBezTo>
                    <a:lnTo>
                      <a:pt x="250927" y="41949"/>
                    </a:lnTo>
                    <a:cubicBezTo>
                      <a:pt x="252070" y="30201"/>
                      <a:pt x="243497" y="19724"/>
                      <a:pt x="231686" y="18581"/>
                    </a:cubicBezTo>
                    <a:lnTo>
                      <a:pt x="41948" y="102"/>
                    </a:lnTo>
                    <a:cubicBezTo>
                      <a:pt x="30201" y="-1041"/>
                      <a:pt x="19723" y="7532"/>
                      <a:pt x="18580" y="19343"/>
                    </a:cubicBezTo>
                    <a:lnTo>
                      <a:pt x="102" y="209081"/>
                    </a:lnTo>
                    <a:cubicBezTo>
                      <a:pt x="-1042" y="220828"/>
                      <a:pt x="7595" y="231306"/>
                      <a:pt x="19342" y="232449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9" name="Freeform 148">
                <a:extLst>
                  <a:ext uri="{FF2B5EF4-FFF2-40B4-BE49-F238E27FC236}">
                    <a16:creationId xmlns:a16="http://schemas.microsoft.com/office/drawing/2014/main" id="{35449EB1-BE37-964C-A4F1-408385C57F99}"/>
                  </a:ext>
                </a:extLst>
              </p:cNvPr>
              <p:cNvSpPr/>
              <p:nvPr/>
            </p:nvSpPr>
            <p:spPr>
              <a:xfrm rot="-5066703">
                <a:off x="7982589" y="3343600"/>
                <a:ext cx="117220" cy="117220"/>
              </a:xfrm>
              <a:custGeom>
                <a:avLst/>
                <a:gdLst>
                  <a:gd name="connsiteX0" fmla="*/ 0 w 117220"/>
                  <a:gd name="connsiteY0" fmla="*/ 0 h 117220"/>
                  <a:gd name="connsiteX1" fmla="*/ 117220 w 117220"/>
                  <a:gd name="connsiteY1" fmla="*/ 0 h 117220"/>
                  <a:gd name="connsiteX2" fmla="*/ 117220 w 117220"/>
                  <a:gd name="connsiteY2" fmla="*/ 117221 h 117220"/>
                  <a:gd name="connsiteX3" fmla="*/ 0 w 117220"/>
                  <a:gd name="connsiteY3" fmla="*/ 117221 h 117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220" h="117220">
                    <a:moveTo>
                      <a:pt x="0" y="0"/>
                    </a:moveTo>
                    <a:lnTo>
                      <a:pt x="117220" y="0"/>
                    </a:lnTo>
                    <a:lnTo>
                      <a:pt x="117220" y="117221"/>
                    </a:lnTo>
                    <a:lnTo>
                      <a:pt x="0" y="117221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0" name="Freeform 149">
                <a:extLst>
                  <a:ext uri="{FF2B5EF4-FFF2-40B4-BE49-F238E27FC236}">
                    <a16:creationId xmlns:a16="http://schemas.microsoft.com/office/drawing/2014/main" id="{3742371E-3A65-3A41-828B-F62220D5FBBA}"/>
                  </a:ext>
                </a:extLst>
              </p:cNvPr>
              <p:cNvSpPr/>
              <p:nvPr/>
            </p:nvSpPr>
            <p:spPr>
              <a:xfrm>
                <a:off x="6974451" y="3212460"/>
                <a:ext cx="259472" cy="259470"/>
              </a:xfrm>
              <a:custGeom>
                <a:avLst/>
                <a:gdLst>
                  <a:gd name="connsiteX0" fmla="*/ 22931 w 259472"/>
                  <a:gd name="connsiteY0" fmla="*/ 255338 h 259470"/>
                  <a:gd name="connsiteX1" fmla="*/ 231465 w 259472"/>
                  <a:gd name="connsiteY1" fmla="*/ 259466 h 259470"/>
                  <a:gd name="connsiteX2" fmla="*/ 255341 w 259472"/>
                  <a:gd name="connsiteY2" fmla="*/ 236542 h 259470"/>
                  <a:gd name="connsiteX3" fmla="*/ 259468 w 259472"/>
                  <a:gd name="connsiteY3" fmla="*/ 28008 h 259470"/>
                  <a:gd name="connsiteX4" fmla="*/ 236545 w 259472"/>
                  <a:gd name="connsiteY4" fmla="*/ 4132 h 259470"/>
                  <a:gd name="connsiteX5" fmla="*/ 28011 w 259472"/>
                  <a:gd name="connsiteY5" fmla="*/ 5 h 259470"/>
                  <a:gd name="connsiteX6" fmla="*/ 4135 w 259472"/>
                  <a:gd name="connsiteY6" fmla="*/ 22928 h 259470"/>
                  <a:gd name="connsiteX7" fmla="*/ 7 w 259472"/>
                  <a:gd name="connsiteY7" fmla="*/ 231462 h 259470"/>
                  <a:gd name="connsiteX8" fmla="*/ 22931 w 259472"/>
                  <a:gd name="connsiteY8" fmla="*/ 255338 h 259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2" h="259470">
                    <a:moveTo>
                      <a:pt x="22931" y="255338"/>
                    </a:moveTo>
                    <a:lnTo>
                      <a:pt x="231465" y="259466"/>
                    </a:lnTo>
                    <a:cubicBezTo>
                      <a:pt x="244355" y="259720"/>
                      <a:pt x="255087" y="249433"/>
                      <a:pt x="255341" y="236542"/>
                    </a:cubicBezTo>
                    <a:lnTo>
                      <a:pt x="259468" y="28008"/>
                    </a:lnTo>
                    <a:cubicBezTo>
                      <a:pt x="259722" y="15054"/>
                      <a:pt x="249435" y="4386"/>
                      <a:pt x="236545" y="4132"/>
                    </a:cubicBezTo>
                    <a:lnTo>
                      <a:pt x="28011" y="5"/>
                    </a:lnTo>
                    <a:cubicBezTo>
                      <a:pt x="15057" y="-249"/>
                      <a:pt x="4389" y="10038"/>
                      <a:pt x="4135" y="22928"/>
                    </a:cubicBezTo>
                    <a:lnTo>
                      <a:pt x="7" y="231462"/>
                    </a:lnTo>
                    <a:cubicBezTo>
                      <a:pt x="-310" y="244353"/>
                      <a:pt x="9977" y="255084"/>
                      <a:pt x="22931" y="25533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1" name="Freeform 150">
                <a:extLst>
                  <a:ext uri="{FF2B5EF4-FFF2-40B4-BE49-F238E27FC236}">
                    <a16:creationId xmlns:a16="http://schemas.microsoft.com/office/drawing/2014/main" id="{40ED6A24-541D-EF45-ACAB-A3C1324994E3}"/>
                  </a:ext>
                </a:extLst>
              </p:cNvPr>
              <p:cNvSpPr/>
              <p:nvPr/>
            </p:nvSpPr>
            <p:spPr>
              <a:xfrm rot="-5331584">
                <a:off x="7039879" y="3278031"/>
                <a:ext cx="128206" cy="128206"/>
              </a:xfrm>
              <a:custGeom>
                <a:avLst/>
                <a:gdLst>
                  <a:gd name="connsiteX0" fmla="*/ 0 w 128206"/>
                  <a:gd name="connsiteY0" fmla="*/ 0 h 128206"/>
                  <a:gd name="connsiteX1" fmla="*/ 128206 w 128206"/>
                  <a:gd name="connsiteY1" fmla="*/ 0 h 128206"/>
                  <a:gd name="connsiteX2" fmla="*/ 128206 w 128206"/>
                  <a:gd name="connsiteY2" fmla="*/ 128206 h 128206"/>
                  <a:gd name="connsiteX3" fmla="*/ 0 w 128206"/>
                  <a:gd name="connsiteY3" fmla="*/ 128206 h 128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206" h="128206">
                    <a:moveTo>
                      <a:pt x="0" y="0"/>
                    </a:moveTo>
                    <a:lnTo>
                      <a:pt x="128206" y="0"/>
                    </a:lnTo>
                    <a:lnTo>
                      <a:pt x="128206" y="128206"/>
                    </a:lnTo>
                    <a:lnTo>
                      <a:pt x="0" y="128206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2" name="Freeform 151">
                <a:extLst>
                  <a:ext uri="{FF2B5EF4-FFF2-40B4-BE49-F238E27FC236}">
                    <a16:creationId xmlns:a16="http://schemas.microsoft.com/office/drawing/2014/main" id="{17BC2E7D-E655-9D44-9316-82A076B2CD4B}"/>
                  </a:ext>
                </a:extLst>
              </p:cNvPr>
              <p:cNvSpPr/>
              <p:nvPr/>
            </p:nvSpPr>
            <p:spPr>
              <a:xfrm>
                <a:off x="4074124" y="3304032"/>
                <a:ext cx="656080" cy="579183"/>
              </a:xfrm>
              <a:custGeom>
                <a:avLst/>
                <a:gdLst>
                  <a:gd name="connsiteX0" fmla="*/ 655546 w 656080"/>
                  <a:gd name="connsiteY0" fmla="*/ 484124 h 579183"/>
                  <a:gd name="connsiteX1" fmla="*/ 328013 w 656080"/>
                  <a:gd name="connsiteY1" fmla="*/ 579184 h 579183"/>
                  <a:gd name="connsiteX2" fmla="*/ 244637 w 656080"/>
                  <a:gd name="connsiteY2" fmla="*/ 570421 h 579183"/>
                  <a:gd name="connsiteX3" fmla="*/ 10005 w 656080"/>
                  <a:gd name="connsiteY3" fmla="*/ 484124 h 579183"/>
                  <a:gd name="connsiteX4" fmla="*/ 162 w 656080"/>
                  <a:gd name="connsiteY4" fmla="*/ 275844 h 579183"/>
                  <a:gd name="connsiteX5" fmla="*/ 416 w 656080"/>
                  <a:gd name="connsiteY5" fmla="*/ 262446 h 579183"/>
                  <a:gd name="connsiteX6" fmla="*/ 46771 w 656080"/>
                  <a:gd name="connsiteY6" fmla="*/ 403289 h 579183"/>
                  <a:gd name="connsiteX7" fmla="*/ 249971 w 656080"/>
                  <a:gd name="connsiteY7" fmla="*/ 541401 h 579183"/>
                  <a:gd name="connsiteX8" fmla="*/ 312201 w 656080"/>
                  <a:gd name="connsiteY8" fmla="*/ 545655 h 579183"/>
                  <a:gd name="connsiteX9" fmla="*/ 563534 w 656080"/>
                  <a:gd name="connsiteY9" fmla="*/ 379603 h 579183"/>
                  <a:gd name="connsiteX10" fmla="*/ 585886 w 656080"/>
                  <a:gd name="connsiteY10" fmla="*/ 0 h 579183"/>
                  <a:gd name="connsiteX11" fmla="*/ 653895 w 656080"/>
                  <a:gd name="connsiteY11" fmla="*/ 365633 h 579183"/>
                  <a:gd name="connsiteX12" fmla="*/ 655546 w 656080"/>
                  <a:gd name="connsiteY12" fmla="*/ 484124 h 579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080" h="579183">
                    <a:moveTo>
                      <a:pt x="655546" y="484124"/>
                    </a:moveTo>
                    <a:cubicBezTo>
                      <a:pt x="655546" y="484124"/>
                      <a:pt x="473555" y="579184"/>
                      <a:pt x="328013" y="579184"/>
                    </a:cubicBezTo>
                    <a:cubicBezTo>
                      <a:pt x="300708" y="579184"/>
                      <a:pt x="272514" y="575818"/>
                      <a:pt x="244637" y="570421"/>
                    </a:cubicBezTo>
                    <a:cubicBezTo>
                      <a:pt x="123860" y="546862"/>
                      <a:pt x="10005" y="484124"/>
                      <a:pt x="10005" y="484124"/>
                    </a:cubicBezTo>
                    <a:cubicBezTo>
                      <a:pt x="10005" y="484124"/>
                      <a:pt x="-1489" y="393383"/>
                      <a:pt x="162" y="275844"/>
                    </a:cubicBezTo>
                    <a:cubicBezTo>
                      <a:pt x="226" y="271399"/>
                      <a:pt x="289" y="266954"/>
                      <a:pt x="416" y="262446"/>
                    </a:cubicBezTo>
                    <a:cubicBezTo>
                      <a:pt x="6957" y="312166"/>
                      <a:pt x="20800" y="359982"/>
                      <a:pt x="46771" y="403289"/>
                    </a:cubicBezTo>
                    <a:cubicBezTo>
                      <a:pt x="90269" y="475805"/>
                      <a:pt x="166977" y="526669"/>
                      <a:pt x="249971" y="541401"/>
                    </a:cubicBezTo>
                    <a:cubicBezTo>
                      <a:pt x="270482" y="545147"/>
                      <a:pt x="291373" y="546608"/>
                      <a:pt x="312201" y="545655"/>
                    </a:cubicBezTo>
                    <a:cubicBezTo>
                      <a:pt x="417548" y="540829"/>
                      <a:pt x="517814" y="474599"/>
                      <a:pt x="563534" y="379603"/>
                    </a:cubicBezTo>
                    <a:cubicBezTo>
                      <a:pt x="619351" y="263589"/>
                      <a:pt x="593189" y="130937"/>
                      <a:pt x="585886" y="0"/>
                    </a:cubicBezTo>
                    <a:cubicBezTo>
                      <a:pt x="632940" y="123190"/>
                      <a:pt x="648815" y="266954"/>
                      <a:pt x="653895" y="365633"/>
                    </a:cubicBezTo>
                    <a:cubicBezTo>
                      <a:pt x="657514" y="436499"/>
                      <a:pt x="655546" y="484124"/>
                      <a:pt x="655546" y="48412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3" name="Freeform 152">
                <a:extLst>
                  <a:ext uri="{FF2B5EF4-FFF2-40B4-BE49-F238E27FC236}">
                    <a16:creationId xmlns:a16="http://schemas.microsoft.com/office/drawing/2014/main" id="{D67992E3-BD77-D345-A10A-9D79464043AE}"/>
                  </a:ext>
                </a:extLst>
              </p:cNvPr>
              <p:cNvSpPr/>
              <p:nvPr/>
            </p:nvSpPr>
            <p:spPr>
              <a:xfrm>
                <a:off x="4730235" y="3517836"/>
                <a:ext cx="883104" cy="397319"/>
              </a:xfrm>
              <a:custGeom>
                <a:avLst/>
                <a:gdLst>
                  <a:gd name="connsiteX0" fmla="*/ 882403 w 883104"/>
                  <a:gd name="connsiteY0" fmla="*/ 269367 h 397319"/>
                  <a:gd name="connsiteX1" fmla="*/ 441523 w 883104"/>
                  <a:gd name="connsiteY1" fmla="*/ 397320 h 397319"/>
                  <a:gd name="connsiteX2" fmla="*/ 13532 w 883104"/>
                  <a:gd name="connsiteY2" fmla="*/ 269367 h 397319"/>
                  <a:gd name="connsiteX3" fmla="*/ 3690 w 883104"/>
                  <a:gd name="connsiteY3" fmla="*/ 151511 h 397319"/>
                  <a:gd name="connsiteX4" fmla="*/ 7 w 883104"/>
                  <a:gd name="connsiteY4" fmla="*/ 14160 h 397319"/>
                  <a:gd name="connsiteX5" fmla="*/ 312681 w 883104"/>
                  <a:gd name="connsiteY5" fmla="*/ 317691 h 397319"/>
                  <a:gd name="connsiteX6" fmla="*/ 801441 w 883104"/>
                  <a:gd name="connsiteY6" fmla="*/ 157734 h 397319"/>
                  <a:gd name="connsiteX7" fmla="*/ 871862 w 883104"/>
                  <a:gd name="connsiteY7" fmla="*/ 0 h 397319"/>
                  <a:gd name="connsiteX8" fmla="*/ 880688 w 883104"/>
                  <a:gd name="connsiteY8" fmla="*/ 120460 h 397319"/>
                  <a:gd name="connsiteX9" fmla="*/ 882403 w 883104"/>
                  <a:gd name="connsiteY9" fmla="*/ 269367 h 397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83104" h="397319">
                    <a:moveTo>
                      <a:pt x="882403" y="269367"/>
                    </a:moveTo>
                    <a:cubicBezTo>
                      <a:pt x="882403" y="269367"/>
                      <a:pt x="637420" y="397320"/>
                      <a:pt x="441523" y="397320"/>
                    </a:cubicBezTo>
                    <a:cubicBezTo>
                      <a:pt x="245625" y="397320"/>
                      <a:pt x="13532" y="269367"/>
                      <a:pt x="13532" y="269367"/>
                    </a:cubicBezTo>
                    <a:cubicBezTo>
                      <a:pt x="13532" y="269367"/>
                      <a:pt x="7690" y="223457"/>
                      <a:pt x="3690" y="151511"/>
                    </a:cubicBezTo>
                    <a:cubicBezTo>
                      <a:pt x="1531" y="112395"/>
                      <a:pt x="-120" y="65532"/>
                      <a:pt x="7" y="14160"/>
                    </a:cubicBezTo>
                    <a:cubicBezTo>
                      <a:pt x="54109" y="154813"/>
                      <a:pt x="169044" y="272669"/>
                      <a:pt x="312681" y="317691"/>
                    </a:cubicBezTo>
                    <a:cubicBezTo>
                      <a:pt x="487814" y="372618"/>
                      <a:pt x="697237" y="308801"/>
                      <a:pt x="801441" y="157734"/>
                    </a:cubicBezTo>
                    <a:cubicBezTo>
                      <a:pt x="834587" y="109728"/>
                      <a:pt x="856495" y="56134"/>
                      <a:pt x="871862" y="0"/>
                    </a:cubicBezTo>
                    <a:cubicBezTo>
                      <a:pt x="876243" y="43752"/>
                      <a:pt x="878974" y="84518"/>
                      <a:pt x="880688" y="120460"/>
                    </a:cubicBezTo>
                    <a:cubicBezTo>
                      <a:pt x="884816" y="209995"/>
                      <a:pt x="882403" y="269367"/>
                      <a:pt x="882403" y="26936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4" name="Freeform 153">
                <a:extLst>
                  <a:ext uri="{FF2B5EF4-FFF2-40B4-BE49-F238E27FC236}">
                    <a16:creationId xmlns:a16="http://schemas.microsoft.com/office/drawing/2014/main" id="{B15912A4-08ED-2246-8345-F280205C5524}"/>
                  </a:ext>
                </a:extLst>
              </p:cNvPr>
              <p:cNvSpPr/>
              <p:nvPr/>
            </p:nvSpPr>
            <p:spPr>
              <a:xfrm>
                <a:off x="5613314" y="3322002"/>
                <a:ext cx="995891" cy="638111"/>
              </a:xfrm>
              <a:custGeom>
                <a:avLst/>
                <a:gdLst>
                  <a:gd name="connsiteX0" fmla="*/ 995892 w 995891"/>
                  <a:gd name="connsiteY0" fmla="*/ 439483 h 638111"/>
                  <a:gd name="connsiteX1" fmla="*/ 995066 w 995891"/>
                  <a:gd name="connsiteY1" fmla="*/ 492951 h 638111"/>
                  <a:gd name="connsiteX2" fmla="*/ 603399 w 995891"/>
                  <a:gd name="connsiteY2" fmla="*/ 628713 h 638111"/>
                  <a:gd name="connsiteX3" fmla="*/ 497925 w 995891"/>
                  <a:gd name="connsiteY3" fmla="*/ 638111 h 638111"/>
                  <a:gd name="connsiteX4" fmla="*/ 15262 w 995891"/>
                  <a:gd name="connsiteY4" fmla="*/ 492951 h 638111"/>
                  <a:gd name="connsiteX5" fmla="*/ 2117 w 995891"/>
                  <a:gd name="connsiteY5" fmla="*/ 316103 h 638111"/>
                  <a:gd name="connsiteX6" fmla="*/ 1292 w 995891"/>
                  <a:gd name="connsiteY6" fmla="*/ 129794 h 638111"/>
                  <a:gd name="connsiteX7" fmla="*/ 99780 w 995891"/>
                  <a:gd name="connsiteY7" fmla="*/ 367284 h 638111"/>
                  <a:gd name="connsiteX8" fmla="*/ 391689 w 995891"/>
                  <a:gd name="connsiteY8" fmla="*/ 584263 h 638111"/>
                  <a:gd name="connsiteX9" fmla="*/ 598573 w 995891"/>
                  <a:gd name="connsiteY9" fmla="*/ 598233 h 638111"/>
                  <a:gd name="connsiteX10" fmla="*/ 747734 w 995891"/>
                  <a:gd name="connsiteY10" fmla="*/ 541401 h 638111"/>
                  <a:gd name="connsiteX11" fmla="*/ 894927 w 995891"/>
                  <a:gd name="connsiteY11" fmla="*/ 359473 h 638111"/>
                  <a:gd name="connsiteX12" fmla="*/ 931122 w 995891"/>
                  <a:gd name="connsiteY12" fmla="*/ 189801 h 638111"/>
                  <a:gd name="connsiteX13" fmla="*/ 956586 w 995891"/>
                  <a:gd name="connsiteY13" fmla="*/ 0 h 638111"/>
                  <a:gd name="connsiteX14" fmla="*/ 995892 w 995891"/>
                  <a:gd name="connsiteY14" fmla="*/ 439483 h 63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95891" h="638111">
                    <a:moveTo>
                      <a:pt x="995892" y="439483"/>
                    </a:moveTo>
                    <a:cubicBezTo>
                      <a:pt x="995892" y="473392"/>
                      <a:pt x="995066" y="492951"/>
                      <a:pt x="995066" y="492951"/>
                    </a:cubicBezTo>
                    <a:cubicBezTo>
                      <a:pt x="995066" y="492951"/>
                      <a:pt x="797836" y="596582"/>
                      <a:pt x="603399" y="628713"/>
                    </a:cubicBezTo>
                    <a:cubicBezTo>
                      <a:pt x="567712" y="634619"/>
                      <a:pt x="532151" y="638111"/>
                      <a:pt x="497925" y="638111"/>
                    </a:cubicBezTo>
                    <a:cubicBezTo>
                      <a:pt x="277072" y="638111"/>
                      <a:pt x="15262" y="492951"/>
                      <a:pt x="15262" y="492951"/>
                    </a:cubicBezTo>
                    <a:cubicBezTo>
                      <a:pt x="15262" y="492951"/>
                      <a:pt x="6308" y="422084"/>
                      <a:pt x="2117" y="316103"/>
                    </a:cubicBezTo>
                    <a:cubicBezTo>
                      <a:pt x="-42" y="261683"/>
                      <a:pt x="-931" y="197929"/>
                      <a:pt x="1292" y="129794"/>
                    </a:cubicBezTo>
                    <a:cubicBezTo>
                      <a:pt x="11261" y="215201"/>
                      <a:pt x="49044" y="297180"/>
                      <a:pt x="99780" y="367284"/>
                    </a:cubicBezTo>
                    <a:cubicBezTo>
                      <a:pt x="172170" y="467233"/>
                      <a:pt x="273707" y="548195"/>
                      <a:pt x="391689" y="584263"/>
                    </a:cubicBezTo>
                    <a:cubicBezTo>
                      <a:pt x="458301" y="604583"/>
                      <a:pt x="530056" y="609727"/>
                      <a:pt x="598573" y="598233"/>
                    </a:cubicBezTo>
                    <a:cubicBezTo>
                      <a:pt x="651532" y="589344"/>
                      <a:pt x="702522" y="570611"/>
                      <a:pt x="747734" y="541401"/>
                    </a:cubicBezTo>
                    <a:cubicBezTo>
                      <a:pt x="814282" y="498284"/>
                      <a:pt x="866669" y="433578"/>
                      <a:pt x="894927" y="359473"/>
                    </a:cubicBezTo>
                    <a:cubicBezTo>
                      <a:pt x="915565" y="305308"/>
                      <a:pt x="923439" y="247269"/>
                      <a:pt x="931122" y="189801"/>
                    </a:cubicBezTo>
                    <a:cubicBezTo>
                      <a:pt x="939631" y="126555"/>
                      <a:pt x="948077" y="63309"/>
                      <a:pt x="956586" y="0"/>
                    </a:cubicBezTo>
                    <a:cubicBezTo>
                      <a:pt x="990939" y="182182"/>
                      <a:pt x="995892" y="355219"/>
                      <a:pt x="995892" y="439483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5" name="Freeform 154">
                <a:extLst>
                  <a:ext uri="{FF2B5EF4-FFF2-40B4-BE49-F238E27FC236}">
                    <a16:creationId xmlns:a16="http://schemas.microsoft.com/office/drawing/2014/main" id="{BA20B123-8BB7-7949-AD31-B769555DD131}"/>
                  </a:ext>
                </a:extLst>
              </p:cNvPr>
              <p:cNvSpPr/>
              <p:nvPr/>
            </p:nvSpPr>
            <p:spPr>
              <a:xfrm>
                <a:off x="6609206" y="3352228"/>
                <a:ext cx="995894" cy="607885"/>
              </a:xfrm>
              <a:custGeom>
                <a:avLst/>
                <a:gdLst>
                  <a:gd name="connsiteX0" fmla="*/ 993775 w 995894"/>
                  <a:gd name="connsiteY0" fmla="*/ 285877 h 607885"/>
                  <a:gd name="connsiteX1" fmla="*/ 980631 w 995894"/>
                  <a:gd name="connsiteY1" fmla="*/ 462725 h 607885"/>
                  <a:gd name="connsiteX2" fmla="*/ 497967 w 995894"/>
                  <a:gd name="connsiteY2" fmla="*/ 607886 h 607885"/>
                  <a:gd name="connsiteX3" fmla="*/ 826 w 995894"/>
                  <a:gd name="connsiteY3" fmla="*/ 462725 h 607885"/>
                  <a:gd name="connsiteX4" fmla="*/ 0 w 995894"/>
                  <a:gd name="connsiteY4" fmla="*/ 409258 h 607885"/>
                  <a:gd name="connsiteX5" fmla="*/ 33846 w 995894"/>
                  <a:gd name="connsiteY5" fmla="*/ 0 h 607885"/>
                  <a:gd name="connsiteX6" fmla="*/ 93917 w 995894"/>
                  <a:gd name="connsiteY6" fmla="*/ 256413 h 607885"/>
                  <a:gd name="connsiteX7" fmla="*/ 167005 w 995894"/>
                  <a:gd name="connsiteY7" fmla="*/ 438404 h 607885"/>
                  <a:gd name="connsiteX8" fmla="*/ 336868 w 995894"/>
                  <a:gd name="connsiteY8" fmla="*/ 531686 h 607885"/>
                  <a:gd name="connsiteX9" fmla="*/ 533972 w 995894"/>
                  <a:gd name="connsiteY9" fmla="*/ 536321 h 607885"/>
                  <a:gd name="connsiteX10" fmla="*/ 724536 w 995894"/>
                  <a:gd name="connsiteY10" fmla="*/ 505524 h 607885"/>
                  <a:gd name="connsiteX11" fmla="*/ 882333 w 995894"/>
                  <a:gd name="connsiteY11" fmla="*/ 399034 h 607885"/>
                  <a:gd name="connsiteX12" fmla="*/ 947357 w 995894"/>
                  <a:gd name="connsiteY12" fmla="*/ 237490 h 607885"/>
                  <a:gd name="connsiteX13" fmla="*/ 993204 w 995894"/>
                  <a:gd name="connsiteY13" fmla="*/ 64707 h 607885"/>
                  <a:gd name="connsiteX14" fmla="*/ 993775 w 995894"/>
                  <a:gd name="connsiteY14" fmla="*/ 285877 h 607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95894" h="607885">
                    <a:moveTo>
                      <a:pt x="993775" y="285877"/>
                    </a:moveTo>
                    <a:cubicBezTo>
                      <a:pt x="989585" y="391859"/>
                      <a:pt x="980631" y="462725"/>
                      <a:pt x="980631" y="462725"/>
                    </a:cubicBezTo>
                    <a:cubicBezTo>
                      <a:pt x="980631" y="462725"/>
                      <a:pt x="718820" y="607886"/>
                      <a:pt x="497967" y="607886"/>
                    </a:cubicBezTo>
                    <a:cubicBezTo>
                      <a:pt x="277051" y="607886"/>
                      <a:pt x="826" y="462725"/>
                      <a:pt x="826" y="462725"/>
                    </a:cubicBezTo>
                    <a:cubicBezTo>
                      <a:pt x="826" y="462725"/>
                      <a:pt x="0" y="443167"/>
                      <a:pt x="0" y="409258"/>
                    </a:cubicBezTo>
                    <a:cubicBezTo>
                      <a:pt x="0" y="329629"/>
                      <a:pt x="4382" y="170879"/>
                      <a:pt x="33846" y="0"/>
                    </a:cubicBezTo>
                    <a:cubicBezTo>
                      <a:pt x="53849" y="85471"/>
                      <a:pt x="73914" y="170942"/>
                      <a:pt x="93917" y="256413"/>
                    </a:cubicBezTo>
                    <a:cubicBezTo>
                      <a:pt x="108966" y="320612"/>
                      <a:pt x="125223" y="387287"/>
                      <a:pt x="167005" y="438404"/>
                    </a:cubicBezTo>
                    <a:cubicBezTo>
                      <a:pt x="208724" y="489395"/>
                      <a:pt x="272098" y="519113"/>
                      <a:pt x="336868" y="531686"/>
                    </a:cubicBezTo>
                    <a:cubicBezTo>
                      <a:pt x="401575" y="544195"/>
                      <a:pt x="468186" y="541084"/>
                      <a:pt x="533972" y="536321"/>
                    </a:cubicBezTo>
                    <a:cubicBezTo>
                      <a:pt x="598298" y="531686"/>
                      <a:pt x="663131" y="525399"/>
                      <a:pt x="724536" y="505524"/>
                    </a:cubicBezTo>
                    <a:cubicBezTo>
                      <a:pt x="785940" y="485712"/>
                      <a:pt x="844233" y="451104"/>
                      <a:pt x="882333" y="399034"/>
                    </a:cubicBezTo>
                    <a:cubicBezTo>
                      <a:pt x="916750" y="351854"/>
                      <a:pt x="932371" y="293942"/>
                      <a:pt x="947357" y="237490"/>
                    </a:cubicBezTo>
                    <a:cubicBezTo>
                      <a:pt x="962597" y="179896"/>
                      <a:pt x="977900" y="122301"/>
                      <a:pt x="993204" y="64707"/>
                    </a:cubicBezTo>
                    <a:cubicBezTo>
                      <a:pt x="997077" y="145923"/>
                      <a:pt x="996315" y="222250"/>
                      <a:pt x="993775" y="28587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6" name="Freeform 155">
                <a:extLst>
                  <a:ext uri="{FF2B5EF4-FFF2-40B4-BE49-F238E27FC236}">
                    <a16:creationId xmlns:a16="http://schemas.microsoft.com/office/drawing/2014/main" id="{5FD2C4AE-34EF-EF46-8B7E-3BB5B4D282C0}"/>
                  </a:ext>
                </a:extLst>
              </p:cNvPr>
              <p:cNvSpPr/>
              <p:nvPr/>
            </p:nvSpPr>
            <p:spPr>
              <a:xfrm>
                <a:off x="7605075" y="3486340"/>
                <a:ext cx="883093" cy="428815"/>
              </a:xfrm>
              <a:custGeom>
                <a:avLst/>
                <a:gdLst>
                  <a:gd name="connsiteX0" fmla="*/ 879414 w 883093"/>
                  <a:gd name="connsiteY0" fmla="*/ 183007 h 428815"/>
                  <a:gd name="connsiteX1" fmla="*/ 869571 w 883093"/>
                  <a:gd name="connsiteY1" fmla="*/ 300863 h 428815"/>
                  <a:gd name="connsiteX2" fmla="*/ 514035 w 883093"/>
                  <a:gd name="connsiteY2" fmla="*/ 423608 h 428815"/>
                  <a:gd name="connsiteX3" fmla="*/ 441581 w 883093"/>
                  <a:gd name="connsiteY3" fmla="*/ 428815 h 428815"/>
                  <a:gd name="connsiteX4" fmla="*/ 701 w 883093"/>
                  <a:gd name="connsiteY4" fmla="*/ 300863 h 428815"/>
                  <a:gd name="connsiteX5" fmla="*/ 2416 w 883093"/>
                  <a:gd name="connsiteY5" fmla="*/ 151955 h 428815"/>
                  <a:gd name="connsiteX6" fmla="*/ 14671 w 883093"/>
                  <a:gd name="connsiteY6" fmla="*/ 0 h 428815"/>
                  <a:gd name="connsiteX7" fmla="*/ 49215 w 883093"/>
                  <a:gd name="connsiteY7" fmla="*/ 108712 h 428815"/>
                  <a:gd name="connsiteX8" fmla="*/ 215458 w 883093"/>
                  <a:gd name="connsiteY8" fmla="*/ 298513 h 428815"/>
                  <a:gd name="connsiteX9" fmla="*/ 417642 w 883093"/>
                  <a:gd name="connsiteY9" fmla="*/ 387350 h 428815"/>
                  <a:gd name="connsiteX10" fmla="*/ 509145 w 883093"/>
                  <a:gd name="connsiteY10" fmla="*/ 387223 h 428815"/>
                  <a:gd name="connsiteX11" fmla="*/ 783211 w 883093"/>
                  <a:gd name="connsiteY11" fmla="*/ 216725 h 428815"/>
                  <a:gd name="connsiteX12" fmla="*/ 882716 w 883093"/>
                  <a:gd name="connsiteY12" fmla="*/ 11239 h 428815"/>
                  <a:gd name="connsiteX13" fmla="*/ 879414 w 883093"/>
                  <a:gd name="connsiteY13" fmla="*/ 183007 h 428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83093" h="428815">
                    <a:moveTo>
                      <a:pt x="879414" y="183007"/>
                    </a:moveTo>
                    <a:cubicBezTo>
                      <a:pt x="875414" y="254952"/>
                      <a:pt x="869571" y="300863"/>
                      <a:pt x="869571" y="300863"/>
                    </a:cubicBezTo>
                    <a:cubicBezTo>
                      <a:pt x="869571" y="300863"/>
                      <a:pt x="690438" y="399605"/>
                      <a:pt x="514035" y="423608"/>
                    </a:cubicBezTo>
                    <a:cubicBezTo>
                      <a:pt x="489715" y="426910"/>
                      <a:pt x="465394" y="428815"/>
                      <a:pt x="441581" y="428815"/>
                    </a:cubicBezTo>
                    <a:cubicBezTo>
                      <a:pt x="245684" y="428815"/>
                      <a:pt x="701" y="300863"/>
                      <a:pt x="701" y="300863"/>
                    </a:cubicBezTo>
                    <a:cubicBezTo>
                      <a:pt x="701" y="300863"/>
                      <a:pt x="-1712" y="241490"/>
                      <a:pt x="2416" y="151955"/>
                    </a:cubicBezTo>
                    <a:cubicBezTo>
                      <a:pt x="4511" y="107569"/>
                      <a:pt x="8194" y="55689"/>
                      <a:pt x="14671" y="0"/>
                    </a:cubicBezTo>
                    <a:cubicBezTo>
                      <a:pt x="20577" y="37655"/>
                      <a:pt x="32451" y="74549"/>
                      <a:pt x="49215" y="108712"/>
                    </a:cubicBezTo>
                    <a:cubicBezTo>
                      <a:pt x="86617" y="184975"/>
                      <a:pt x="146815" y="248475"/>
                      <a:pt x="215458" y="298513"/>
                    </a:cubicBezTo>
                    <a:cubicBezTo>
                      <a:pt x="275529" y="342328"/>
                      <a:pt x="343982" y="377063"/>
                      <a:pt x="417642" y="387350"/>
                    </a:cubicBezTo>
                    <a:cubicBezTo>
                      <a:pt x="448185" y="391604"/>
                      <a:pt x="478919" y="391350"/>
                      <a:pt x="509145" y="387223"/>
                    </a:cubicBezTo>
                    <a:cubicBezTo>
                      <a:pt x="617286" y="372237"/>
                      <a:pt x="719013" y="306705"/>
                      <a:pt x="783211" y="216725"/>
                    </a:cubicBezTo>
                    <a:cubicBezTo>
                      <a:pt x="827534" y="154622"/>
                      <a:pt x="855856" y="82804"/>
                      <a:pt x="882716" y="11239"/>
                    </a:cubicBezTo>
                    <a:cubicBezTo>
                      <a:pt x="883922" y="76073"/>
                      <a:pt x="882081" y="135255"/>
                      <a:pt x="879414" y="18300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7" name="Freeform 156">
                <a:extLst>
                  <a:ext uri="{FF2B5EF4-FFF2-40B4-BE49-F238E27FC236}">
                    <a16:creationId xmlns:a16="http://schemas.microsoft.com/office/drawing/2014/main" id="{4463BEB5-B8C6-D946-BA00-8AABF82F2FAB}"/>
                  </a:ext>
                </a:extLst>
              </p:cNvPr>
              <p:cNvSpPr/>
              <p:nvPr/>
            </p:nvSpPr>
            <p:spPr>
              <a:xfrm>
                <a:off x="8488209" y="3587432"/>
                <a:ext cx="655727" cy="295783"/>
              </a:xfrm>
              <a:custGeom>
                <a:avLst/>
                <a:gdLst>
                  <a:gd name="connsiteX0" fmla="*/ 655727 w 655727"/>
                  <a:gd name="connsiteY0" fmla="*/ 51562 h 295783"/>
                  <a:gd name="connsiteX1" fmla="*/ 646075 w 655727"/>
                  <a:gd name="connsiteY1" fmla="*/ 200723 h 295783"/>
                  <a:gd name="connsiteX2" fmla="*/ 328067 w 655727"/>
                  <a:gd name="connsiteY2" fmla="*/ 295783 h 295783"/>
                  <a:gd name="connsiteX3" fmla="*/ 265266 w 655727"/>
                  <a:gd name="connsiteY3" fmla="*/ 290703 h 295783"/>
                  <a:gd name="connsiteX4" fmla="*/ 535 w 655727"/>
                  <a:gd name="connsiteY4" fmla="*/ 200723 h 295783"/>
                  <a:gd name="connsiteX5" fmla="*/ 2185 w 655727"/>
                  <a:gd name="connsiteY5" fmla="*/ 82233 h 295783"/>
                  <a:gd name="connsiteX6" fmla="*/ 8409 w 655727"/>
                  <a:gd name="connsiteY6" fmla="*/ 0 h 295783"/>
                  <a:gd name="connsiteX7" fmla="*/ 125884 w 655727"/>
                  <a:gd name="connsiteY7" fmla="*/ 210376 h 295783"/>
                  <a:gd name="connsiteX8" fmla="*/ 267933 w 655727"/>
                  <a:gd name="connsiteY8" fmla="*/ 272097 h 295783"/>
                  <a:gd name="connsiteX9" fmla="*/ 395504 w 655727"/>
                  <a:gd name="connsiteY9" fmla="*/ 266954 h 295783"/>
                  <a:gd name="connsiteX10" fmla="*/ 583782 w 655727"/>
                  <a:gd name="connsiteY10" fmla="*/ 147891 h 295783"/>
                  <a:gd name="connsiteX11" fmla="*/ 655727 w 655727"/>
                  <a:gd name="connsiteY11" fmla="*/ 51562 h 295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55727" h="295783">
                    <a:moveTo>
                      <a:pt x="655727" y="51562"/>
                    </a:moveTo>
                    <a:cubicBezTo>
                      <a:pt x="653885" y="139065"/>
                      <a:pt x="646075" y="200723"/>
                      <a:pt x="646075" y="200723"/>
                    </a:cubicBezTo>
                    <a:cubicBezTo>
                      <a:pt x="646075" y="200723"/>
                      <a:pt x="473610" y="295783"/>
                      <a:pt x="328067" y="295783"/>
                    </a:cubicBezTo>
                    <a:cubicBezTo>
                      <a:pt x="307621" y="295783"/>
                      <a:pt x="286475" y="293941"/>
                      <a:pt x="265266" y="290703"/>
                    </a:cubicBezTo>
                    <a:cubicBezTo>
                      <a:pt x="135027" y="270954"/>
                      <a:pt x="535" y="200723"/>
                      <a:pt x="535" y="200723"/>
                    </a:cubicBezTo>
                    <a:cubicBezTo>
                      <a:pt x="535" y="200723"/>
                      <a:pt x="-1434" y="153098"/>
                      <a:pt x="2185" y="82233"/>
                    </a:cubicBezTo>
                    <a:cubicBezTo>
                      <a:pt x="3455" y="57340"/>
                      <a:pt x="5423" y="29591"/>
                      <a:pt x="8409" y="0"/>
                    </a:cubicBezTo>
                    <a:cubicBezTo>
                      <a:pt x="18123" y="81724"/>
                      <a:pt x="60986" y="159512"/>
                      <a:pt x="125884" y="210376"/>
                    </a:cubicBezTo>
                    <a:cubicBezTo>
                      <a:pt x="166968" y="242570"/>
                      <a:pt x="216435" y="263589"/>
                      <a:pt x="267933" y="272097"/>
                    </a:cubicBezTo>
                    <a:cubicBezTo>
                      <a:pt x="310287" y="279083"/>
                      <a:pt x="353911" y="277622"/>
                      <a:pt x="395504" y="266954"/>
                    </a:cubicBezTo>
                    <a:cubicBezTo>
                      <a:pt x="468466" y="248285"/>
                      <a:pt x="532855" y="203390"/>
                      <a:pt x="583782" y="147891"/>
                    </a:cubicBezTo>
                    <a:cubicBezTo>
                      <a:pt x="610959" y="118301"/>
                      <a:pt x="634582" y="85789"/>
                      <a:pt x="655727" y="51562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8" name="Freeform 157">
                <a:extLst>
                  <a:ext uri="{FF2B5EF4-FFF2-40B4-BE49-F238E27FC236}">
                    <a16:creationId xmlns:a16="http://schemas.microsoft.com/office/drawing/2014/main" id="{F51D13A6-6A99-5A42-B4C4-B27CE62AFF49}"/>
                  </a:ext>
                </a:extLst>
              </p:cNvPr>
              <p:cNvSpPr/>
              <p:nvPr/>
            </p:nvSpPr>
            <p:spPr>
              <a:xfrm>
                <a:off x="4067805" y="3325137"/>
                <a:ext cx="5082967" cy="233911"/>
              </a:xfrm>
              <a:custGeom>
                <a:avLst/>
                <a:gdLst>
                  <a:gd name="connsiteX0" fmla="*/ 5076576 w 5082967"/>
                  <a:gd name="connsiteY0" fmla="*/ 233910 h 233911"/>
                  <a:gd name="connsiteX1" fmla="*/ 5075432 w 5082967"/>
                  <a:gd name="connsiteY1" fmla="*/ 233783 h 233911"/>
                  <a:gd name="connsiteX2" fmla="*/ 1537276 w 5082967"/>
                  <a:gd name="connsiteY2" fmla="*/ 47157 h 233911"/>
                  <a:gd name="connsiteX3" fmla="*/ 7624 w 5082967"/>
                  <a:gd name="connsiteY3" fmla="*/ 233783 h 233911"/>
                  <a:gd name="connsiteX4" fmla="*/ 131 w 5082967"/>
                  <a:gd name="connsiteY4" fmla="*/ 228894 h 233911"/>
                  <a:gd name="connsiteX5" fmla="*/ 5021 w 5082967"/>
                  <a:gd name="connsiteY5" fmla="*/ 221401 h 233911"/>
                  <a:gd name="connsiteX6" fmla="*/ 1536196 w 5082967"/>
                  <a:gd name="connsiteY6" fmla="*/ 34584 h 233911"/>
                  <a:gd name="connsiteX7" fmla="*/ 3154176 w 5082967"/>
                  <a:gd name="connsiteY7" fmla="*/ 11216 h 233911"/>
                  <a:gd name="connsiteX8" fmla="*/ 5077782 w 5082967"/>
                  <a:gd name="connsiteY8" fmla="*/ 221401 h 233911"/>
                  <a:gd name="connsiteX9" fmla="*/ 5082862 w 5082967"/>
                  <a:gd name="connsiteY9" fmla="*/ 228830 h 233911"/>
                  <a:gd name="connsiteX10" fmla="*/ 5076576 w 5082967"/>
                  <a:gd name="connsiteY10" fmla="*/ 233910 h 2339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82967" h="233911">
                    <a:moveTo>
                      <a:pt x="5076576" y="233910"/>
                    </a:moveTo>
                    <a:cubicBezTo>
                      <a:pt x="5076194" y="233910"/>
                      <a:pt x="5075813" y="233910"/>
                      <a:pt x="5075432" y="233783"/>
                    </a:cubicBezTo>
                    <a:cubicBezTo>
                      <a:pt x="3691958" y="-23329"/>
                      <a:pt x="2387731" y="-9612"/>
                      <a:pt x="1537276" y="47157"/>
                    </a:cubicBezTo>
                    <a:cubicBezTo>
                      <a:pt x="615700" y="108625"/>
                      <a:pt x="13593" y="232513"/>
                      <a:pt x="7624" y="233783"/>
                    </a:cubicBezTo>
                    <a:cubicBezTo>
                      <a:pt x="4132" y="234482"/>
                      <a:pt x="830" y="232259"/>
                      <a:pt x="131" y="228894"/>
                    </a:cubicBezTo>
                    <a:cubicBezTo>
                      <a:pt x="-567" y="225465"/>
                      <a:pt x="1591" y="222099"/>
                      <a:pt x="5021" y="221401"/>
                    </a:cubicBezTo>
                    <a:cubicBezTo>
                      <a:pt x="10990" y="220131"/>
                      <a:pt x="613795" y="96115"/>
                      <a:pt x="1536196" y="34584"/>
                    </a:cubicBezTo>
                    <a:cubicBezTo>
                      <a:pt x="2077915" y="-1548"/>
                      <a:pt x="2622237" y="-9422"/>
                      <a:pt x="3154176" y="11216"/>
                    </a:cubicBezTo>
                    <a:cubicBezTo>
                      <a:pt x="3819085" y="37060"/>
                      <a:pt x="4466277" y="107736"/>
                      <a:pt x="5077782" y="221401"/>
                    </a:cubicBezTo>
                    <a:cubicBezTo>
                      <a:pt x="5081211" y="222036"/>
                      <a:pt x="5083497" y="225338"/>
                      <a:pt x="5082862" y="228830"/>
                    </a:cubicBezTo>
                    <a:cubicBezTo>
                      <a:pt x="5082227" y="231815"/>
                      <a:pt x="5079560" y="233910"/>
                      <a:pt x="5076576" y="233910"/>
                    </a:cubicBez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59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597173" y="3808534"/>
              <a:ext cx="3031063" cy="777149"/>
              <a:chOff x="3905450" y="4108132"/>
              <a:chExt cx="5407513" cy="1386458"/>
            </a:xfrm>
          </p:grpSpPr>
          <p:sp>
            <p:nvSpPr>
              <p:cNvPr id="160" name="Freeform 159">
                <a:extLst>
                  <a:ext uri="{FF2B5EF4-FFF2-40B4-BE49-F238E27FC236}">
                    <a16:creationId xmlns:a16="http://schemas.microsoft.com/office/drawing/2014/main" id="{D9F98DC4-52C4-4B40-95F8-A3CF6B95A941}"/>
                  </a:ext>
                </a:extLst>
              </p:cNvPr>
              <p:cNvSpPr/>
              <p:nvPr/>
            </p:nvSpPr>
            <p:spPr>
              <a:xfrm>
                <a:off x="8488209" y="4166425"/>
                <a:ext cx="656080" cy="624710"/>
              </a:xfrm>
              <a:custGeom>
                <a:avLst/>
                <a:gdLst>
                  <a:gd name="connsiteX0" fmla="*/ 655918 w 656080"/>
                  <a:gd name="connsiteY0" fmla="*/ 229934 h 624710"/>
                  <a:gd name="connsiteX1" fmla="*/ 655664 w 656080"/>
                  <a:gd name="connsiteY1" fmla="*/ 240093 h 624710"/>
                  <a:gd name="connsiteX2" fmla="*/ 648361 w 656080"/>
                  <a:gd name="connsiteY2" fmla="*/ 328740 h 624710"/>
                  <a:gd name="connsiteX3" fmla="*/ 355309 w 656080"/>
                  <a:gd name="connsiteY3" fmla="*/ 624650 h 624710"/>
                  <a:gd name="connsiteX4" fmla="*/ 70194 w 656080"/>
                  <a:gd name="connsiteY4" fmla="*/ 439103 h 624710"/>
                  <a:gd name="connsiteX5" fmla="*/ 43651 w 656080"/>
                  <a:gd name="connsiteY5" fmla="*/ 376301 h 624710"/>
                  <a:gd name="connsiteX6" fmla="*/ 2185 w 656080"/>
                  <a:gd name="connsiteY6" fmla="*/ 161861 h 624710"/>
                  <a:gd name="connsiteX7" fmla="*/ 535 w 656080"/>
                  <a:gd name="connsiteY7" fmla="*/ 72072 h 624710"/>
                  <a:gd name="connsiteX8" fmla="*/ 328067 w 656080"/>
                  <a:gd name="connsiteY8" fmla="*/ 0 h 624710"/>
                  <a:gd name="connsiteX9" fmla="*/ 411443 w 656080"/>
                  <a:gd name="connsiteY9" fmla="*/ 6604 h 624710"/>
                  <a:gd name="connsiteX10" fmla="*/ 646075 w 656080"/>
                  <a:gd name="connsiteY10" fmla="*/ 72072 h 624710"/>
                  <a:gd name="connsiteX11" fmla="*/ 655918 w 656080"/>
                  <a:gd name="connsiteY11" fmla="*/ 229934 h 624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56080" h="624710">
                    <a:moveTo>
                      <a:pt x="655918" y="229934"/>
                    </a:moveTo>
                    <a:cubicBezTo>
                      <a:pt x="655854" y="233299"/>
                      <a:pt x="655791" y="236728"/>
                      <a:pt x="655664" y="240093"/>
                    </a:cubicBezTo>
                    <a:cubicBezTo>
                      <a:pt x="654838" y="268351"/>
                      <a:pt x="652679" y="298386"/>
                      <a:pt x="648361" y="328740"/>
                    </a:cubicBezTo>
                    <a:cubicBezTo>
                      <a:pt x="627660" y="474790"/>
                      <a:pt x="557747" y="628205"/>
                      <a:pt x="355309" y="624650"/>
                    </a:cubicBezTo>
                    <a:cubicBezTo>
                      <a:pt x="207417" y="621983"/>
                      <a:pt x="120803" y="539496"/>
                      <a:pt x="70194" y="439103"/>
                    </a:cubicBezTo>
                    <a:cubicBezTo>
                      <a:pt x="59971" y="418719"/>
                      <a:pt x="51144" y="397637"/>
                      <a:pt x="43651" y="376301"/>
                    </a:cubicBezTo>
                    <a:cubicBezTo>
                      <a:pt x="16727" y="299784"/>
                      <a:pt x="6185" y="220409"/>
                      <a:pt x="2185" y="161861"/>
                    </a:cubicBezTo>
                    <a:cubicBezTo>
                      <a:pt x="-1434" y="108140"/>
                      <a:pt x="535" y="72072"/>
                      <a:pt x="535" y="72072"/>
                    </a:cubicBezTo>
                    <a:cubicBezTo>
                      <a:pt x="535" y="72072"/>
                      <a:pt x="182525" y="0"/>
                      <a:pt x="328067" y="0"/>
                    </a:cubicBezTo>
                    <a:cubicBezTo>
                      <a:pt x="355372" y="0"/>
                      <a:pt x="383566" y="2540"/>
                      <a:pt x="411443" y="6604"/>
                    </a:cubicBezTo>
                    <a:cubicBezTo>
                      <a:pt x="532220" y="24511"/>
                      <a:pt x="646075" y="72072"/>
                      <a:pt x="646075" y="72072"/>
                    </a:cubicBezTo>
                    <a:cubicBezTo>
                      <a:pt x="646075" y="72072"/>
                      <a:pt x="657569" y="140843"/>
                      <a:pt x="655918" y="22993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1" name="Freeform 160">
                <a:extLst>
                  <a:ext uri="{FF2B5EF4-FFF2-40B4-BE49-F238E27FC236}">
                    <a16:creationId xmlns:a16="http://schemas.microsoft.com/office/drawing/2014/main" id="{E276637A-32D2-0642-A73D-EAFE97894B4D}"/>
                  </a:ext>
                </a:extLst>
              </p:cNvPr>
              <p:cNvSpPr/>
              <p:nvPr/>
            </p:nvSpPr>
            <p:spPr>
              <a:xfrm>
                <a:off x="4074107" y="4166425"/>
                <a:ext cx="656097" cy="624711"/>
              </a:xfrm>
              <a:custGeom>
                <a:avLst/>
                <a:gdLst>
                  <a:gd name="connsiteX0" fmla="*/ 653912 w 656097"/>
                  <a:gd name="connsiteY0" fmla="*/ 161861 h 624711"/>
                  <a:gd name="connsiteX1" fmla="*/ 647690 w 656097"/>
                  <a:gd name="connsiteY1" fmla="*/ 224218 h 624711"/>
                  <a:gd name="connsiteX2" fmla="*/ 647690 w 656097"/>
                  <a:gd name="connsiteY2" fmla="*/ 224282 h 624711"/>
                  <a:gd name="connsiteX3" fmla="*/ 600382 w 656097"/>
                  <a:gd name="connsiteY3" fmla="*/ 407607 h 624711"/>
                  <a:gd name="connsiteX4" fmla="*/ 300789 w 656097"/>
                  <a:gd name="connsiteY4" fmla="*/ 624650 h 624711"/>
                  <a:gd name="connsiteX5" fmla="*/ 9832 w 656097"/>
                  <a:gd name="connsiteY5" fmla="*/ 342519 h 624711"/>
                  <a:gd name="connsiteX6" fmla="*/ 180 w 656097"/>
                  <a:gd name="connsiteY6" fmla="*/ 229934 h 624711"/>
                  <a:gd name="connsiteX7" fmla="*/ 371 w 656097"/>
                  <a:gd name="connsiteY7" fmla="*/ 185166 h 624711"/>
                  <a:gd name="connsiteX8" fmla="*/ 10022 w 656097"/>
                  <a:gd name="connsiteY8" fmla="*/ 72072 h 624711"/>
                  <a:gd name="connsiteX9" fmla="*/ 328030 w 656097"/>
                  <a:gd name="connsiteY9" fmla="*/ 0 h 624711"/>
                  <a:gd name="connsiteX10" fmla="*/ 390832 w 656097"/>
                  <a:gd name="connsiteY10" fmla="*/ 3810 h 624711"/>
                  <a:gd name="connsiteX11" fmla="*/ 655564 w 656097"/>
                  <a:gd name="connsiteY11" fmla="*/ 72072 h 624711"/>
                  <a:gd name="connsiteX12" fmla="*/ 653912 w 656097"/>
                  <a:gd name="connsiteY12" fmla="*/ 161861 h 624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097" h="624711">
                    <a:moveTo>
                      <a:pt x="653912" y="161861"/>
                    </a:moveTo>
                    <a:cubicBezTo>
                      <a:pt x="652642" y="180784"/>
                      <a:pt x="650674" y="201803"/>
                      <a:pt x="647690" y="224218"/>
                    </a:cubicBezTo>
                    <a:cubicBezTo>
                      <a:pt x="647690" y="224282"/>
                      <a:pt x="647690" y="224282"/>
                      <a:pt x="647690" y="224282"/>
                    </a:cubicBezTo>
                    <a:cubicBezTo>
                      <a:pt x="640196" y="280924"/>
                      <a:pt x="626163" y="346329"/>
                      <a:pt x="600382" y="407607"/>
                    </a:cubicBezTo>
                    <a:cubicBezTo>
                      <a:pt x="552503" y="521716"/>
                      <a:pt x="463921" y="621728"/>
                      <a:pt x="300789" y="624650"/>
                    </a:cubicBezTo>
                    <a:cubicBezTo>
                      <a:pt x="104701" y="628142"/>
                      <a:pt x="32946" y="484251"/>
                      <a:pt x="9832" y="342519"/>
                    </a:cubicBezTo>
                    <a:cubicBezTo>
                      <a:pt x="3546" y="303784"/>
                      <a:pt x="815" y="265303"/>
                      <a:pt x="180" y="229934"/>
                    </a:cubicBezTo>
                    <a:cubicBezTo>
                      <a:pt x="-138" y="214313"/>
                      <a:pt x="-10" y="199263"/>
                      <a:pt x="371" y="185166"/>
                    </a:cubicBezTo>
                    <a:cubicBezTo>
                      <a:pt x="2212" y="118809"/>
                      <a:pt x="10022" y="72072"/>
                      <a:pt x="10022" y="72072"/>
                    </a:cubicBezTo>
                    <a:cubicBezTo>
                      <a:pt x="10022" y="72072"/>
                      <a:pt x="182488" y="0"/>
                      <a:pt x="328030" y="0"/>
                    </a:cubicBezTo>
                    <a:cubicBezTo>
                      <a:pt x="348477" y="0"/>
                      <a:pt x="369623" y="1397"/>
                      <a:pt x="390832" y="3810"/>
                    </a:cubicBezTo>
                    <a:cubicBezTo>
                      <a:pt x="521071" y="18796"/>
                      <a:pt x="655564" y="72072"/>
                      <a:pt x="655564" y="72072"/>
                    </a:cubicBezTo>
                    <a:cubicBezTo>
                      <a:pt x="655564" y="72072"/>
                      <a:pt x="657532" y="108140"/>
                      <a:pt x="653912" y="16186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2" name="Freeform 161">
                <a:extLst>
                  <a:ext uri="{FF2B5EF4-FFF2-40B4-BE49-F238E27FC236}">
                    <a16:creationId xmlns:a16="http://schemas.microsoft.com/office/drawing/2014/main" id="{A3E775E7-728D-DE4A-8CCD-8BB9046BBCC1}"/>
                  </a:ext>
                </a:extLst>
              </p:cNvPr>
              <p:cNvSpPr/>
              <p:nvPr/>
            </p:nvSpPr>
            <p:spPr>
              <a:xfrm>
                <a:off x="7605075" y="4142168"/>
                <a:ext cx="883103" cy="840761"/>
              </a:xfrm>
              <a:custGeom>
                <a:avLst/>
                <a:gdLst>
                  <a:gd name="connsiteX0" fmla="*/ 883097 w 883103"/>
                  <a:gd name="connsiteY0" fmla="*/ 290513 h 840761"/>
                  <a:gd name="connsiteX1" fmla="*/ 880494 w 883103"/>
                  <a:gd name="connsiteY1" fmla="*/ 366522 h 840761"/>
                  <a:gd name="connsiteX2" fmla="*/ 478284 w 883103"/>
                  <a:gd name="connsiteY2" fmla="*/ 840677 h 840761"/>
                  <a:gd name="connsiteX3" fmla="*/ 45151 w 883103"/>
                  <a:gd name="connsiteY3" fmla="*/ 464376 h 840761"/>
                  <a:gd name="connsiteX4" fmla="*/ 11242 w 883103"/>
                  <a:gd name="connsiteY4" fmla="*/ 301244 h 840761"/>
                  <a:gd name="connsiteX5" fmla="*/ 2416 w 883103"/>
                  <a:gd name="connsiteY5" fmla="*/ 209931 h 840761"/>
                  <a:gd name="connsiteX6" fmla="*/ 701 w 883103"/>
                  <a:gd name="connsiteY6" fmla="*/ 97028 h 840761"/>
                  <a:gd name="connsiteX7" fmla="*/ 441581 w 883103"/>
                  <a:gd name="connsiteY7" fmla="*/ 0 h 840761"/>
                  <a:gd name="connsiteX8" fmla="*/ 869571 w 883103"/>
                  <a:gd name="connsiteY8" fmla="*/ 97028 h 840761"/>
                  <a:gd name="connsiteX9" fmla="*/ 879414 w 883103"/>
                  <a:gd name="connsiteY9" fmla="*/ 186372 h 840761"/>
                  <a:gd name="connsiteX10" fmla="*/ 883097 w 883103"/>
                  <a:gd name="connsiteY10" fmla="*/ 290513 h 84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83103" h="840761">
                    <a:moveTo>
                      <a:pt x="883097" y="290513"/>
                    </a:moveTo>
                    <a:cubicBezTo>
                      <a:pt x="883033" y="314706"/>
                      <a:pt x="882271" y="340297"/>
                      <a:pt x="880494" y="366522"/>
                    </a:cubicBezTo>
                    <a:cubicBezTo>
                      <a:pt x="866206" y="581597"/>
                      <a:pt x="786196" y="846201"/>
                      <a:pt x="478284" y="840677"/>
                    </a:cubicBezTo>
                    <a:cubicBezTo>
                      <a:pt x="219141" y="836041"/>
                      <a:pt x="99761" y="649478"/>
                      <a:pt x="45151" y="464376"/>
                    </a:cubicBezTo>
                    <a:cubicBezTo>
                      <a:pt x="28578" y="408178"/>
                      <a:pt x="17973" y="352044"/>
                      <a:pt x="11242" y="301244"/>
                    </a:cubicBezTo>
                    <a:cubicBezTo>
                      <a:pt x="6860" y="268097"/>
                      <a:pt x="4130" y="237172"/>
                      <a:pt x="2416" y="209931"/>
                    </a:cubicBezTo>
                    <a:cubicBezTo>
                      <a:pt x="-1712" y="142049"/>
                      <a:pt x="701" y="97028"/>
                      <a:pt x="701" y="97028"/>
                    </a:cubicBezTo>
                    <a:cubicBezTo>
                      <a:pt x="701" y="97028"/>
                      <a:pt x="245684" y="0"/>
                      <a:pt x="441581" y="0"/>
                    </a:cubicBezTo>
                    <a:cubicBezTo>
                      <a:pt x="637479" y="0"/>
                      <a:pt x="869571" y="97028"/>
                      <a:pt x="869571" y="97028"/>
                    </a:cubicBezTo>
                    <a:cubicBezTo>
                      <a:pt x="869571" y="97028"/>
                      <a:pt x="875414" y="131826"/>
                      <a:pt x="879414" y="186372"/>
                    </a:cubicBezTo>
                    <a:cubicBezTo>
                      <a:pt x="881573" y="216027"/>
                      <a:pt x="883224" y="251587"/>
                      <a:pt x="883097" y="290513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3" name="Freeform 162">
                <a:extLst>
                  <a:ext uri="{FF2B5EF4-FFF2-40B4-BE49-F238E27FC236}">
                    <a16:creationId xmlns:a16="http://schemas.microsoft.com/office/drawing/2014/main" id="{C5715D6E-F618-F846-99F6-A1F84578EB77}"/>
                  </a:ext>
                </a:extLst>
              </p:cNvPr>
              <p:cNvSpPr/>
              <p:nvPr/>
            </p:nvSpPr>
            <p:spPr>
              <a:xfrm>
                <a:off x="4730245" y="4142168"/>
                <a:ext cx="883089" cy="840761"/>
              </a:xfrm>
              <a:custGeom>
                <a:avLst/>
                <a:gdLst>
                  <a:gd name="connsiteX0" fmla="*/ 881123 w 883089"/>
                  <a:gd name="connsiteY0" fmla="*/ 202374 h 840761"/>
                  <a:gd name="connsiteX1" fmla="*/ 880678 w 883089"/>
                  <a:gd name="connsiteY1" fmla="*/ 209931 h 840761"/>
                  <a:gd name="connsiteX2" fmla="*/ 868423 w 883089"/>
                  <a:gd name="connsiteY2" fmla="*/ 325120 h 840761"/>
                  <a:gd name="connsiteX3" fmla="*/ 830196 w 883089"/>
                  <a:gd name="connsiteY3" fmla="*/ 489141 h 840761"/>
                  <a:gd name="connsiteX4" fmla="*/ 404809 w 883089"/>
                  <a:gd name="connsiteY4" fmla="*/ 840677 h 840761"/>
                  <a:gd name="connsiteX5" fmla="*/ 10157 w 883089"/>
                  <a:gd name="connsiteY5" fmla="*/ 440817 h 840761"/>
                  <a:gd name="connsiteX6" fmla="*/ 378 w 883089"/>
                  <a:gd name="connsiteY6" fmla="*/ 316611 h 840761"/>
                  <a:gd name="connsiteX7" fmla="*/ 3680 w 883089"/>
                  <a:gd name="connsiteY7" fmla="*/ 186372 h 840761"/>
                  <a:gd name="connsiteX8" fmla="*/ 13522 w 883089"/>
                  <a:gd name="connsiteY8" fmla="*/ 97028 h 840761"/>
                  <a:gd name="connsiteX9" fmla="*/ 369059 w 883089"/>
                  <a:gd name="connsiteY9" fmla="*/ 3937 h 840761"/>
                  <a:gd name="connsiteX10" fmla="*/ 441512 w 883089"/>
                  <a:gd name="connsiteY10" fmla="*/ 0 h 840761"/>
                  <a:gd name="connsiteX11" fmla="*/ 882393 w 883089"/>
                  <a:gd name="connsiteY11" fmla="*/ 97028 h 840761"/>
                  <a:gd name="connsiteX12" fmla="*/ 881123 w 883089"/>
                  <a:gd name="connsiteY12" fmla="*/ 202374 h 84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83089" h="840761">
                    <a:moveTo>
                      <a:pt x="881123" y="202374"/>
                    </a:moveTo>
                    <a:cubicBezTo>
                      <a:pt x="880996" y="204851"/>
                      <a:pt x="880805" y="207391"/>
                      <a:pt x="880678" y="209931"/>
                    </a:cubicBezTo>
                    <a:cubicBezTo>
                      <a:pt x="878583" y="243586"/>
                      <a:pt x="874900" y="282892"/>
                      <a:pt x="868423" y="325120"/>
                    </a:cubicBezTo>
                    <a:cubicBezTo>
                      <a:pt x="860485" y="377063"/>
                      <a:pt x="848420" y="433388"/>
                      <a:pt x="830196" y="489141"/>
                    </a:cubicBezTo>
                    <a:cubicBezTo>
                      <a:pt x="772411" y="665797"/>
                      <a:pt x="652396" y="836295"/>
                      <a:pt x="404809" y="840677"/>
                    </a:cubicBezTo>
                    <a:cubicBezTo>
                      <a:pt x="131632" y="845566"/>
                      <a:pt x="37843" y="637921"/>
                      <a:pt x="10157" y="440817"/>
                    </a:cubicBezTo>
                    <a:cubicBezTo>
                      <a:pt x="4188" y="398145"/>
                      <a:pt x="1330" y="355981"/>
                      <a:pt x="378" y="316611"/>
                    </a:cubicBezTo>
                    <a:cubicBezTo>
                      <a:pt x="-829" y="267462"/>
                      <a:pt x="1013" y="222567"/>
                      <a:pt x="3680" y="186372"/>
                    </a:cubicBezTo>
                    <a:cubicBezTo>
                      <a:pt x="7680" y="131826"/>
                      <a:pt x="13522" y="97028"/>
                      <a:pt x="13522" y="97028"/>
                    </a:cubicBezTo>
                    <a:cubicBezTo>
                      <a:pt x="13522" y="97028"/>
                      <a:pt x="192656" y="22161"/>
                      <a:pt x="369059" y="3937"/>
                    </a:cubicBezTo>
                    <a:cubicBezTo>
                      <a:pt x="393379" y="1460"/>
                      <a:pt x="417700" y="0"/>
                      <a:pt x="441512" y="0"/>
                    </a:cubicBezTo>
                    <a:cubicBezTo>
                      <a:pt x="637410" y="0"/>
                      <a:pt x="882393" y="97028"/>
                      <a:pt x="882393" y="97028"/>
                    </a:cubicBezTo>
                    <a:cubicBezTo>
                      <a:pt x="882393" y="97028"/>
                      <a:pt x="884615" y="138747"/>
                      <a:pt x="881123" y="20237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4" name="Freeform 163">
                <a:extLst>
                  <a:ext uri="{FF2B5EF4-FFF2-40B4-BE49-F238E27FC236}">
                    <a16:creationId xmlns:a16="http://schemas.microsoft.com/office/drawing/2014/main" id="{949020E4-142E-CA4A-A565-0BC705E0ED3D}"/>
                  </a:ext>
                </a:extLst>
              </p:cNvPr>
              <p:cNvSpPr/>
              <p:nvPr/>
            </p:nvSpPr>
            <p:spPr>
              <a:xfrm>
                <a:off x="6609206" y="4108132"/>
                <a:ext cx="995892" cy="953992"/>
              </a:xfrm>
              <a:custGeom>
                <a:avLst/>
                <a:gdLst>
                  <a:gd name="connsiteX0" fmla="*/ 994601 w 995892"/>
                  <a:gd name="connsiteY0" fmla="*/ 385382 h 953992"/>
                  <a:gd name="connsiteX1" fmla="*/ 994601 w 995892"/>
                  <a:gd name="connsiteY1" fmla="*/ 385508 h 953992"/>
                  <a:gd name="connsiteX2" fmla="*/ 986092 w 995892"/>
                  <a:gd name="connsiteY2" fmla="*/ 486982 h 953992"/>
                  <a:gd name="connsiteX3" fmla="*/ 539306 w 995892"/>
                  <a:gd name="connsiteY3" fmla="*/ 953897 h 953992"/>
                  <a:gd name="connsiteX4" fmla="*/ 39307 w 995892"/>
                  <a:gd name="connsiteY4" fmla="*/ 483743 h 953992"/>
                  <a:gd name="connsiteX5" fmla="*/ 36576 w 995892"/>
                  <a:gd name="connsiteY5" fmla="*/ 472377 h 953992"/>
                  <a:gd name="connsiteX6" fmla="*/ 0 w 995892"/>
                  <a:gd name="connsiteY6" fmla="*/ 150558 h 953992"/>
                  <a:gd name="connsiteX7" fmla="*/ 826 w 995892"/>
                  <a:gd name="connsiteY7" fmla="*/ 110046 h 953992"/>
                  <a:gd name="connsiteX8" fmla="*/ 392494 w 995892"/>
                  <a:gd name="connsiteY8" fmla="*/ 7112 h 953992"/>
                  <a:gd name="connsiteX9" fmla="*/ 497967 w 995892"/>
                  <a:gd name="connsiteY9" fmla="*/ 0 h 953992"/>
                  <a:gd name="connsiteX10" fmla="*/ 980631 w 995892"/>
                  <a:gd name="connsiteY10" fmla="*/ 110046 h 953992"/>
                  <a:gd name="connsiteX11" fmla="*/ 993775 w 995892"/>
                  <a:gd name="connsiteY11" fmla="*/ 244094 h 953992"/>
                  <a:gd name="connsiteX12" fmla="*/ 994601 w 995892"/>
                  <a:gd name="connsiteY12" fmla="*/ 385382 h 953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95892" h="953992">
                    <a:moveTo>
                      <a:pt x="994601" y="385382"/>
                    </a:moveTo>
                    <a:lnTo>
                      <a:pt x="994601" y="385508"/>
                    </a:lnTo>
                    <a:cubicBezTo>
                      <a:pt x="993204" y="418274"/>
                      <a:pt x="990537" y="452438"/>
                      <a:pt x="986092" y="486982"/>
                    </a:cubicBezTo>
                    <a:cubicBezTo>
                      <a:pt x="957263" y="714439"/>
                      <a:pt x="853504" y="959548"/>
                      <a:pt x="539306" y="953897"/>
                    </a:cubicBezTo>
                    <a:cubicBezTo>
                      <a:pt x="227013" y="948309"/>
                      <a:pt x="94742" y="706882"/>
                      <a:pt x="39307" y="483743"/>
                    </a:cubicBezTo>
                    <a:cubicBezTo>
                      <a:pt x="38354" y="479933"/>
                      <a:pt x="37465" y="476186"/>
                      <a:pt x="36576" y="472377"/>
                    </a:cubicBezTo>
                    <a:cubicBezTo>
                      <a:pt x="4700" y="338455"/>
                      <a:pt x="0" y="212661"/>
                      <a:pt x="0" y="150558"/>
                    </a:cubicBezTo>
                    <a:cubicBezTo>
                      <a:pt x="0" y="124841"/>
                      <a:pt x="826" y="110046"/>
                      <a:pt x="826" y="110046"/>
                    </a:cubicBezTo>
                    <a:cubicBezTo>
                      <a:pt x="826" y="110046"/>
                      <a:pt x="198057" y="31433"/>
                      <a:pt x="392494" y="7112"/>
                    </a:cubicBezTo>
                    <a:cubicBezTo>
                      <a:pt x="428181" y="2603"/>
                      <a:pt x="463741" y="0"/>
                      <a:pt x="497967" y="0"/>
                    </a:cubicBezTo>
                    <a:cubicBezTo>
                      <a:pt x="718820" y="0"/>
                      <a:pt x="980631" y="110046"/>
                      <a:pt x="980631" y="110046"/>
                    </a:cubicBezTo>
                    <a:cubicBezTo>
                      <a:pt x="980631" y="110046"/>
                      <a:pt x="989585" y="163766"/>
                      <a:pt x="993775" y="244094"/>
                    </a:cubicBezTo>
                    <a:cubicBezTo>
                      <a:pt x="995935" y="285369"/>
                      <a:pt x="996824" y="333692"/>
                      <a:pt x="994601" y="3853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5" name="Freeform 164">
                <a:extLst>
                  <a:ext uri="{FF2B5EF4-FFF2-40B4-BE49-F238E27FC236}">
                    <a16:creationId xmlns:a16="http://schemas.microsoft.com/office/drawing/2014/main" id="{A8B3FDD1-9DBF-1D49-B0D4-9F1B3129A8F1}"/>
                  </a:ext>
                </a:extLst>
              </p:cNvPr>
              <p:cNvSpPr/>
              <p:nvPr/>
            </p:nvSpPr>
            <p:spPr>
              <a:xfrm>
                <a:off x="5613312" y="4108132"/>
                <a:ext cx="995894" cy="953993"/>
              </a:xfrm>
              <a:custGeom>
                <a:avLst/>
                <a:gdLst>
                  <a:gd name="connsiteX0" fmla="*/ 995895 w 995894"/>
                  <a:gd name="connsiteY0" fmla="*/ 150558 h 953993"/>
                  <a:gd name="connsiteX1" fmla="*/ 962049 w 995894"/>
                  <a:gd name="connsiteY1" fmla="*/ 460820 h 953993"/>
                  <a:gd name="connsiteX2" fmla="*/ 926299 w 995894"/>
                  <a:gd name="connsiteY2" fmla="*/ 584073 h 953993"/>
                  <a:gd name="connsiteX3" fmla="*/ 926235 w 995894"/>
                  <a:gd name="connsiteY3" fmla="*/ 584200 h 953993"/>
                  <a:gd name="connsiteX4" fmla="*/ 456590 w 995894"/>
                  <a:gd name="connsiteY4" fmla="*/ 953897 h 953993"/>
                  <a:gd name="connsiteX5" fmla="*/ 28282 w 995894"/>
                  <a:gd name="connsiteY5" fmla="*/ 589725 h 953993"/>
                  <a:gd name="connsiteX6" fmla="*/ 2691 w 995894"/>
                  <a:gd name="connsiteY6" fmla="*/ 411797 h 953993"/>
                  <a:gd name="connsiteX7" fmla="*/ 2120 w 995894"/>
                  <a:gd name="connsiteY7" fmla="*/ 244094 h 953993"/>
                  <a:gd name="connsiteX8" fmla="*/ 2501 w 995894"/>
                  <a:gd name="connsiteY8" fmla="*/ 236664 h 953993"/>
                  <a:gd name="connsiteX9" fmla="*/ 15265 w 995894"/>
                  <a:gd name="connsiteY9" fmla="*/ 110046 h 953993"/>
                  <a:gd name="connsiteX10" fmla="*/ 497928 w 995894"/>
                  <a:gd name="connsiteY10" fmla="*/ 0 h 953993"/>
                  <a:gd name="connsiteX11" fmla="*/ 995069 w 995894"/>
                  <a:gd name="connsiteY11" fmla="*/ 110046 h 953993"/>
                  <a:gd name="connsiteX12" fmla="*/ 995895 w 995894"/>
                  <a:gd name="connsiteY12" fmla="*/ 150558 h 953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95894" h="953993">
                    <a:moveTo>
                      <a:pt x="995895" y="150558"/>
                    </a:moveTo>
                    <a:cubicBezTo>
                      <a:pt x="995895" y="210947"/>
                      <a:pt x="991513" y="331279"/>
                      <a:pt x="962049" y="460820"/>
                    </a:cubicBezTo>
                    <a:cubicBezTo>
                      <a:pt x="952779" y="501523"/>
                      <a:pt x="941094" y="543115"/>
                      <a:pt x="926299" y="584073"/>
                    </a:cubicBezTo>
                    <a:cubicBezTo>
                      <a:pt x="926235" y="584136"/>
                      <a:pt x="926235" y="584136"/>
                      <a:pt x="926235" y="584200"/>
                    </a:cubicBezTo>
                    <a:cubicBezTo>
                      <a:pt x="857529" y="773811"/>
                      <a:pt x="722210" y="949134"/>
                      <a:pt x="456590" y="953897"/>
                    </a:cubicBezTo>
                    <a:cubicBezTo>
                      <a:pt x="189572" y="958723"/>
                      <a:pt x="74510" y="782383"/>
                      <a:pt x="28282" y="589725"/>
                    </a:cubicBezTo>
                    <a:cubicBezTo>
                      <a:pt x="14058" y="530352"/>
                      <a:pt x="6311" y="469455"/>
                      <a:pt x="2691" y="411797"/>
                    </a:cubicBezTo>
                    <a:cubicBezTo>
                      <a:pt x="-1182" y="350202"/>
                      <a:pt x="-420" y="292354"/>
                      <a:pt x="2120" y="244094"/>
                    </a:cubicBezTo>
                    <a:cubicBezTo>
                      <a:pt x="2247" y="241554"/>
                      <a:pt x="2374" y="239077"/>
                      <a:pt x="2501" y="236664"/>
                    </a:cubicBezTo>
                    <a:cubicBezTo>
                      <a:pt x="6882" y="160464"/>
                      <a:pt x="15265" y="110046"/>
                      <a:pt x="15265" y="110046"/>
                    </a:cubicBezTo>
                    <a:cubicBezTo>
                      <a:pt x="15265" y="110046"/>
                      <a:pt x="277075" y="0"/>
                      <a:pt x="497928" y="0"/>
                    </a:cubicBezTo>
                    <a:cubicBezTo>
                      <a:pt x="718844" y="0"/>
                      <a:pt x="995069" y="110046"/>
                      <a:pt x="995069" y="110046"/>
                    </a:cubicBezTo>
                    <a:cubicBezTo>
                      <a:pt x="995069" y="110046"/>
                      <a:pt x="995895" y="124841"/>
                      <a:pt x="995895" y="150558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6" name="Freeform 165">
                <a:extLst>
                  <a:ext uri="{FF2B5EF4-FFF2-40B4-BE49-F238E27FC236}">
                    <a16:creationId xmlns:a16="http://schemas.microsoft.com/office/drawing/2014/main" id="{2DD4D25E-ACE7-F440-8288-44A05634B301}"/>
                  </a:ext>
                </a:extLst>
              </p:cNvPr>
              <p:cNvSpPr/>
              <p:nvPr/>
            </p:nvSpPr>
            <p:spPr>
              <a:xfrm>
                <a:off x="3905450" y="4258690"/>
                <a:ext cx="5407513" cy="1079249"/>
              </a:xfrm>
              <a:custGeom>
                <a:avLst/>
                <a:gdLst>
                  <a:gd name="connsiteX0" fmla="*/ 168773 w 5407513"/>
                  <a:gd name="connsiteY0" fmla="*/ 137668 h 1079249"/>
                  <a:gd name="connsiteX1" fmla="*/ 168837 w 5407513"/>
                  <a:gd name="connsiteY1" fmla="*/ 137668 h 1079249"/>
                  <a:gd name="connsiteX2" fmla="*/ 469446 w 5407513"/>
                  <a:gd name="connsiteY2" fmla="*/ 532321 h 1079249"/>
                  <a:gd name="connsiteX3" fmla="*/ 822569 w 5407513"/>
                  <a:gd name="connsiteY3" fmla="*/ 69596 h 1079249"/>
                  <a:gd name="connsiteX4" fmla="*/ 828475 w 5407513"/>
                  <a:gd name="connsiteY4" fmla="*/ 69850 h 1079249"/>
                  <a:gd name="connsiteX5" fmla="*/ 1229604 w 5407513"/>
                  <a:gd name="connsiteY5" fmla="*/ 724154 h 1079249"/>
                  <a:gd name="connsiteX6" fmla="*/ 1705473 w 5407513"/>
                  <a:gd name="connsiteY6" fmla="*/ 93409 h 1079249"/>
                  <a:gd name="connsiteX7" fmla="*/ 1709982 w 5407513"/>
                  <a:gd name="connsiteY7" fmla="*/ 93536 h 1079249"/>
                  <a:gd name="connsiteX8" fmla="*/ 2164452 w 5407513"/>
                  <a:gd name="connsiteY8" fmla="*/ 803339 h 1079249"/>
                  <a:gd name="connsiteX9" fmla="*/ 2703757 w 5407513"/>
                  <a:gd name="connsiteY9" fmla="*/ 0 h 1079249"/>
                  <a:gd name="connsiteX10" fmla="*/ 3243062 w 5407513"/>
                  <a:gd name="connsiteY10" fmla="*/ 803339 h 1079249"/>
                  <a:gd name="connsiteX11" fmla="*/ 3697532 w 5407513"/>
                  <a:gd name="connsiteY11" fmla="*/ 93536 h 1079249"/>
                  <a:gd name="connsiteX12" fmla="*/ 3702041 w 5407513"/>
                  <a:gd name="connsiteY12" fmla="*/ 93409 h 1079249"/>
                  <a:gd name="connsiteX13" fmla="*/ 4177909 w 5407513"/>
                  <a:gd name="connsiteY13" fmla="*/ 724154 h 1079249"/>
                  <a:gd name="connsiteX14" fmla="*/ 4579039 w 5407513"/>
                  <a:gd name="connsiteY14" fmla="*/ 69850 h 1079249"/>
                  <a:gd name="connsiteX15" fmla="*/ 4584944 w 5407513"/>
                  <a:gd name="connsiteY15" fmla="*/ 69596 h 1079249"/>
                  <a:gd name="connsiteX16" fmla="*/ 4938068 w 5407513"/>
                  <a:gd name="connsiteY16" fmla="*/ 532321 h 1079249"/>
                  <a:gd name="connsiteX17" fmla="*/ 5238677 w 5407513"/>
                  <a:gd name="connsiteY17" fmla="*/ 137668 h 1079249"/>
                  <a:gd name="connsiteX18" fmla="*/ 5238741 w 5407513"/>
                  <a:gd name="connsiteY18" fmla="*/ 137668 h 1079249"/>
                  <a:gd name="connsiteX19" fmla="*/ 5314179 w 5407513"/>
                  <a:gd name="connsiteY19" fmla="*/ 634175 h 1079249"/>
                  <a:gd name="connsiteX20" fmla="*/ 2703757 w 5407513"/>
                  <a:gd name="connsiteY20" fmla="*/ 1071182 h 1079249"/>
                  <a:gd name="connsiteX21" fmla="*/ 93335 w 5407513"/>
                  <a:gd name="connsiteY21" fmla="*/ 634175 h 1079249"/>
                  <a:gd name="connsiteX22" fmla="*/ 168773 w 5407513"/>
                  <a:gd name="connsiteY22" fmla="*/ 137668 h 1079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407513" h="1079249">
                    <a:moveTo>
                      <a:pt x="168773" y="137668"/>
                    </a:moveTo>
                    <a:lnTo>
                      <a:pt x="168837" y="137668"/>
                    </a:lnTo>
                    <a:cubicBezTo>
                      <a:pt x="171758" y="302514"/>
                      <a:pt x="219827" y="536766"/>
                      <a:pt x="469446" y="532321"/>
                    </a:cubicBezTo>
                    <a:cubicBezTo>
                      <a:pt x="754942" y="527241"/>
                      <a:pt x="812092" y="224790"/>
                      <a:pt x="822569" y="69596"/>
                    </a:cubicBezTo>
                    <a:lnTo>
                      <a:pt x="828475" y="69850"/>
                    </a:lnTo>
                    <a:cubicBezTo>
                      <a:pt x="813870" y="268986"/>
                      <a:pt x="823522" y="731457"/>
                      <a:pt x="1229604" y="724154"/>
                    </a:cubicBezTo>
                    <a:cubicBezTo>
                      <a:pt x="1618859" y="717233"/>
                      <a:pt x="1692710" y="299720"/>
                      <a:pt x="1705473" y="93409"/>
                    </a:cubicBezTo>
                    <a:lnTo>
                      <a:pt x="1709982" y="93536"/>
                    </a:lnTo>
                    <a:cubicBezTo>
                      <a:pt x="1697472" y="333629"/>
                      <a:pt x="1727317" y="811213"/>
                      <a:pt x="2164452" y="803339"/>
                    </a:cubicBezTo>
                    <a:cubicBezTo>
                      <a:pt x="2670038" y="794258"/>
                      <a:pt x="2703757" y="167132"/>
                      <a:pt x="2703757" y="0"/>
                    </a:cubicBezTo>
                    <a:cubicBezTo>
                      <a:pt x="2703757" y="167132"/>
                      <a:pt x="2737475" y="794322"/>
                      <a:pt x="3243062" y="803339"/>
                    </a:cubicBezTo>
                    <a:cubicBezTo>
                      <a:pt x="3680196" y="811213"/>
                      <a:pt x="3710042" y="333629"/>
                      <a:pt x="3697532" y="93536"/>
                    </a:cubicBezTo>
                    <a:lnTo>
                      <a:pt x="3702041" y="93409"/>
                    </a:lnTo>
                    <a:cubicBezTo>
                      <a:pt x="3714804" y="299720"/>
                      <a:pt x="3788655" y="717233"/>
                      <a:pt x="4177909" y="724154"/>
                    </a:cubicBezTo>
                    <a:cubicBezTo>
                      <a:pt x="4583992" y="731393"/>
                      <a:pt x="4593644" y="268986"/>
                      <a:pt x="4579039" y="69850"/>
                    </a:cubicBezTo>
                    <a:lnTo>
                      <a:pt x="4584944" y="69596"/>
                    </a:lnTo>
                    <a:cubicBezTo>
                      <a:pt x="4595422" y="224790"/>
                      <a:pt x="4652572" y="527241"/>
                      <a:pt x="4938068" y="532321"/>
                    </a:cubicBezTo>
                    <a:cubicBezTo>
                      <a:pt x="5187686" y="536766"/>
                      <a:pt x="5235756" y="302514"/>
                      <a:pt x="5238677" y="137668"/>
                    </a:cubicBezTo>
                    <a:lnTo>
                      <a:pt x="5238741" y="137668"/>
                    </a:lnTo>
                    <a:cubicBezTo>
                      <a:pt x="5238741" y="137668"/>
                      <a:pt x="5561638" y="419037"/>
                      <a:pt x="5314179" y="634175"/>
                    </a:cubicBezTo>
                    <a:cubicBezTo>
                      <a:pt x="5066719" y="849249"/>
                      <a:pt x="3874697" y="1130618"/>
                      <a:pt x="2703757" y="1071182"/>
                    </a:cubicBezTo>
                    <a:cubicBezTo>
                      <a:pt x="1532817" y="1130618"/>
                      <a:pt x="340795" y="849249"/>
                      <a:pt x="93335" y="634175"/>
                    </a:cubicBezTo>
                    <a:cubicBezTo>
                      <a:pt x="-154124" y="419100"/>
                      <a:pt x="168773" y="137668"/>
                      <a:pt x="168773" y="137668"/>
                    </a:cubicBez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7" name="Freeform 166">
                <a:extLst>
                  <a:ext uri="{FF2B5EF4-FFF2-40B4-BE49-F238E27FC236}">
                    <a16:creationId xmlns:a16="http://schemas.microsoft.com/office/drawing/2014/main" id="{F67890FF-C1CA-B647-996D-A94AC3AB2D7B}"/>
                  </a:ext>
                </a:extLst>
              </p:cNvPr>
              <p:cNvSpPr/>
              <p:nvPr/>
            </p:nvSpPr>
            <p:spPr>
              <a:xfrm>
                <a:off x="8488172" y="5494591"/>
                <a:ext cx="63" cy="6350"/>
              </a:xfrm>
              <a:custGeom>
                <a:avLst/>
                <a:gdLst>
                  <a:gd name="connsiteX0" fmla="*/ 0 w 63"/>
                  <a:gd name="connsiteY0" fmla="*/ 0 h 6350"/>
                  <a:gd name="connsiteX1" fmla="*/ 63 w 63"/>
                  <a:gd name="connsiteY1" fmla="*/ 0 h 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50">
                    <a:moveTo>
                      <a:pt x="0" y="0"/>
                    </a:moveTo>
                    <a:lnTo>
                      <a:pt x="63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8" name="Freeform 167">
                <a:extLst>
                  <a:ext uri="{FF2B5EF4-FFF2-40B4-BE49-F238E27FC236}">
                    <a16:creationId xmlns:a16="http://schemas.microsoft.com/office/drawing/2014/main" id="{7ADA3EC0-BA41-9743-8CB8-01CFBF97EE37}"/>
                  </a:ext>
                </a:extLst>
              </p:cNvPr>
              <p:cNvSpPr/>
              <p:nvPr/>
            </p:nvSpPr>
            <p:spPr>
              <a:xfrm>
                <a:off x="8707066" y="4353381"/>
                <a:ext cx="258046" cy="195682"/>
              </a:xfrm>
              <a:custGeom>
                <a:avLst/>
                <a:gdLst>
                  <a:gd name="connsiteX0" fmla="*/ 17390 w 258046"/>
                  <a:gd name="connsiteY0" fmla="*/ 24435 h 195682"/>
                  <a:gd name="connsiteX1" fmla="*/ 201602 w 258046"/>
                  <a:gd name="connsiteY1" fmla="*/ 242 h 195682"/>
                  <a:gd name="connsiteX2" fmla="*/ 225860 w 258046"/>
                  <a:gd name="connsiteY2" fmla="*/ 13196 h 195682"/>
                  <a:gd name="connsiteX3" fmla="*/ 257737 w 258046"/>
                  <a:gd name="connsiteY3" fmla="*/ 152896 h 195682"/>
                  <a:gd name="connsiteX4" fmla="*/ 240655 w 258046"/>
                  <a:gd name="connsiteY4" fmla="*/ 171247 h 195682"/>
                  <a:gd name="connsiteX5" fmla="*/ 56441 w 258046"/>
                  <a:gd name="connsiteY5" fmla="*/ 195441 h 195682"/>
                  <a:gd name="connsiteX6" fmla="*/ 32185 w 258046"/>
                  <a:gd name="connsiteY6" fmla="*/ 182487 h 195682"/>
                  <a:gd name="connsiteX7" fmla="*/ 308 w 258046"/>
                  <a:gd name="connsiteY7" fmla="*/ 42787 h 195682"/>
                  <a:gd name="connsiteX8" fmla="*/ 17390 w 258046"/>
                  <a:gd name="connsiteY8" fmla="*/ 24435 h 195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6" h="195682">
                    <a:moveTo>
                      <a:pt x="17390" y="24435"/>
                    </a:moveTo>
                    <a:lnTo>
                      <a:pt x="201602" y="242"/>
                    </a:lnTo>
                    <a:cubicBezTo>
                      <a:pt x="213033" y="-1282"/>
                      <a:pt x="223891" y="4560"/>
                      <a:pt x="225860" y="13196"/>
                    </a:cubicBezTo>
                    <a:lnTo>
                      <a:pt x="257737" y="152896"/>
                    </a:lnTo>
                    <a:cubicBezTo>
                      <a:pt x="259705" y="161532"/>
                      <a:pt x="252085" y="169787"/>
                      <a:pt x="240655" y="171247"/>
                    </a:cubicBezTo>
                    <a:lnTo>
                      <a:pt x="56441" y="195441"/>
                    </a:lnTo>
                    <a:cubicBezTo>
                      <a:pt x="45012" y="196965"/>
                      <a:pt x="34153" y="191123"/>
                      <a:pt x="32185" y="182487"/>
                    </a:cubicBezTo>
                    <a:lnTo>
                      <a:pt x="308" y="42787"/>
                    </a:lnTo>
                    <a:cubicBezTo>
                      <a:pt x="-1660" y="34151"/>
                      <a:pt x="6023" y="25959"/>
                      <a:pt x="17390" y="24435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9" name="Freeform 168">
                <a:extLst>
                  <a:ext uri="{FF2B5EF4-FFF2-40B4-BE49-F238E27FC236}">
                    <a16:creationId xmlns:a16="http://schemas.microsoft.com/office/drawing/2014/main" id="{09E82142-1B75-8848-8BD1-69E32D119B49}"/>
                  </a:ext>
                </a:extLst>
              </p:cNvPr>
              <p:cNvSpPr/>
              <p:nvPr/>
            </p:nvSpPr>
            <p:spPr>
              <a:xfrm>
                <a:off x="8769667" y="4400867"/>
                <a:ext cx="132841" cy="100774"/>
              </a:xfrm>
              <a:custGeom>
                <a:avLst/>
                <a:gdLst>
                  <a:gd name="connsiteX0" fmla="*/ 0 w 132841"/>
                  <a:gd name="connsiteY0" fmla="*/ 14859 h 100774"/>
                  <a:gd name="connsiteX1" fmla="*/ 113284 w 132841"/>
                  <a:gd name="connsiteY1" fmla="*/ 0 h 100774"/>
                  <a:gd name="connsiteX2" fmla="*/ 132842 w 132841"/>
                  <a:gd name="connsiteY2" fmla="*/ 85916 h 100774"/>
                  <a:gd name="connsiteX3" fmla="*/ 19621 w 132841"/>
                  <a:gd name="connsiteY3" fmla="*/ 100774 h 100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2841" h="100774">
                    <a:moveTo>
                      <a:pt x="0" y="14859"/>
                    </a:moveTo>
                    <a:lnTo>
                      <a:pt x="113284" y="0"/>
                    </a:lnTo>
                    <a:lnTo>
                      <a:pt x="132842" y="85916"/>
                    </a:lnTo>
                    <a:lnTo>
                      <a:pt x="19621" y="100774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0" name="Freeform 169">
                <a:extLst>
                  <a:ext uri="{FF2B5EF4-FFF2-40B4-BE49-F238E27FC236}">
                    <a16:creationId xmlns:a16="http://schemas.microsoft.com/office/drawing/2014/main" id="{61E6F7D6-FA02-8C40-924D-D6791F4989D6}"/>
                  </a:ext>
                </a:extLst>
              </p:cNvPr>
              <p:cNvSpPr/>
              <p:nvPr/>
            </p:nvSpPr>
            <p:spPr>
              <a:xfrm>
                <a:off x="7907997" y="4435838"/>
                <a:ext cx="251028" cy="190280"/>
              </a:xfrm>
              <a:custGeom>
                <a:avLst/>
                <a:gdLst>
                  <a:gd name="connsiteX0" fmla="*/ 19342 w 251028"/>
                  <a:gd name="connsiteY0" fmla="*/ 14051 h 190280"/>
                  <a:gd name="connsiteX1" fmla="*/ 209080 w 251028"/>
                  <a:gd name="connsiteY1" fmla="*/ 81 h 190280"/>
                  <a:gd name="connsiteX2" fmla="*/ 232448 w 251028"/>
                  <a:gd name="connsiteY2" fmla="*/ 14622 h 190280"/>
                  <a:gd name="connsiteX3" fmla="*/ 250927 w 251028"/>
                  <a:gd name="connsiteY3" fmla="*/ 158514 h 190280"/>
                  <a:gd name="connsiteX4" fmla="*/ 231686 w 251028"/>
                  <a:gd name="connsiteY4" fmla="*/ 176230 h 190280"/>
                  <a:gd name="connsiteX5" fmla="*/ 41948 w 251028"/>
                  <a:gd name="connsiteY5" fmla="*/ 190200 h 190280"/>
                  <a:gd name="connsiteX6" fmla="*/ 18580 w 251028"/>
                  <a:gd name="connsiteY6" fmla="*/ 175658 h 190280"/>
                  <a:gd name="connsiteX7" fmla="*/ 102 w 251028"/>
                  <a:gd name="connsiteY7" fmla="*/ 31767 h 190280"/>
                  <a:gd name="connsiteX8" fmla="*/ 19342 w 251028"/>
                  <a:gd name="connsiteY8" fmla="*/ 14051 h 19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190280">
                    <a:moveTo>
                      <a:pt x="19342" y="14051"/>
                    </a:moveTo>
                    <a:lnTo>
                      <a:pt x="209080" y="81"/>
                    </a:lnTo>
                    <a:cubicBezTo>
                      <a:pt x="220828" y="-808"/>
                      <a:pt x="231305" y="5733"/>
                      <a:pt x="232448" y="14622"/>
                    </a:cubicBezTo>
                    <a:lnTo>
                      <a:pt x="250927" y="158514"/>
                    </a:lnTo>
                    <a:cubicBezTo>
                      <a:pt x="252070" y="167403"/>
                      <a:pt x="243497" y="175341"/>
                      <a:pt x="231686" y="176230"/>
                    </a:cubicBezTo>
                    <a:lnTo>
                      <a:pt x="41948" y="190200"/>
                    </a:lnTo>
                    <a:cubicBezTo>
                      <a:pt x="30201" y="191089"/>
                      <a:pt x="19723" y="184548"/>
                      <a:pt x="18580" y="175658"/>
                    </a:cubicBezTo>
                    <a:lnTo>
                      <a:pt x="102" y="31767"/>
                    </a:lnTo>
                    <a:cubicBezTo>
                      <a:pt x="-1042" y="22877"/>
                      <a:pt x="7595" y="14940"/>
                      <a:pt x="19342" y="1405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1" name="Freeform 170">
                <a:extLst>
                  <a:ext uri="{FF2B5EF4-FFF2-40B4-BE49-F238E27FC236}">
                    <a16:creationId xmlns:a16="http://schemas.microsoft.com/office/drawing/2014/main" id="{66617642-A617-0842-895E-7E7D721AACE1}"/>
                  </a:ext>
                </a:extLst>
              </p:cNvPr>
              <p:cNvSpPr/>
              <p:nvPr/>
            </p:nvSpPr>
            <p:spPr>
              <a:xfrm>
                <a:off x="7969504" y="4482465"/>
                <a:ext cx="128015" cy="97027"/>
              </a:xfrm>
              <a:custGeom>
                <a:avLst/>
                <a:gdLst>
                  <a:gd name="connsiteX0" fmla="*/ 0 w 128015"/>
                  <a:gd name="connsiteY0" fmla="*/ 8572 h 97027"/>
                  <a:gd name="connsiteX1" fmla="*/ 116649 w 128015"/>
                  <a:gd name="connsiteY1" fmla="*/ 0 h 97027"/>
                  <a:gd name="connsiteX2" fmla="*/ 128015 w 128015"/>
                  <a:gd name="connsiteY2" fmla="*/ 88392 h 97027"/>
                  <a:gd name="connsiteX3" fmla="*/ 11366 w 128015"/>
                  <a:gd name="connsiteY3" fmla="*/ 97028 h 97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015" h="97027">
                    <a:moveTo>
                      <a:pt x="0" y="8572"/>
                    </a:moveTo>
                    <a:lnTo>
                      <a:pt x="116649" y="0"/>
                    </a:lnTo>
                    <a:lnTo>
                      <a:pt x="128015" y="88392"/>
                    </a:lnTo>
                    <a:lnTo>
                      <a:pt x="11366" y="97028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2" name="Freeform 171">
                <a:extLst>
                  <a:ext uri="{FF2B5EF4-FFF2-40B4-BE49-F238E27FC236}">
                    <a16:creationId xmlns:a16="http://schemas.microsoft.com/office/drawing/2014/main" id="{6882C735-1435-404A-BFA6-59A21BD4ED19}"/>
                  </a:ext>
                </a:extLst>
              </p:cNvPr>
              <p:cNvSpPr/>
              <p:nvPr/>
            </p:nvSpPr>
            <p:spPr>
              <a:xfrm>
                <a:off x="6966453" y="4478143"/>
                <a:ext cx="259470" cy="196793"/>
              </a:xfrm>
              <a:custGeom>
                <a:avLst/>
                <a:gdLst>
                  <a:gd name="connsiteX0" fmla="*/ 22928 w 259470"/>
                  <a:gd name="connsiteY0" fmla="*/ 3178 h 196793"/>
                  <a:gd name="connsiteX1" fmla="*/ 231463 w 259470"/>
                  <a:gd name="connsiteY1" fmla="*/ 3 h 196793"/>
                  <a:gd name="connsiteX2" fmla="*/ 255339 w 259470"/>
                  <a:gd name="connsiteY2" fmla="*/ 17403 h 196793"/>
                  <a:gd name="connsiteX3" fmla="*/ 259466 w 259470"/>
                  <a:gd name="connsiteY3" fmla="*/ 175518 h 196793"/>
                  <a:gd name="connsiteX4" fmla="*/ 236542 w 259470"/>
                  <a:gd name="connsiteY4" fmla="*/ 193615 h 196793"/>
                  <a:gd name="connsiteX5" fmla="*/ 28008 w 259470"/>
                  <a:gd name="connsiteY5" fmla="*/ 196790 h 196793"/>
                  <a:gd name="connsiteX6" fmla="*/ 4132 w 259470"/>
                  <a:gd name="connsiteY6" fmla="*/ 179391 h 196793"/>
                  <a:gd name="connsiteX7" fmla="*/ 5 w 259470"/>
                  <a:gd name="connsiteY7" fmla="*/ 21276 h 196793"/>
                  <a:gd name="connsiteX8" fmla="*/ 22928 w 259470"/>
                  <a:gd name="connsiteY8" fmla="*/ 3178 h 19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0" h="196793">
                    <a:moveTo>
                      <a:pt x="22928" y="3178"/>
                    </a:moveTo>
                    <a:lnTo>
                      <a:pt x="231463" y="3"/>
                    </a:lnTo>
                    <a:cubicBezTo>
                      <a:pt x="244416" y="-187"/>
                      <a:pt x="255084" y="7623"/>
                      <a:pt x="255339" y="17403"/>
                    </a:cubicBezTo>
                    <a:lnTo>
                      <a:pt x="259466" y="175518"/>
                    </a:lnTo>
                    <a:cubicBezTo>
                      <a:pt x="259720" y="185297"/>
                      <a:pt x="249433" y="193425"/>
                      <a:pt x="236542" y="193615"/>
                    </a:cubicBezTo>
                    <a:lnTo>
                      <a:pt x="28008" y="196790"/>
                    </a:lnTo>
                    <a:cubicBezTo>
                      <a:pt x="15054" y="196981"/>
                      <a:pt x="4387" y="189170"/>
                      <a:pt x="4132" y="179391"/>
                    </a:cubicBezTo>
                    <a:lnTo>
                      <a:pt x="5" y="21276"/>
                    </a:lnTo>
                    <a:cubicBezTo>
                      <a:pt x="-249" y="11497"/>
                      <a:pt x="9975" y="3433"/>
                      <a:pt x="22928" y="317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3" name="Freeform 172">
                <a:extLst>
                  <a:ext uri="{FF2B5EF4-FFF2-40B4-BE49-F238E27FC236}">
                    <a16:creationId xmlns:a16="http://schemas.microsoft.com/office/drawing/2014/main" id="{36A397FF-8B1D-E042-B724-65AD969BF264}"/>
                  </a:ext>
                </a:extLst>
              </p:cNvPr>
              <p:cNvSpPr/>
              <p:nvPr/>
            </p:nvSpPr>
            <p:spPr>
              <a:xfrm>
                <a:off x="7030783" y="4526978"/>
                <a:ext cx="130747" cy="99187"/>
              </a:xfrm>
              <a:custGeom>
                <a:avLst/>
                <a:gdLst>
                  <a:gd name="connsiteX0" fmla="*/ 0 w 130747"/>
                  <a:gd name="connsiteY0" fmla="*/ 1968 h 99187"/>
                  <a:gd name="connsiteX1" fmla="*/ 128207 w 130747"/>
                  <a:gd name="connsiteY1" fmla="*/ 0 h 99187"/>
                  <a:gd name="connsiteX2" fmla="*/ 130747 w 130747"/>
                  <a:gd name="connsiteY2" fmla="*/ 97218 h 99187"/>
                  <a:gd name="connsiteX3" fmla="*/ 2604 w 130747"/>
                  <a:gd name="connsiteY3" fmla="*/ 99187 h 99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747" h="99187">
                    <a:moveTo>
                      <a:pt x="0" y="1968"/>
                    </a:moveTo>
                    <a:lnTo>
                      <a:pt x="128207" y="0"/>
                    </a:lnTo>
                    <a:lnTo>
                      <a:pt x="130747" y="97218"/>
                    </a:lnTo>
                    <a:lnTo>
                      <a:pt x="2604" y="99187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4" name="Freeform 173">
                <a:extLst>
                  <a:ext uri="{FF2B5EF4-FFF2-40B4-BE49-F238E27FC236}">
                    <a16:creationId xmlns:a16="http://schemas.microsoft.com/office/drawing/2014/main" id="{76A6F9CF-8076-1442-A2D1-A2CCC10B4975}"/>
                  </a:ext>
                </a:extLst>
              </p:cNvPr>
              <p:cNvSpPr/>
              <p:nvPr/>
            </p:nvSpPr>
            <p:spPr>
              <a:xfrm>
                <a:off x="4245300" y="4353381"/>
                <a:ext cx="258046" cy="195682"/>
              </a:xfrm>
              <a:custGeom>
                <a:avLst/>
                <a:gdLst>
                  <a:gd name="connsiteX0" fmla="*/ 240657 w 258046"/>
                  <a:gd name="connsiteY0" fmla="*/ 24435 h 195682"/>
                  <a:gd name="connsiteX1" fmla="*/ 56444 w 258046"/>
                  <a:gd name="connsiteY1" fmla="*/ 242 h 195682"/>
                  <a:gd name="connsiteX2" fmla="*/ 32187 w 258046"/>
                  <a:gd name="connsiteY2" fmla="*/ 13196 h 195682"/>
                  <a:gd name="connsiteX3" fmla="*/ 310 w 258046"/>
                  <a:gd name="connsiteY3" fmla="*/ 152896 h 195682"/>
                  <a:gd name="connsiteX4" fmla="*/ 17391 w 258046"/>
                  <a:gd name="connsiteY4" fmla="*/ 171247 h 195682"/>
                  <a:gd name="connsiteX5" fmla="*/ 201605 w 258046"/>
                  <a:gd name="connsiteY5" fmla="*/ 195441 h 195682"/>
                  <a:gd name="connsiteX6" fmla="*/ 225862 w 258046"/>
                  <a:gd name="connsiteY6" fmla="*/ 182487 h 195682"/>
                  <a:gd name="connsiteX7" fmla="*/ 257739 w 258046"/>
                  <a:gd name="connsiteY7" fmla="*/ 42787 h 195682"/>
                  <a:gd name="connsiteX8" fmla="*/ 240657 w 258046"/>
                  <a:gd name="connsiteY8" fmla="*/ 24435 h 195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6" h="195682">
                    <a:moveTo>
                      <a:pt x="240657" y="24435"/>
                    </a:moveTo>
                    <a:lnTo>
                      <a:pt x="56444" y="242"/>
                    </a:lnTo>
                    <a:cubicBezTo>
                      <a:pt x="45014" y="-1282"/>
                      <a:pt x="34155" y="4560"/>
                      <a:pt x="32187" y="13196"/>
                    </a:cubicBezTo>
                    <a:lnTo>
                      <a:pt x="310" y="152896"/>
                    </a:lnTo>
                    <a:cubicBezTo>
                      <a:pt x="-1659" y="161532"/>
                      <a:pt x="5961" y="169787"/>
                      <a:pt x="17391" y="171247"/>
                    </a:cubicBezTo>
                    <a:lnTo>
                      <a:pt x="201605" y="195441"/>
                    </a:lnTo>
                    <a:cubicBezTo>
                      <a:pt x="213035" y="196965"/>
                      <a:pt x="223893" y="191123"/>
                      <a:pt x="225862" y="182487"/>
                    </a:cubicBezTo>
                    <a:lnTo>
                      <a:pt x="257739" y="42787"/>
                    </a:lnTo>
                    <a:cubicBezTo>
                      <a:pt x="259707" y="34151"/>
                      <a:pt x="252024" y="25959"/>
                      <a:pt x="240657" y="24435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5" name="Freeform 174">
                <a:extLst>
                  <a:ext uri="{FF2B5EF4-FFF2-40B4-BE49-F238E27FC236}">
                    <a16:creationId xmlns:a16="http://schemas.microsoft.com/office/drawing/2014/main" id="{F3D0EA12-2B05-944F-A7C0-6331AF566B07}"/>
                  </a:ext>
                </a:extLst>
              </p:cNvPr>
              <p:cNvSpPr/>
              <p:nvPr/>
            </p:nvSpPr>
            <p:spPr>
              <a:xfrm>
                <a:off x="4307903" y="4400867"/>
                <a:ext cx="132842" cy="100774"/>
              </a:xfrm>
              <a:custGeom>
                <a:avLst/>
                <a:gdLst>
                  <a:gd name="connsiteX0" fmla="*/ 132842 w 132842"/>
                  <a:gd name="connsiteY0" fmla="*/ 14859 h 100774"/>
                  <a:gd name="connsiteX1" fmla="*/ 19558 w 132842"/>
                  <a:gd name="connsiteY1" fmla="*/ 0 h 100774"/>
                  <a:gd name="connsiteX2" fmla="*/ 0 w 132842"/>
                  <a:gd name="connsiteY2" fmla="*/ 85916 h 100774"/>
                  <a:gd name="connsiteX3" fmla="*/ 113221 w 132842"/>
                  <a:gd name="connsiteY3" fmla="*/ 100774 h 100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2842" h="100774">
                    <a:moveTo>
                      <a:pt x="132842" y="14859"/>
                    </a:moveTo>
                    <a:lnTo>
                      <a:pt x="19558" y="0"/>
                    </a:lnTo>
                    <a:lnTo>
                      <a:pt x="0" y="85916"/>
                    </a:lnTo>
                    <a:lnTo>
                      <a:pt x="113221" y="100774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6" name="Freeform 175">
                <a:extLst>
                  <a:ext uri="{FF2B5EF4-FFF2-40B4-BE49-F238E27FC236}">
                    <a16:creationId xmlns:a16="http://schemas.microsoft.com/office/drawing/2014/main" id="{D5C11946-5830-8D4A-BCE1-887A686F5BBF}"/>
                  </a:ext>
                </a:extLst>
              </p:cNvPr>
              <p:cNvSpPr/>
              <p:nvPr/>
            </p:nvSpPr>
            <p:spPr>
              <a:xfrm>
                <a:off x="5051386" y="4435838"/>
                <a:ext cx="251028" cy="190280"/>
              </a:xfrm>
              <a:custGeom>
                <a:avLst/>
                <a:gdLst>
                  <a:gd name="connsiteX0" fmla="*/ 231687 w 251028"/>
                  <a:gd name="connsiteY0" fmla="*/ 14051 h 190280"/>
                  <a:gd name="connsiteX1" fmla="*/ 41948 w 251028"/>
                  <a:gd name="connsiteY1" fmla="*/ 81 h 190280"/>
                  <a:gd name="connsiteX2" fmla="*/ 18581 w 251028"/>
                  <a:gd name="connsiteY2" fmla="*/ 14622 h 190280"/>
                  <a:gd name="connsiteX3" fmla="*/ 102 w 251028"/>
                  <a:gd name="connsiteY3" fmla="*/ 158514 h 190280"/>
                  <a:gd name="connsiteX4" fmla="*/ 19343 w 251028"/>
                  <a:gd name="connsiteY4" fmla="*/ 176230 h 190280"/>
                  <a:gd name="connsiteX5" fmla="*/ 209081 w 251028"/>
                  <a:gd name="connsiteY5" fmla="*/ 190200 h 190280"/>
                  <a:gd name="connsiteX6" fmla="*/ 232448 w 251028"/>
                  <a:gd name="connsiteY6" fmla="*/ 175658 h 190280"/>
                  <a:gd name="connsiteX7" fmla="*/ 250927 w 251028"/>
                  <a:gd name="connsiteY7" fmla="*/ 31767 h 190280"/>
                  <a:gd name="connsiteX8" fmla="*/ 231687 w 251028"/>
                  <a:gd name="connsiteY8" fmla="*/ 14051 h 19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190280">
                    <a:moveTo>
                      <a:pt x="231687" y="14051"/>
                    </a:moveTo>
                    <a:lnTo>
                      <a:pt x="41948" y="81"/>
                    </a:lnTo>
                    <a:cubicBezTo>
                      <a:pt x="30201" y="-808"/>
                      <a:pt x="19723" y="5733"/>
                      <a:pt x="18581" y="14622"/>
                    </a:cubicBezTo>
                    <a:lnTo>
                      <a:pt x="102" y="158514"/>
                    </a:lnTo>
                    <a:cubicBezTo>
                      <a:pt x="-1041" y="167403"/>
                      <a:pt x="7532" y="175341"/>
                      <a:pt x="19343" y="176230"/>
                    </a:cubicBezTo>
                    <a:lnTo>
                      <a:pt x="209081" y="190200"/>
                    </a:lnTo>
                    <a:cubicBezTo>
                      <a:pt x="220828" y="191089"/>
                      <a:pt x="231306" y="184548"/>
                      <a:pt x="232448" y="175658"/>
                    </a:cubicBezTo>
                    <a:lnTo>
                      <a:pt x="250927" y="31767"/>
                    </a:lnTo>
                    <a:cubicBezTo>
                      <a:pt x="252070" y="22877"/>
                      <a:pt x="243434" y="14940"/>
                      <a:pt x="231687" y="1405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7" name="Freeform 176">
                <a:extLst>
                  <a:ext uri="{FF2B5EF4-FFF2-40B4-BE49-F238E27FC236}">
                    <a16:creationId xmlns:a16="http://schemas.microsoft.com/office/drawing/2014/main" id="{B02A1EC6-C93A-FA49-979E-ACC57496C3A1}"/>
                  </a:ext>
                </a:extLst>
              </p:cNvPr>
              <p:cNvSpPr/>
              <p:nvPr/>
            </p:nvSpPr>
            <p:spPr>
              <a:xfrm>
                <a:off x="5112892" y="4482465"/>
                <a:ext cx="128016" cy="97027"/>
              </a:xfrm>
              <a:custGeom>
                <a:avLst/>
                <a:gdLst>
                  <a:gd name="connsiteX0" fmla="*/ 128016 w 128016"/>
                  <a:gd name="connsiteY0" fmla="*/ 8572 h 97027"/>
                  <a:gd name="connsiteX1" fmla="*/ 11366 w 128016"/>
                  <a:gd name="connsiteY1" fmla="*/ 0 h 97027"/>
                  <a:gd name="connsiteX2" fmla="*/ 0 w 128016"/>
                  <a:gd name="connsiteY2" fmla="*/ 88392 h 97027"/>
                  <a:gd name="connsiteX3" fmla="*/ 116649 w 128016"/>
                  <a:gd name="connsiteY3" fmla="*/ 97028 h 97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016" h="97027">
                    <a:moveTo>
                      <a:pt x="128016" y="8572"/>
                    </a:moveTo>
                    <a:lnTo>
                      <a:pt x="11366" y="0"/>
                    </a:lnTo>
                    <a:lnTo>
                      <a:pt x="0" y="88392"/>
                    </a:lnTo>
                    <a:lnTo>
                      <a:pt x="116649" y="97028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8" name="Freeform 177">
                <a:extLst>
                  <a:ext uri="{FF2B5EF4-FFF2-40B4-BE49-F238E27FC236}">
                    <a16:creationId xmlns:a16="http://schemas.microsoft.com/office/drawing/2014/main" id="{AF211FCE-C189-B548-B30E-C7D2600181BB}"/>
                  </a:ext>
                </a:extLst>
              </p:cNvPr>
              <p:cNvSpPr/>
              <p:nvPr/>
            </p:nvSpPr>
            <p:spPr>
              <a:xfrm>
                <a:off x="5984489" y="4478143"/>
                <a:ext cx="259472" cy="196793"/>
              </a:xfrm>
              <a:custGeom>
                <a:avLst/>
                <a:gdLst>
                  <a:gd name="connsiteX0" fmla="*/ 236542 w 259472"/>
                  <a:gd name="connsiteY0" fmla="*/ 3178 h 196793"/>
                  <a:gd name="connsiteX1" fmla="*/ 28008 w 259472"/>
                  <a:gd name="connsiteY1" fmla="*/ 3 h 196793"/>
                  <a:gd name="connsiteX2" fmla="*/ 4132 w 259472"/>
                  <a:gd name="connsiteY2" fmla="*/ 17403 h 196793"/>
                  <a:gd name="connsiteX3" fmla="*/ 5 w 259472"/>
                  <a:gd name="connsiteY3" fmla="*/ 175518 h 196793"/>
                  <a:gd name="connsiteX4" fmla="*/ 22928 w 259472"/>
                  <a:gd name="connsiteY4" fmla="*/ 193615 h 196793"/>
                  <a:gd name="connsiteX5" fmla="*/ 231462 w 259472"/>
                  <a:gd name="connsiteY5" fmla="*/ 196790 h 196793"/>
                  <a:gd name="connsiteX6" fmla="*/ 255338 w 259472"/>
                  <a:gd name="connsiteY6" fmla="*/ 179391 h 196793"/>
                  <a:gd name="connsiteX7" fmla="*/ 259466 w 259472"/>
                  <a:gd name="connsiteY7" fmla="*/ 21276 h 196793"/>
                  <a:gd name="connsiteX8" fmla="*/ 236542 w 259472"/>
                  <a:gd name="connsiteY8" fmla="*/ 3178 h 19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2" h="196793">
                    <a:moveTo>
                      <a:pt x="236542" y="3178"/>
                    </a:moveTo>
                    <a:lnTo>
                      <a:pt x="28008" y="3"/>
                    </a:lnTo>
                    <a:cubicBezTo>
                      <a:pt x="15118" y="-187"/>
                      <a:pt x="4386" y="7623"/>
                      <a:pt x="4132" y="17403"/>
                    </a:cubicBezTo>
                    <a:lnTo>
                      <a:pt x="5" y="175518"/>
                    </a:lnTo>
                    <a:cubicBezTo>
                      <a:pt x="-249" y="185297"/>
                      <a:pt x="10038" y="193425"/>
                      <a:pt x="22928" y="193615"/>
                    </a:cubicBezTo>
                    <a:lnTo>
                      <a:pt x="231462" y="196790"/>
                    </a:lnTo>
                    <a:cubicBezTo>
                      <a:pt x="244416" y="196981"/>
                      <a:pt x="255084" y="189170"/>
                      <a:pt x="255338" y="179391"/>
                    </a:cubicBezTo>
                    <a:lnTo>
                      <a:pt x="259466" y="21276"/>
                    </a:lnTo>
                    <a:cubicBezTo>
                      <a:pt x="259783" y="11497"/>
                      <a:pt x="249496" y="3433"/>
                      <a:pt x="236542" y="317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9" name="Freeform 178">
                <a:extLst>
                  <a:ext uri="{FF2B5EF4-FFF2-40B4-BE49-F238E27FC236}">
                    <a16:creationId xmlns:a16="http://schemas.microsoft.com/office/drawing/2014/main" id="{377D89E3-2867-A742-9758-F411CDD691E7}"/>
                  </a:ext>
                </a:extLst>
              </p:cNvPr>
              <p:cNvSpPr/>
              <p:nvPr/>
            </p:nvSpPr>
            <p:spPr>
              <a:xfrm>
                <a:off x="6048883" y="4526978"/>
                <a:ext cx="130746" cy="99187"/>
              </a:xfrm>
              <a:custGeom>
                <a:avLst/>
                <a:gdLst>
                  <a:gd name="connsiteX0" fmla="*/ 130746 w 130746"/>
                  <a:gd name="connsiteY0" fmla="*/ 1968 h 99187"/>
                  <a:gd name="connsiteX1" fmla="*/ 2540 w 130746"/>
                  <a:gd name="connsiteY1" fmla="*/ 0 h 99187"/>
                  <a:gd name="connsiteX2" fmla="*/ 0 w 130746"/>
                  <a:gd name="connsiteY2" fmla="*/ 97218 h 99187"/>
                  <a:gd name="connsiteX3" fmla="*/ 128207 w 130746"/>
                  <a:gd name="connsiteY3" fmla="*/ 99187 h 99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746" h="99187">
                    <a:moveTo>
                      <a:pt x="130746" y="1968"/>
                    </a:moveTo>
                    <a:lnTo>
                      <a:pt x="2540" y="0"/>
                    </a:lnTo>
                    <a:lnTo>
                      <a:pt x="0" y="97218"/>
                    </a:lnTo>
                    <a:lnTo>
                      <a:pt x="128207" y="99187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0" name="Freeform 179">
                <a:extLst>
                  <a:ext uri="{FF2B5EF4-FFF2-40B4-BE49-F238E27FC236}">
                    <a16:creationId xmlns:a16="http://schemas.microsoft.com/office/drawing/2014/main" id="{F2EA7CA0-DD31-6345-A71D-F2F309474F9E}"/>
                  </a:ext>
                </a:extLst>
              </p:cNvPr>
              <p:cNvSpPr/>
              <p:nvPr/>
            </p:nvSpPr>
            <p:spPr>
              <a:xfrm>
                <a:off x="4067640" y="4412107"/>
                <a:ext cx="5082967" cy="177503"/>
              </a:xfrm>
              <a:custGeom>
                <a:avLst/>
                <a:gdLst>
                  <a:gd name="connsiteX0" fmla="*/ 6392 w 5082967"/>
                  <a:gd name="connsiteY0" fmla="*/ 0 h 177503"/>
                  <a:gd name="connsiteX1" fmla="*/ 7535 w 5082967"/>
                  <a:gd name="connsiteY1" fmla="*/ 64 h 177503"/>
                  <a:gd name="connsiteX2" fmla="*/ 3545692 w 5082967"/>
                  <a:gd name="connsiteY2" fmla="*/ 141605 h 177503"/>
                  <a:gd name="connsiteX3" fmla="*/ 5075343 w 5082967"/>
                  <a:gd name="connsiteY3" fmla="*/ 127 h 177503"/>
                  <a:gd name="connsiteX4" fmla="*/ 5082837 w 5082967"/>
                  <a:gd name="connsiteY4" fmla="*/ 3873 h 177503"/>
                  <a:gd name="connsiteX5" fmla="*/ 5077947 w 5082967"/>
                  <a:gd name="connsiteY5" fmla="*/ 9589 h 177503"/>
                  <a:gd name="connsiteX6" fmla="*/ 3546771 w 5082967"/>
                  <a:gd name="connsiteY6" fmla="*/ 151257 h 177503"/>
                  <a:gd name="connsiteX7" fmla="*/ 1928791 w 5082967"/>
                  <a:gd name="connsiteY7" fmla="*/ 168973 h 177503"/>
                  <a:gd name="connsiteX8" fmla="*/ 5186 w 5082967"/>
                  <a:gd name="connsiteY8" fmla="*/ 9652 h 177503"/>
                  <a:gd name="connsiteX9" fmla="*/ 106 w 5082967"/>
                  <a:gd name="connsiteY9" fmla="*/ 4064 h 177503"/>
                  <a:gd name="connsiteX10" fmla="*/ 6392 w 5082967"/>
                  <a:gd name="connsiteY10" fmla="*/ 0 h 177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82967" h="177503">
                    <a:moveTo>
                      <a:pt x="6392" y="0"/>
                    </a:moveTo>
                    <a:cubicBezTo>
                      <a:pt x="6773" y="0"/>
                      <a:pt x="7154" y="0"/>
                      <a:pt x="7535" y="64"/>
                    </a:cubicBezTo>
                    <a:cubicBezTo>
                      <a:pt x="1391010" y="195009"/>
                      <a:pt x="2695237" y="184595"/>
                      <a:pt x="3545692" y="141605"/>
                    </a:cubicBezTo>
                    <a:cubicBezTo>
                      <a:pt x="4467267" y="94996"/>
                      <a:pt x="5069375" y="1079"/>
                      <a:pt x="5075343" y="127"/>
                    </a:cubicBezTo>
                    <a:cubicBezTo>
                      <a:pt x="5078836" y="-445"/>
                      <a:pt x="5082138" y="1270"/>
                      <a:pt x="5082837" y="3873"/>
                    </a:cubicBezTo>
                    <a:cubicBezTo>
                      <a:pt x="5083535" y="6477"/>
                      <a:pt x="5081376" y="9017"/>
                      <a:pt x="5077947" y="9589"/>
                    </a:cubicBezTo>
                    <a:cubicBezTo>
                      <a:pt x="5071978" y="10541"/>
                      <a:pt x="4469173" y="104584"/>
                      <a:pt x="3546771" y="151257"/>
                    </a:cubicBezTo>
                    <a:cubicBezTo>
                      <a:pt x="3005053" y="178689"/>
                      <a:pt x="2460731" y="184658"/>
                      <a:pt x="1928791" y="168973"/>
                    </a:cubicBezTo>
                    <a:cubicBezTo>
                      <a:pt x="1263883" y="149415"/>
                      <a:pt x="616691" y="95758"/>
                      <a:pt x="5186" y="9652"/>
                    </a:cubicBezTo>
                    <a:cubicBezTo>
                      <a:pt x="1757" y="9144"/>
                      <a:pt x="-529" y="6667"/>
                      <a:pt x="106" y="4064"/>
                    </a:cubicBezTo>
                    <a:cubicBezTo>
                      <a:pt x="741" y="1651"/>
                      <a:pt x="3408" y="0"/>
                      <a:pt x="6392" y="0"/>
                    </a:cubicBez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1" name="Freeform 180">
                <a:extLst>
                  <a:ext uri="{FF2B5EF4-FFF2-40B4-BE49-F238E27FC236}">
                    <a16:creationId xmlns:a16="http://schemas.microsoft.com/office/drawing/2014/main" id="{F11B37B6-A1BA-4142-81C0-3563526DB95D}"/>
                  </a:ext>
                </a:extLst>
              </p:cNvPr>
              <p:cNvSpPr/>
              <p:nvPr/>
            </p:nvSpPr>
            <p:spPr>
              <a:xfrm>
                <a:off x="4083939" y="4508944"/>
                <a:ext cx="590550" cy="282192"/>
              </a:xfrm>
              <a:custGeom>
                <a:avLst/>
                <a:gdLst>
                  <a:gd name="connsiteX0" fmla="*/ 317500 w 590550"/>
                  <a:gd name="connsiteY0" fmla="*/ 212725 h 282192"/>
                  <a:gd name="connsiteX1" fmla="*/ 590550 w 590550"/>
                  <a:gd name="connsiteY1" fmla="*/ 65088 h 282192"/>
                  <a:gd name="connsiteX2" fmla="*/ 290957 w 590550"/>
                  <a:gd name="connsiteY2" fmla="*/ 282130 h 282192"/>
                  <a:gd name="connsiteX3" fmla="*/ 0 w 590550"/>
                  <a:gd name="connsiteY3" fmla="*/ 0 h 282192"/>
                  <a:gd name="connsiteX4" fmla="*/ 98806 w 590550"/>
                  <a:gd name="connsiteY4" fmla="*/ 131064 h 282192"/>
                  <a:gd name="connsiteX5" fmla="*/ 317500 w 590550"/>
                  <a:gd name="connsiteY5" fmla="*/ 212725 h 282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0550" h="282192">
                    <a:moveTo>
                      <a:pt x="317500" y="212725"/>
                    </a:moveTo>
                    <a:cubicBezTo>
                      <a:pt x="420307" y="196977"/>
                      <a:pt x="495998" y="104521"/>
                      <a:pt x="590550" y="65088"/>
                    </a:cubicBezTo>
                    <a:cubicBezTo>
                      <a:pt x="542671" y="179197"/>
                      <a:pt x="454089" y="279209"/>
                      <a:pt x="290957" y="282130"/>
                    </a:cubicBezTo>
                    <a:cubicBezTo>
                      <a:pt x="94869" y="285623"/>
                      <a:pt x="23114" y="141732"/>
                      <a:pt x="0" y="0"/>
                    </a:cubicBezTo>
                    <a:cubicBezTo>
                      <a:pt x="28003" y="47498"/>
                      <a:pt x="59118" y="93027"/>
                      <a:pt x="98806" y="131064"/>
                    </a:cubicBezTo>
                    <a:cubicBezTo>
                      <a:pt x="157035" y="186817"/>
                      <a:pt x="237808" y="224980"/>
                      <a:pt x="317500" y="21272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2" name="Freeform 181">
                <a:extLst>
                  <a:ext uri="{FF2B5EF4-FFF2-40B4-BE49-F238E27FC236}">
                    <a16:creationId xmlns:a16="http://schemas.microsoft.com/office/drawing/2014/main" id="{7443FF03-C899-2B46-8DAC-24619AA99EAC}"/>
                  </a:ext>
                </a:extLst>
              </p:cNvPr>
              <p:cNvSpPr/>
              <p:nvPr/>
            </p:nvSpPr>
            <p:spPr>
              <a:xfrm>
                <a:off x="4740402" y="4582985"/>
                <a:ext cx="820038" cy="399944"/>
              </a:xfrm>
              <a:custGeom>
                <a:avLst/>
                <a:gdLst>
                  <a:gd name="connsiteX0" fmla="*/ 820039 w 820038"/>
                  <a:gd name="connsiteY0" fmla="*/ 48324 h 399944"/>
                  <a:gd name="connsiteX1" fmla="*/ 394652 w 820038"/>
                  <a:gd name="connsiteY1" fmla="*/ 399860 h 399944"/>
                  <a:gd name="connsiteX2" fmla="*/ 0 w 820038"/>
                  <a:gd name="connsiteY2" fmla="*/ 0 h 399944"/>
                  <a:gd name="connsiteX3" fmla="*/ 212979 w 820038"/>
                  <a:gd name="connsiteY3" fmla="*/ 234505 h 399944"/>
                  <a:gd name="connsiteX4" fmla="*/ 523621 w 820038"/>
                  <a:gd name="connsiteY4" fmla="*/ 313690 h 399944"/>
                  <a:gd name="connsiteX5" fmla="*/ 820039 w 820038"/>
                  <a:gd name="connsiteY5" fmla="*/ 48324 h 399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20038" h="399944">
                    <a:moveTo>
                      <a:pt x="820039" y="48324"/>
                    </a:moveTo>
                    <a:cubicBezTo>
                      <a:pt x="762254" y="224980"/>
                      <a:pt x="642239" y="395478"/>
                      <a:pt x="394652" y="399860"/>
                    </a:cubicBezTo>
                    <a:cubicBezTo>
                      <a:pt x="121476" y="404749"/>
                      <a:pt x="27686" y="197104"/>
                      <a:pt x="0" y="0"/>
                    </a:cubicBezTo>
                    <a:cubicBezTo>
                      <a:pt x="53911" y="88074"/>
                      <a:pt x="132651" y="172720"/>
                      <a:pt x="212979" y="234505"/>
                    </a:cubicBezTo>
                    <a:cubicBezTo>
                      <a:pt x="300545" y="301943"/>
                      <a:pt x="416242" y="339916"/>
                      <a:pt x="523621" y="313690"/>
                    </a:cubicBezTo>
                    <a:cubicBezTo>
                      <a:pt x="655955" y="281369"/>
                      <a:pt x="745236" y="164783"/>
                      <a:pt x="820039" y="4832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3" name="Freeform 182">
                <a:extLst>
                  <a:ext uri="{FF2B5EF4-FFF2-40B4-BE49-F238E27FC236}">
                    <a16:creationId xmlns:a16="http://schemas.microsoft.com/office/drawing/2014/main" id="{D183161E-432C-8242-AD90-C594280440DD}"/>
                  </a:ext>
                </a:extLst>
              </p:cNvPr>
              <p:cNvSpPr/>
              <p:nvPr/>
            </p:nvSpPr>
            <p:spPr>
              <a:xfrm>
                <a:off x="5641594" y="4692332"/>
                <a:ext cx="897953" cy="369793"/>
              </a:xfrm>
              <a:custGeom>
                <a:avLst/>
                <a:gdLst>
                  <a:gd name="connsiteX0" fmla="*/ 897953 w 897953"/>
                  <a:gd name="connsiteY0" fmla="*/ 0 h 369793"/>
                  <a:gd name="connsiteX1" fmla="*/ 428308 w 897953"/>
                  <a:gd name="connsiteY1" fmla="*/ 369697 h 369793"/>
                  <a:gd name="connsiteX2" fmla="*/ 0 w 897953"/>
                  <a:gd name="connsiteY2" fmla="*/ 5524 h 369793"/>
                  <a:gd name="connsiteX3" fmla="*/ 248984 w 897953"/>
                  <a:gd name="connsiteY3" fmla="*/ 226441 h 369793"/>
                  <a:gd name="connsiteX4" fmla="*/ 674560 w 897953"/>
                  <a:gd name="connsiteY4" fmla="*/ 223838 h 369793"/>
                  <a:gd name="connsiteX5" fmla="*/ 897953 w 897953"/>
                  <a:gd name="connsiteY5" fmla="*/ 0 h 369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97953" h="369793">
                    <a:moveTo>
                      <a:pt x="897953" y="0"/>
                    </a:moveTo>
                    <a:cubicBezTo>
                      <a:pt x="829247" y="189611"/>
                      <a:pt x="693928" y="364934"/>
                      <a:pt x="428308" y="369697"/>
                    </a:cubicBezTo>
                    <a:cubicBezTo>
                      <a:pt x="161290" y="374523"/>
                      <a:pt x="46228" y="198183"/>
                      <a:pt x="0" y="5524"/>
                    </a:cubicBezTo>
                    <a:cubicBezTo>
                      <a:pt x="63817" y="98806"/>
                      <a:pt x="150495" y="180658"/>
                      <a:pt x="248984" y="226441"/>
                    </a:cubicBezTo>
                    <a:cubicBezTo>
                      <a:pt x="382270" y="288417"/>
                      <a:pt x="544576" y="292481"/>
                      <a:pt x="674560" y="223838"/>
                    </a:cubicBezTo>
                    <a:cubicBezTo>
                      <a:pt x="769429" y="173736"/>
                      <a:pt x="839788" y="91630"/>
                      <a:pt x="897953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4" name="Freeform 183">
                <a:extLst>
                  <a:ext uri="{FF2B5EF4-FFF2-40B4-BE49-F238E27FC236}">
                    <a16:creationId xmlns:a16="http://schemas.microsoft.com/office/drawing/2014/main" id="{1E29BE24-F228-A649-9AC2-5CA20CE9CE52}"/>
                  </a:ext>
                </a:extLst>
              </p:cNvPr>
              <p:cNvSpPr/>
              <p:nvPr/>
            </p:nvSpPr>
            <p:spPr>
              <a:xfrm>
                <a:off x="6645782" y="4580509"/>
                <a:ext cx="949515" cy="481616"/>
              </a:xfrm>
              <a:custGeom>
                <a:avLst/>
                <a:gdLst>
                  <a:gd name="connsiteX0" fmla="*/ 843280 w 949515"/>
                  <a:gd name="connsiteY0" fmla="*/ 245554 h 481616"/>
                  <a:gd name="connsiteX1" fmla="*/ 949516 w 949515"/>
                  <a:gd name="connsiteY1" fmla="*/ 14605 h 481616"/>
                  <a:gd name="connsiteX2" fmla="*/ 502730 w 949515"/>
                  <a:gd name="connsiteY2" fmla="*/ 481520 h 481616"/>
                  <a:gd name="connsiteX3" fmla="*/ 2731 w 949515"/>
                  <a:gd name="connsiteY3" fmla="*/ 11366 h 481616"/>
                  <a:gd name="connsiteX4" fmla="*/ 0 w 949515"/>
                  <a:gd name="connsiteY4" fmla="*/ 0 h 481616"/>
                  <a:gd name="connsiteX5" fmla="*/ 232601 w 949515"/>
                  <a:gd name="connsiteY5" fmla="*/ 279273 h 481616"/>
                  <a:gd name="connsiteX6" fmla="*/ 591122 w 949515"/>
                  <a:gd name="connsiteY6" fmla="*/ 405638 h 481616"/>
                  <a:gd name="connsiteX7" fmla="*/ 843280 w 949515"/>
                  <a:gd name="connsiteY7" fmla="*/ 245554 h 481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49515" h="481616">
                    <a:moveTo>
                      <a:pt x="843280" y="245554"/>
                    </a:moveTo>
                    <a:cubicBezTo>
                      <a:pt x="894842" y="177546"/>
                      <a:pt x="928243" y="97472"/>
                      <a:pt x="949516" y="14605"/>
                    </a:cubicBezTo>
                    <a:cubicBezTo>
                      <a:pt x="920686" y="242062"/>
                      <a:pt x="816928" y="487172"/>
                      <a:pt x="502730" y="481520"/>
                    </a:cubicBezTo>
                    <a:cubicBezTo>
                      <a:pt x="190436" y="475932"/>
                      <a:pt x="58166" y="234505"/>
                      <a:pt x="2731" y="11366"/>
                    </a:cubicBezTo>
                    <a:cubicBezTo>
                      <a:pt x="1778" y="7557"/>
                      <a:pt x="889" y="3810"/>
                      <a:pt x="0" y="0"/>
                    </a:cubicBezTo>
                    <a:cubicBezTo>
                      <a:pt x="64453" y="100457"/>
                      <a:pt x="145924" y="201104"/>
                      <a:pt x="232601" y="279273"/>
                    </a:cubicBezTo>
                    <a:cubicBezTo>
                      <a:pt x="329883" y="366966"/>
                      <a:pt x="461709" y="426021"/>
                      <a:pt x="591122" y="405638"/>
                    </a:cubicBezTo>
                    <a:cubicBezTo>
                      <a:pt x="691897" y="389763"/>
                      <a:pt x="781622" y="326834"/>
                      <a:pt x="843280" y="24555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5" name="Freeform 184">
                <a:extLst>
                  <a:ext uri="{FF2B5EF4-FFF2-40B4-BE49-F238E27FC236}">
                    <a16:creationId xmlns:a16="http://schemas.microsoft.com/office/drawing/2014/main" id="{162B0A47-E1A1-0B43-AC0F-0ECA5466DE7B}"/>
                  </a:ext>
                </a:extLst>
              </p:cNvPr>
              <p:cNvSpPr/>
              <p:nvPr/>
            </p:nvSpPr>
            <p:spPr>
              <a:xfrm>
                <a:off x="7650226" y="4508690"/>
                <a:ext cx="835342" cy="474239"/>
              </a:xfrm>
              <a:custGeom>
                <a:avLst/>
                <a:gdLst>
                  <a:gd name="connsiteX0" fmla="*/ 749744 w 835342"/>
                  <a:gd name="connsiteY0" fmla="*/ 198818 h 474239"/>
                  <a:gd name="connsiteX1" fmla="*/ 835343 w 835342"/>
                  <a:gd name="connsiteY1" fmla="*/ 0 h 474239"/>
                  <a:gd name="connsiteX2" fmla="*/ 433133 w 835342"/>
                  <a:gd name="connsiteY2" fmla="*/ 474154 h 474239"/>
                  <a:gd name="connsiteX3" fmla="*/ 0 w 835342"/>
                  <a:gd name="connsiteY3" fmla="*/ 97853 h 474239"/>
                  <a:gd name="connsiteX4" fmla="*/ 213551 w 835342"/>
                  <a:gd name="connsiteY4" fmla="*/ 317944 h 474239"/>
                  <a:gd name="connsiteX5" fmla="*/ 582358 w 835342"/>
                  <a:gd name="connsiteY5" fmla="*/ 361124 h 474239"/>
                  <a:gd name="connsiteX6" fmla="*/ 749744 w 835342"/>
                  <a:gd name="connsiteY6" fmla="*/ 198818 h 474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35342" h="474239">
                    <a:moveTo>
                      <a:pt x="749744" y="198818"/>
                    </a:moveTo>
                    <a:cubicBezTo>
                      <a:pt x="786575" y="136588"/>
                      <a:pt x="811530" y="68389"/>
                      <a:pt x="835343" y="0"/>
                    </a:cubicBezTo>
                    <a:cubicBezTo>
                      <a:pt x="821055" y="215074"/>
                      <a:pt x="741045" y="479679"/>
                      <a:pt x="433133" y="474154"/>
                    </a:cubicBezTo>
                    <a:cubicBezTo>
                      <a:pt x="173990" y="469519"/>
                      <a:pt x="54610" y="282956"/>
                      <a:pt x="0" y="97853"/>
                    </a:cubicBezTo>
                    <a:cubicBezTo>
                      <a:pt x="61341" y="181800"/>
                      <a:pt x="125413" y="262191"/>
                      <a:pt x="213551" y="317944"/>
                    </a:cubicBezTo>
                    <a:cubicBezTo>
                      <a:pt x="322643" y="386969"/>
                      <a:pt x="465328" y="415671"/>
                      <a:pt x="582358" y="361124"/>
                    </a:cubicBezTo>
                    <a:cubicBezTo>
                      <a:pt x="653923" y="327787"/>
                      <a:pt x="709613" y="266700"/>
                      <a:pt x="749744" y="198818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6" name="Freeform 185">
                <a:extLst>
                  <a:ext uri="{FF2B5EF4-FFF2-40B4-BE49-F238E27FC236}">
                    <a16:creationId xmlns:a16="http://schemas.microsoft.com/office/drawing/2014/main" id="{1D88BFB6-4C61-9842-9369-5183EC9B0FEA}"/>
                  </a:ext>
                </a:extLst>
              </p:cNvPr>
              <p:cNvSpPr/>
              <p:nvPr/>
            </p:nvSpPr>
            <p:spPr>
              <a:xfrm>
                <a:off x="8531859" y="4495165"/>
                <a:ext cx="604710" cy="295970"/>
              </a:xfrm>
              <a:custGeom>
                <a:avLst/>
                <a:gdLst>
                  <a:gd name="connsiteX0" fmla="*/ 604710 w 604710"/>
                  <a:gd name="connsiteY0" fmla="*/ 0 h 295970"/>
                  <a:gd name="connsiteX1" fmla="*/ 311659 w 604710"/>
                  <a:gd name="connsiteY1" fmla="*/ 295910 h 295970"/>
                  <a:gd name="connsiteX2" fmla="*/ 26543 w 604710"/>
                  <a:gd name="connsiteY2" fmla="*/ 110363 h 295970"/>
                  <a:gd name="connsiteX3" fmla="*/ 0 w 604710"/>
                  <a:gd name="connsiteY3" fmla="*/ 47561 h 295970"/>
                  <a:gd name="connsiteX4" fmla="*/ 216662 w 604710"/>
                  <a:gd name="connsiteY4" fmla="*/ 215963 h 295970"/>
                  <a:gd name="connsiteX5" fmla="*/ 416370 w 604710"/>
                  <a:gd name="connsiteY5" fmla="*/ 229298 h 295970"/>
                  <a:gd name="connsiteX6" fmla="*/ 548005 w 604710"/>
                  <a:gd name="connsiteY6" fmla="*/ 117348 h 295970"/>
                  <a:gd name="connsiteX7" fmla="*/ 604710 w 604710"/>
                  <a:gd name="connsiteY7" fmla="*/ 0 h 295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04710" h="295970">
                    <a:moveTo>
                      <a:pt x="604710" y="0"/>
                    </a:moveTo>
                    <a:cubicBezTo>
                      <a:pt x="584009" y="146050"/>
                      <a:pt x="514097" y="299466"/>
                      <a:pt x="311659" y="295910"/>
                    </a:cubicBezTo>
                    <a:cubicBezTo>
                      <a:pt x="163767" y="293243"/>
                      <a:pt x="77153" y="210757"/>
                      <a:pt x="26543" y="110363"/>
                    </a:cubicBezTo>
                    <a:cubicBezTo>
                      <a:pt x="16320" y="89979"/>
                      <a:pt x="7493" y="68897"/>
                      <a:pt x="0" y="47561"/>
                    </a:cubicBezTo>
                    <a:cubicBezTo>
                      <a:pt x="58674" y="118745"/>
                      <a:pt x="135446" y="185039"/>
                      <a:pt x="216662" y="215963"/>
                    </a:cubicBezTo>
                    <a:cubicBezTo>
                      <a:pt x="280353" y="240220"/>
                      <a:pt x="352108" y="251904"/>
                      <a:pt x="416370" y="229298"/>
                    </a:cubicBezTo>
                    <a:cubicBezTo>
                      <a:pt x="471742" y="209804"/>
                      <a:pt x="516192" y="166624"/>
                      <a:pt x="548005" y="117348"/>
                    </a:cubicBezTo>
                    <a:cubicBezTo>
                      <a:pt x="571627" y="80772"/>
                      <a:pt x="589026" y="40703"/>
                      <a:pt x="604710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87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139827" y="1679364"/>
              <a:ext cx="1386822" cy="1867343"/>
              <a:chOff x="3089529" y="309625"/>
              <a:chExt cx="2474134" cy="3331400"/>
            </a:xfrm>
          </p:grpSpPr>
          <p:sp>
            <p:nvSpPr>
              <p:cNvPr id="188" name="Freeform 187">
                <a:extLst>
                  <a:ext uri="{FF2B5EF4-FFF2-40B4-BE49-F238E27FC236}">
                    <a16:creationId xmlns:a16="http://schemas.microsoft.com/office/drawing/2014/main" id="{ADDD5CD3-2EAF-9243-8633-B4B2FF0C1AF9}"/>
                  </a:ext>
                </a:extLst>
              </p:cNvPr>
              <p:cNvSpPr/>
              <p:nvPr/>
            </p:nvSpPr>
            <p:spPr>
              <a:xfrm>
                <a:off x="3089529" y="309625"/>
                <a:ext cx="1122680" cy="873124"/>
              </a:xfrm>
              <a:custGeom>
                <a:avLst/>
                <a:gdLst>
                  <a:gd name="connsiteX0" fmla="*/ 1122680 w 1122680"/>
                  <a:gd name="connsiteY0" fmla="*/ 245555 h 873124"/>
                  <a:gd name="connsiteX1" fmla="*/ 173355 w 1122680"/>
                  <a:gd name="connsiteY1" fmla="*/ 873125 h 873124"/>
                  <a:gd name="connsiteX2" fmla="*/ 0 w 1122680"/>
                  <a:gd name="connsiteY2" fmla="*/ 621919 h 873124"/>
                  <a:gd name="connsiteX3" fmla="*/ 940118 w 1122680"/>
                  <a:gd name="connsiteY3" fmla="*/ 0 h 873124"/>
                  <a:gd name="connsiteX4" fmla="*/ 1122680 w 1122680"/>
                  <a:gd name="connsiteY4" fmla="*/ 245555 h 873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2680" h="873124">
                    <a:moveTo>
                      <a:pt x="1122680" y="245555"/>
                    </a:moveTo>
                    <a:lnTo>
                      <a:pt x="173355" y="873125"/>
                    </a:lnTo>
                    <a:cubicBezTo>
                      <a:pt x="77533" y="715709"/>
                      <a:pt x="0" y="621919"/>
                      <a:pt x="0" y="621919"/>
                    </a:cubicBezTo>
                    <a:lnTo>
                      <a:pt x="940118" y="0"/>
                    </a:lnTo>
                    <a:cubicBezTo>
                      <a:pt x="940118" y="4572"/>
                      <a:pt x="1010920" y="100203"/>
                      <a:pt x="1122680" y="245555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9" name="Freeform 188">
                <a:extLst>
                  <a:ext uri="{FF2B5EF4-FFF2-40B4-BE49-F238E27FC236}">
                    <a16:creationId xmlns:a16="http://schemas.microsoft.com/office/drawing/2014/main" id="{E98E1604-1325-0D47-A0CA-AA4B1F1B1F56}"/>
                  </a:ext>
                </a:extLst>
              </p:cNvPr>
              <p:cNvSpPr/>
              <p:nvPr/>
            </p:nvSpPr>
            <p:spPr>
              <a:xfrm>
                <a:off x="3262884" y="555053"/>
                <a:ext cx="2300779" cy="3085973"/>
              </a:xfrm>
              <a:custGeom>
                <a:avLst/>
                <a:gdLst>
                  <a:gd name="connsiteX0" fmla="*/ 2295081 w 2300779"/>
                  <a:gd name="connsiteY0" fmla="*/ 3085973 h 3085973"/>
                  <a:gd name="connsiteX1" fmla="*/ 1781175 w 2300779"/>
                  <a:gd name="connsiteY1" fmla="*/ 2757361 h 3085973"/>
                  <a:gd name="connsiteX2" fmla="*/ 1261173 w 2300779"/>
                  <a:gd name="connsiteY2" fmla="*/ 2699068 h 3085973"/>
                  <a:gd name="connsiteX3" fmla="*/ 1156271 w 2300779"/>
                  <a:gd name="connsiteY3" fmla="*/ 2621407 h 3085973"/>
                  <a:gd name="connsiteX4" fmla="*/ 1149540 w 2300779"/>
                  <a:gd name="connsiteY4" fmla="*/ 2605786 h 3085973"/>
                  <a:gd name="connsiteX5" fmla="*/ 1149477 w 2300779"/>
                  <a:gd name="connsiteY5" fmla="*/ 2605786 h 3085973"/>
                  <a:gd name="connsiteX6" fmla="*/ 954088 w 2300779"/>
                  <a:gd name="connsiteY6" fmla="*/ 2562543 h 3085973"/>
                  <a:gd name="connsiteX7" fmla="*/ 801052 w 2300779"/>
                  <a:gd name="connsiteY7" fmla="*/ 2451481 h 3085973"/>
                  <a:gd name="connsiteX8" fmla="*/ 746633 w 2300779"/>
                  <a:gd name="connsiteY8" fmla="*/ 2358898 h 3085973"/>
                  <a:gd name="connsiteX9" fmla="*/ 444246 w 2300779"/>
                  <a:gd name="connsiteY9" fmla="*/ 1990090 h 3085973"/>
                  <a:gd name="connsiteX10" fmla="*/ 355282 w 2300779"/>
                  <a:gd name="connsiteY10" fmla="*/ 1675384 h 3085973"/>
                  <a:gd name="connsiteX11" fmla="*/ 0 w 2300779"/>
                  <a:gd name="connsiteY11" fmla="*/ 627571 h 3085973"/>
                  <a:gd name="connsiteX12" fmla="*/ 949325 w 2300779"/>
                  <a:gd name="connsiteY12" fmla="*/ 0 h 3085973"/>
                  <a:gd name="connsiteX13" fmla="*/ 2198561 w 2300779"/>
                  <a:gd name="connsiteY13" fmla="*/ 1488059 h 3085973"/>
                  <a:gd name="connsiteX14" fmla="*/ 2286190 w 2300779"/>
                  <a:gd name="connsiteY14" fmla="*/ 1707832 h 3085973"/>
                  <a:gd name="connsiteX15" fmla="*/ 2237295 w 2300779"/>
                  <a:gd name="connsiteY15" fmla="*/ 2478405 h 3085973"/>
                  <a:gd name="connsiteX16" fmla="*/ 1986597 w 2300779"/>
                  <a:gd name="connsiteY16" fmla="*/ 1919161 h 3085973"/>
                  <a:gd name="connsiteX17" fmla="*/ 1605344 w 2300779"/>
                  <a:gd name="connsiteY17" fmla="*/ 1658874 h 3085973"/>
                  <a:gd name="connsiteX18" fmla="*/ 1808163 w 2300779"/>
                  <a:gd name="connsiteY18" fmla="*/ 2324164 h 3085973"/>
                  <a:gd name="connsiteX19" fmla="*/ 2295081 w 2300779"/>
                  <a:gd name="connsiteY19" fmla="*/ 3085973 h 3085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00779" h="3085973">
                    <a:moveTo>
                      <a:pt x="2295081" y="3085973"/>
                    </a:moveTo>
                    <a:lnTo>
                      <a:pt x="1781175" y="2757361"/>
                    </a:lnTo>
                    <a:lnTo>
                      <a:pt x="1261173" y="2699068"/>
                    </a:lnTo>
                    <a:cubicBezTo>
                      <a:pt x="1214819" y="2693861"/>
                      <a:pt x="1174750" y="2664206"/>
                      <a:pt x="1156271" y="2621407"/>
                    </a:cubicBezTo>
                    <a:cubicBezTo>
                      <a:pt x="1154113" y="2616391"/>
                      <a:pt x="1151890" y="2611184"/>
                      <a:pt x="1149540" y="2605786"/>
                    </a:cubicBezTo>
                    <a:lnTo>
                      <a:pt x="1149477" y="2605786"/>
                    </a:lnTo>
                    <a:lnTo>
                      <a:pt x="954088" y="2562543"/>
                    </a:lnTo>
                    <a:cubicBezTo>
                      <a:pt x="889889" y="2548319"/>
                      <a:pt x="834453" y="2508123"/>
                      <a:pt x="801052" y="2451481"/>
                    </a:cubicBezTo>
                    <a:cubicBezTo>
                      <a:pt x="784733" y="2423859"/>
                      <a:pt x="765937" y="2391918"/>
                      <a:pt x="746633" y="2358898"/>
                    </a:cubicBezTo>
                    <a:cubicBezTo>
                      <a:pt x="633413" y="2305939"/>
                      <a:pt x="519430" y="2128457"/>
                      <a:pt x="444246" y="1990090"/>
                    </a:cubicBezTo>
                    <a:cubicBezTo>
                      <a:pt x="391604" y="1893126"/>
                      <a:pt x="361378" y="1785557"/>
                      <a:pt x="355282" y="1675384"/>
                    </a:cubicBezTo>
                    <a:cubicBezTo>
                      <a:pt x="331724" y="1249553"/>
                      <a:pt x="144907" y="865696"/>
                      <a:pt x="0" y="627571"/>
                    </a:cubicBezTo>
                    <a:lnTo>
                      <a:pt x="949325" y="0"/>
                    </a:lnTo>
                    <a:cubicBezTo>
                      <a:pt x="1263587" y="408749"/>
                      <a:pt x="1901507" y="1210754"/>
                      <a:pt x="2198561" y="1488059"/>
                    </a:cubicBezTo>
                    <a:cubicBezTo>
                      <a:pt x="2259139" y="1544574"/>
                      <a:pt x="2291397" y="1625156"/>
                      <a:pt x="2286190" y="1707832"/>
                    </a:cubicBezTo>
                    <a:lnTo>
                      <a:pt x="2237295" y="2478405"/>
                    </a:lnTo>
                    <a:cubicBezTo>
                      <a:pt x="2237295" y="2478405"/>
                      <a:pt x="1919097" y="2372360"/>
                      <a:pt x="1986597" y="1919161"/>
                    </a:cubicBezTo>
                    <a:lnTo>
                      <a:pt x="1605344" y="1658874"/>
                    </a:lnTo>
                    <a:cubicBezTo>
                      <a:pt x="1607883" y="1665478"/>
                      <a:pt x="1774698" y="2089722"/>
                      <a:pt x="1808163" y="2324164"/>
                    </a:cubicBezTo>
                    <a:cubicBezTo>
                      <a:pt x="1808163" y="2324291"/>
                      <a:pt x="2362581" y="2801493"/>
                      <a:pt x="2295081" y="308597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0" name="Freeform 189">
                <a:extLst>
                  <a:ext uri="{FF2B5EF4-FFF2-40B4-BE49-F238E27FC236}">
                    <a16:creationId xmlns:a16="http://schemas.microsoft.com/office/drawing/2014/main" id="{2615CE44-7D7A-3446-92EB-6A9F78DAC307}"/>
                  </a:ext>
                </a:extLst>
              </p:cNvPr>
              <p:cNvSpPr/>
              <p:nvPr/>
            </p:nvSpPr>
            <p:spPr>
              <a:xfrm>
                <a:off x="4190428" y="2651696"/>
                <a:ext cx="225044" cy="510539"/>
              </a:xfrm>
              <a:custGeom>
                <a:avLst/>
                <a:gdLst>
                  <a:gd name="connsiteX0" fmla="*/ 218821 w 225044"/>
                  <a:gd name="connsiteY0" fmla="*/ 510540 h 510539"/>
                  <a:gd name="connsiteX1" fmla="*/ 211138 w 225044"/>
                  <a:gd name="connsiteY1" fmla="*/ 492760 h 510539"/>
                  <a:gd name="connsiteX2" fmla="*/ 0 w 225044"/>
                  <a:gd name="connsiteY2" fmla="*/ 2159 h 510539"/>
                  <a:gd name="connsiteX3" fmla="*/ 6414 w 225044"/>
                  <a:gd name="connsiteY3" fmla="*/ 0 h 510539"/>
                  <a:gd name="connsiteX4" fmla="*/ 217361 w 225044"/>
                  <a:gd name="connsiteY4" fmla="*/ 490093 h 510539"/>
                  <a:gd name="connsiteX5" fmla="*/ 225044 w 225044"/>
                  <a:gd name="connsiteY5" fmla="*/ 507873 h 510539"/>
                  <a:gd name="connsiteX6" fmla="*/ 218821 w 225044"/>
                  <a:gd name="connsiteY6" fmla="*/ 510540 h 510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5044" h="510539">
                    <a:moveTo>
                      <a:pt x="218821" y="510540"/>
                    </a:moveTo>
                    <a:lnTo>
                      <a:pt x="211138" y="492760"/>
                    </a:lnTo>
                    <a:cubicBezTo>
                      <a:pt x="138621" y="325057"/>
                      <a:pt x="3556" y="12827"/>
                      <a:pt x="0" y="2159"/>
                    </a:cubicBezTo>
                    <a:lnTo>
                      <a:pt x="6414" y="0"/>
                    </a:lnTo>
                    <a:cubicBezTo>
                      <a:pt x="9906" y="10414"/>
                      <a:pt x="144843" y="322453"/>
                      <a:pt x="217361" y="490093"/>
                    </a:cubicBezTo>
                    <a:lnTo>
                      <a:pt x="225044" y="507873"/>
                    </a:lnTo>
                    <a:lnTo>
                      <a:pt x="218821" y="510540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1" name="Freeform 190">
                <a:extLst>
                  <a:ext uri="{FF2B5EF4-FFF2-40B4-BE49-F238E27FC236}">
                    <a16:creationId xmlns:a16="http://schemas.microsoft.com/office/drawing/2014/main" id="{BC672762-9461-5A46-9616-5CF77F3E69E8}"/>
                  </a:ext>
                </a:extLst>
              </p:cNvPr>
              <p:cNvSpPr/>
              <p:nvPr/>
            </p:nvSpPr>
            <p:spPr>
              <a:xfrm>
                <a:off x="3867213" y="2667000"/>
                <a:ext cx="145288" cy="248729"/>
              </a:xfrm>
              <a:custGeom>
                <a:avLst/>
                <a:gdLst>
                  <a:gd name="connsiteX0" fmla="*/ 139383 w 145288"/>
                  <a:gd name="connsiteY0" fmla="*/ 248730 h 248729"/>
                  <a:gd name="connsiteX1" fmla="*/ 0 w 145288"/>
                  <a:gd name="connsiteY1" fmla="*/ 190 h 248729"/>
                  <a:gd name="connsiteX2" fmla="*/ 6795 w 145288"/>
                  <a:gd name="connsiteY2" fmla="*/ 190 h 248729"/>
                  <a:gd name="connsiteX3" fmla="*/ 3429 w 145288"/>
                  <a:gd name="connsiteY3" fmla="*/ 190 h 248729"/>
                  <a:gd name="connsiteX4" fmla="*/ 6795 w 145288"/>
                  <a:gd name="connsiteY4" fmla="*/ 0 h 248729"/>
                  <a:gd name="connsiteX5" fmla="*/ 145288 w 145288"/>
                  <a:gd name="connsiteY5" fmla="*/ 245364 h 248729"/>
                  <a:gd name="connsiteX6" fmla="*/ 139383 w 145288"/>
                  <a:gd name="connsiteY6" fmla="*/ 248730 h 248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288" h="248729">
                    <a:moveTo>
                      <a:pt x="139383" y="248730"/>
                    </a:moveTo>
                    <a:cubicBezTo>
                      <a:pt x="0" y="10668"/>
                      <a:pt x="0" y="3048"/>
                      <a:pt x="0" y="190"/>
                    </a:cubicBezTo>
                    <a:lnTo>
                      <a:pt x="6795" y="190"/>
                    </a:lnTo>
                    <a:lnTo>
                      <a:pt x="3429" y="190"/>
                    </a:lnTo>
                    <a:lnTo>
                      <a:pt x="6795" y="0"/>
                    </a:lnTo>
                    <a:cubicBezTo>
                      <a:pt x="7557" y="4572"/>
                      <a:pt x="26543" y="42608"/>
                      <a:pt x="145288" y="245364"/>
                    </a:cubicBezTo>
                    <a:lnTo>
                      <a:pt x="139383" y="248730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2" name="Freeform 191">
                <a:extLst>
                  <a:ext uri="{FF2B5EF4-FFF2-40B4-BE49-F238E27FC236}">
                    <a16:creationId xmlns:a16="http://schemas.microsoft.com/office/drawing/2014/main" id="{52453A94-1D04-5443-82AE-BABAD8E7D55A}"/>
                  </a:ext>
                </a:extLst>
              </p:cNvPr>
              <p:cNvSpPr/>
              <p:nvPr/>
            </p:nvSpPr>
            <p:spPr>
              <a:xfrm>
                <a:off x="4532693" y="2449385"/>
                <a:ext cx="513143" cy="865886"/>
              </a:xfrm>
              <a:custGeom>
                <a:avLst/>
                <a:gdLst>
                  <a:gd name="connsiteX0" fmla="*/ 509524 w 513143"/>
                  <a:gd name="connsiteY0" fmla="*/ 865886 h 865886"/>
                  <a:gd name="connsiteX1" fmla="*/ 311150 w 513143"/>
                  <a:gd name="connsiteY1" fmla="*/ 739013 h 865886"/>
                  <a:gd name="connsiteX2" fmla="*/ 126365 w 513143"/>
                  <a:gd name="connsiteY2" fmla="*/ 484949 h 865886"/>
                  <a:gd name="connsiteX3" fmla="*/ 0 w 513143"/>
                  <a:gd name="connsiteY3" fmla="*/ 1714 h 865886"/>
                  <a:gd name="connsiteX4" fmla="*/ 6541 w 513143"/>
                  <a:gd name="connsiteY4" fmla="*/ 0 h 865886"/>
                  <a:gd name="connsiteX5" fmla="*/ 132905 w 513143"/>
                  <a:gd name="connsiteY5" fmla="*/ 483235 h 865886"/>
                  <a:gd name="connsiteX6" fmla="*/ 314770 w 513143"/>
                  <a:gd name="connsiteY6" fmla="*/ 733298 h 865886"/>
                  <a:gd name="connsiteX7" fmla="*/ 513144 w 513143"/>
                  <a:gd name="connsiteY7" fmla="*/ 860171 h 865886"/>
                  <a:gd name="connsiteX8" fmla="*/ 509524 w 513143"/>
                  <a:gd name="connsiteY8" fmla="*/ 865886 h 865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13143" h="865886">
                    <a:moveTo>
                      <a:pt x="509524" y="865886"/>
                    </a:moveTo>
                    <a:lnTo>
                      <a:pt x="311150" y="739013"/>
                    </a:lnTo>
                    <a:cubicBezTo>
                      <a:pt x="219520" y="680402"/>
                      <a:pt x="153860" y="590169"/>
                      <a:pt x="126365" y="484949"/>
                    </a:cubicBezTo>
                    <a:lnTo>
                      <a:pt x="0" y="1714"/>
                    </a:lnTo>
                    <a:lnTo>
                      <a:pt x="6541" y="0"/>
                    </a:lnTo>
                    <a:lnTo>
                      <a:pt x="132905" y="483235"/>
                    </a:lnTo>
                    <a:cubicBezTo>
                      <a:pt x="160020" y="586804"/>
                      <a:pt x="224599" y="675640"/>
                      <a:pt x="314770" y="733298"/>
                    </a:cubicBezTo>
                    <a:lnTo>
                      <a:pt x="513144" y="860171"/>
                    </a:lnTo>
                    <a:lnTo>
                      <a:pt x="509524" y="865886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93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5925298" y="3451921"/>
              <a:ext cx="2435494" cy="1534000"/>
              <a:chOff x="6274867" y="3471924"/>
              <a:chExt cx="4345000" cy="2736706"/>
            </a:xfrm>
          </p:grpSpPr>
          <p:sp>
            <p:nvSpPr>
              <p:cNvPr id="194" name="Freeform 193">
                <a:extLst>
                  <a:ext uri="{FF2B5EF4-FFF2-40B4-BE49-F238E27FC236}">
                    <a16:creationId xmlns:a16="http://schemas.microsoft.com/office/drawing/2014/main" id="{4FDFD1D0-6111-FF4F-99DB-E6D0B614D8A6}"/>
                  </a:ext>
                </a:extLst>
              </p:cNvPr>
              <p:cNvSpPr/>
              <p:nvPr/>
            </p:nvSpPr>
            <p:spPr>
              <a:xfrm>
                <a:off x="6274867" y="3471924"/>
                <a:ext cx="507885" cy="998856"/>
              </a:xfrm>
              <a:custGeom>
                <a:avLst/>
                <a:gdLst>
                  <a:gd name="connsiteX0" fmla="*/ 507886 w 507885"/>
                  <a:gd name="connsiteY0" fmla="*/ 924689 h 998856"/>
                  <a:gd name="connsiteX1" fmla="*/ 449974 w 507885"/>
                  <a:gd name="connsiteY1" fmla="*/ 998857 h 998856"/>
                  <a:gd name="connsiteX2" fmla="*/ 20015 w 507885"/>
                  <a:gd name="connsiteY2" fmla="*/ 548324 h 998856"/>
                  <a:gd name="connsiteX3" fmla="*/ 267 w 507885"/>
                  <a:gd name="connsiteY3" fmla="*/ 491936 h 998856"/>
                  <a:gd name="connsiteX4" fmla="*/ 43002 w 507885"/>
                  <a:gd name="connsiteY4" fmla="*/ 5399 h 998856"/>
                  <a:gd name="connsiteX5" fmla="*/ 54749 w 507885"/>
                  <a:gd name="connsiteY5" fmla="*/ 5653 h 998856"/>
                  <a:gd name="connsiteX6" fmla="*/ 76467 w 507885"/>
                  <a:gd name="connsiteY6" fmla="*/ 512510 h 998856"/>
                  <a:gd name="connsiteX7" fmla="*/ 507886 w 507885"/>
                  <a:gd name="connsiteY7" fmla="*/ 924689 h 998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7885" h="998856">
                    <a:moveTo>
                      <a:pt x="507886" y="924689"/>
                    </a:moveTo>
                    <a:lnTo>
                      <a:pt x="449974" y="998857"/>
                    </a:lnTo>
                    <a:lnTo>
                      <a:pt x="20015" y="548324"/>
                    </a:lnTo>
                    <a:cubicBezTo>
                      <a:pt x="5664" y="533211"/>
                      <a:pt x="-1512" y="512701"/>
                      <a:pt x="267" y="491936"/>
                    </a:cubicBezTo>
                    <a:lnTo>
                      <a:pt x="43002" y="5399"/>
                    </a:lnTo>
                    <a:cubicBezTo>
                      <a:pt x="43637" y="-1967"/>
                      <a:pt x="54495" y="-1713"/>
                      <a:pt x="54749" y="5653"/>
                    </a:cubicBezTo>
                    <a:lnTo>
                      <a:pt x="76467" y="512510"/>
                    </a:lnTo>
                    <a:lnTo>
                      <a:pt x="507886" y="924689"/>
                    </a:lnTo>
                    <a:close/>
                  </a:path>
                </a:pathLst>
              </a:custGeom>
              <a:solidFill>
                <a:schemeClr val="tx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5" name="Freeform 194">
                <a:extLst>
                  <a:ext uri="{FF2B5EF4-FFF2-40B4-BE49-F238E27FC236}">
                    <a16:creationId xmlns:a16="http://schemas.microsoft.com/office/drawing/2014/main" id="{2C0EA1AD-A4F6-A848-8E21-31596A7B862B}"/>
                  </a:ext>
                </a:extLst>
              </p:cNvPr>
              <p:cNvSpPr/>
              <p:nvPr/>
            </p:nvSpPr>
            <p:spPr>
              <a:xfrm>
                <a:off x="10292833" y="4675251"/>
                <a:ext cx="327033" cy="969835"/>
              </a:xfrm>
              <a:custGeom>
                <a:avLst/>
                <a:gdLst>
                  <a:gd name="connsiteX0" fmla="*/ 327034 w 327033"/>
                  <a:gd name="connsiteY0" fmla="*/ 4699 h 969835"/>
                  <a:gd name="connsiteX1" fmla="*/ 327034 w 327033"/>
                  <a:gd name="connsiteY1" fmla="*/ 962787 h 969835"/>
                  <a:gd name="connsiteX2" fmla="*/ 1342 w 327033"/>
                  <a:gd name="connsiteY2" fmla="*/ 969835 h 969835"/>
                  <a:gd name="connsiteX3" fmla="*/ 390 w 327033"/>
                  <a:gd name="connsiteY3" fmla="*/ 0 h 969835"/>
                  <a:gd name="connsiteX4" fmla="*/ 327034 w 327033"/>
                  <a:gd name="connsiteY4" fmla="*/ 4699 h 969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7033" h="969835">
                    <a:moveTo>
                      <a:pt x="327034" y="4699"/>
                    </a:moveTo>
                    <a:lnTo>
                      <a:pt x="327034" y="962787"/>
                    </a:lnTo>
                    <a:cubicBezTo>
                      <a:pt x="240547" y="949325"/>
                      <a:pt x="128406" y="953452"/>
                      <a:pt x="1342" y="969835"/>
                    </a:cubicBezTo>
                    <a:cubicBezTo>
                      <a:pt x="580" y="701992"/>
                      <a:pt x="-627" y="213042"/>
                      <a:pt x="390" y="0"/>
                    </a:cubicBezTo>
                    <a:cubicBezTo>
                      <a:pt x="125231" y="12890"/>
                      <a:pt x="238197" y="16192"/>
                      <a:pt x="327034" y="4699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6" name="Freeform 195">
                <a:extLst>
                  <a:ext uri="{FF2B5EF4-FFF2-40B4-BE49-F238E27FC236}">
                    <a16:creationId xmlns:a16="http://schemas.microsoft.com/office/drawing/2014/main" id="{C69C1883-1147-114B-A636-23663BAD5D14}"/>
                  </a:ext>
                </a:extLst>
              </p:cNvPr>
              <p:cNvSpPr/>
              <p:nvPr/>
            </p:nvSpPr>
            <p:spPr>
              <a:xfrm>
                <a:off x="7060692" y="4801361"/>
                <a:ext cx="1644141" cy="1325916"/>
              </a:xfrm>
              <a:custGeom>
                <a:avLst/>
                <a:gdLst>
                  <a:gd name="connsiteX0" fmla="*/ 1644142 w 1644141"/>
                  <a:gd name="connsiteY0" fmla="*/ 1292923 h 1325916"/>
                  <a:gd name="connsiteX1" fmla="*/ 1593914 w 1644141"/>
                  <a:gd name="connsiteY1" fmla="*/ 1311656 h 1325916"/>
                  <a:gd name="connsiteX2" fmla="*/ 1488757 w 1644141"/>
                  <a:gd name="connsiteY2" fmla="*/ 1324292 h 1325916"/>
                  <a:gd name="connsiteX3" fmla="*/ 190944 w 1644141"/>
                  <a:gd name="connsiteY3" fmla="*/ 1167321 h 1325916"/>
                  <a:gd name="connsiteX4" fmla="*/ 66103 w 1644141"/>
                  <a:gd name="connsiteY4" fmla="*/ 1035241 h 1325916"/>
                  <a:gd name="connsiteX5" fmla="*/ 57023 w 1644141"/>
                  <a:gd name="connsiteY5" fmla="*/ 892873 h 1325916"/>
                  <a:gd name="connsiteX6" fmla="*/ 16128 w 1644141"/>
                  <a:gd name="connsiteY6" fmla="*/ 253111 h 1325916"/>
                  <a:gd name="connsiteX7" fmla="*/ 16128 w 1644141"/>
                  <a:gd name="connsiteY7" fmla="*/ 252984 h 1325916"/>
                  <a:gd name="connsiteX8" fmla="*/ 635 w 1644141"/>
                  <a:gd name="connsiteY8" fmla="*/ 10033 h 1325916"/>
                  <a:gd name="connsiteX9" fmla="*/ 0 w 1644141"/>
                  <a:gd name="connsiteY9" fmla="*/ 0 h 1325916"/>
                  <a:gd name="connsiteX10" fmla="*/ 263207 w 1644141"/>
                  <a:gd name="connsiteY10" fmla="*/ 215011 h 1325916"/>
                  <a:gd name="connsiteX11" fmla="*/ 367919 w 1644141"/>
                  <a:gd name="connsiteY11" fmla="*/ 536956 h 1325916"/>
                  <a:gd name="connsiteX12" fmla="*/ 394526 w 1644141"/>
                  <a:gd name="connsiteY12" fmla="*/ 793305 h 1325916"/>
                  <a:gd name="connsiteX13" fmla="*/ 928814 w 1644141"/>
                  <a:gd name="connsiteY13" fmla="*/ 734504 h 1325916"/>
                  <a:gd name="connsiteX14" fmla="*/ 1644142 w 1644141"/>
                  <a:gd name="connsiteY14" fmla="*/ 1292923 h 1325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44141" h="1325916">
                    <a:moveTo>
                      <a:pt x="1644142" y="1292923"/>
                    </a:moveTo>
                    <a:cubicBezTo>
                      <a:pt x="1624838" y="1300035"/>
                      <a:pt x="1608010" y="1306322"/>
                      <a:pt x="1593914" y="1311656"/>
                    </a:cubicBezTo>
                    <a:cubicBezTo>
                      <a:pt x="1560385" y="1324292"/>
                      <a:pt x="1524317" y="1328610"/>
                      <a:pt x="1488757" y="1324292"/>
                    </a:cubicBezTo>
                    <a:lnTo>
                      <a:pt x="190944" y="1167321"/>
                    </a:lnTo>
                    <a:cubicBezTo>
                      <a:pt x="122936" y="1159129"/>
                      <a:pt x="70485" y="1103566"/>
                      <a:pt x="66103" y="1035241"/>
                    </a:cubicBezTo>
                    <a:lnTo>
                      <a:pt x="57023" y="892873"/>
                    </a:lnTo>
                    <a:lnTo>
                      <a:pt x="16128" y="253111"/>
                    </a:lnTo>
                    <a:lnTo>
                      <a:pt x="16128" y="252984"/>
                    </a:lnTo>
                    <a:lnTo>
                      <a:pt x="635" y="10033"/>
                    </a:lnTo>
                    <a:lnTo>
                      <a:pt x="0" y="0"/>
                    </a:lnTo>
                    <a:cubicBezTo>
                      <a:pt x="0" y="0"/>
                      <a:pt x="147955" y="5334"/>
                      <a:pt x="263207" y="215011"/>
                    </a:cubicBezTo>
                    <a:cubicBezTo>
                      <a:pt x="305498" y="291719"/>
                      <a:pt x="343344" y="395796"/>
                      <a:pt x="367919" y="536956"/>
                    </a:cubicBezTo>
                    <a:cubicBezTo>
                      <a:pt x="380936" y="611569"/>
                      <a:pt x="390207" y="696532"/>
                      <a:pt x="394526" y="793305"/>
                    </a:cubicBezTo>
                    <a:cubicBezTo>
                      <a:pt x="394526" y="793305"/>
                      <a:pt x="647636" y="770191"/>
                      <a:pt x="928814" y="734504"/>
                    </a:cubicBezTo>
                    <a:lnTo>
                      <a:pt x="1644142" y="1292923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7" name="Freeform 196">
                <a:extLst>
                  <a:ext uri="{FF2B5EF4-FFF2-40B4-BE49-F238E27FC236}">
                    <a16:creationId xmlns:a16="http://schemas.microsoft.com/office/drawing/2014/main" id="{BB3B6A56-1717-D446-B8F6-CB9876F5BBA1}"/>
                  </a:ext>
                </a:extLst>
              </p:cNvPr>
              <p:cNvSpPr/>
              <p:nvPr/>
            </p:nvSpPr>
            <p:spPr>
              <a:xfrm>
                <a:off x="7201114" y="4428144"/>
                <a:ext cx="3093060" cy="1581177"/>
              </a:xfrm>
              <a:custGeom>
                <a:avLst/>
                <a:gdLst>
                  <a:gd name="connsiteX0" fmla="*/ 3093061 w 3093060"/>
                  <a:gd name="connsiteY0" fmla="*/ 1216942 h 1581177"/>
                  <a:gd name="connsiteX1" fmla="*/ 1740129 w 3093060"/>
                  <a:gd name="connsiteY1" fmla="*/ 1581177 h 1581177"/>
                  <a:gd name="connsiteX2" fmla="*/ 1080873 w 3093060"/>
                  <a:gd name="connsiteY2" fmla="*/ 1066574 h 1581177"/>
                  <a:gd name="connsiteX3" fmla="*/ 1485241 w 3093060"/>
                  <a:gd name="connsiteY3" fmla="*/ 975769 h 1581177"/>
                  <a:gd name="connsiteX4" fmla="*/ 1166216 w 3093060"/>
                  <a:gd name="connsiteY4" fmla="*/ 789714 h 1581177"/>
                  <a:gd name="connsiteX5" fmla="*/ 735305 w 3093060"/>
                  <a:gd name="connsiteY5" fmla="*/ 659348 h 1581177"/>
                  <a:gd name="connsiteX6" fmla="*/ 558395 w 3093060"/>
                  <a:gd name="connsiteY6" fmla="*/ 658777 h 1581177"/>
                  <a:gd name="connsiteX7" fmla="*/ 6961 w 3093060"/>
                  <a:gd name="connsiteY7" fmla="*/ 303812 h 1581177"/>
                  <a:gd name="connsiteX8" fmla="*/ 5817 w 3093060"/>
                  <a:gd name="connsiteY8" fmla="*/ 227421 h 1581177"/>
                  <a:gd name="connsiteX9" fmla="*/ 21439 w 3093060"/>
                  <a:gd name="connsiteY9" fmla="*/ 203989 h 1581177"/>
                  <a:gd name="connsiteX10" fmla="*/ 21439 w 3093060"/>
                  <a:gd name="connsiteY10" fmla="*/ 203926 h 1581177"/>
                  <a:gd name="connsiteX11" fmla="*/ 275248 w 3093060"/>
                  <a:gd name="connsiteY11" fmla="*/ 174462 h 1581177"/>
                  <a:gd name="connsiteX12" fmla="*/ 275248 w 3093060"/>
                  <a:gd name="connsiteY12" fmla="*/ 174526 h 1581177"/>
                  <a:gd name="connsiteX13" fmla="*/ 1324840 w 3093060"/>
                  <a:gd name="connsiteY13" fmla="*/ 273522 h 1581177"/>
                  <a:gd name="connsiteX14" fmla="*/ 1727429 w 3093060"/>
                  <a:gd name="connsiteY14" fmla="*/ 70004 h 1581177"/>
                  <a:gd name="connsiteX15" fmla="*/ 1976286 w 3093060"/>
                  <a:gd name="connsiteY15" fmla="*/ 9743 h 1581177"/>
                  <a:gd name="connsiteX16" fmla="*/ 3092108 w 3093060"/>
                  <a:gd name="connsiteY16" fmla="*/ 247106 h 1581177"/>
                  <a:gd name="connsiteX17" fmla="*/ 3093061 w 3093060"/>
                  <a:gd name="connsiteY17" fmla="*/ 1216942 h 1581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093060" h="1581177">
                    <a:moveTo>
                      <a:pt x="3093061" y="1216942"/>
                    </a:moveTo>
                    <a:cubicBezTo>
                      <a:pt x="2677009" y="1270599"/>
                      <a:pt x="2100810" y="1455257"/>
                      <a:pt x="1740129" y="1581177"/>
                    </a:cubicBezTo>
                    <a:lnTo>
                      <a:pt x="1080873" y="1066574"/>
                    </a:lnTo>
                    <a:cubicBezTo>
                      <a:pt x="1255561" y="1039078"/>
                      <a:pt x="1409929" y="1007900"/>
                      <a:pt x="1485241" y="975769"/>
                    </a:cubicBezTo>
                    <a:cubicBezTo>
                      <a:pt x="1485241" y="975769"/>
                      <a:pt x="1341604" y="876963"/>
                      <a:pt x="1166216" y="789714"/>
                    </a:cubicBezTo>
                    <a:cubicBezTo>
                      <a:pt x="1023532" y="718721"/>
                      <a:pt x="859766" y="655475"/>
                      <a:pt x="735305" y="659348"/>
                    </a:cubicBezTo>
                    <a:cubicBezTo>
                      <a:pt x="678473" y="661126"/>
                      <a:pt x="618592" y="661825"/>
                      <a:pt x="558395" y="658777"/>
                    </a:cubicBezTo>
                    <a:cubicBezTo>
                      <a:pt x="324524" y="647093"/>
                      <a:pt x="86209" y="579592"/>
                      <a:pt x="6961" y="303812"/>
                    </a:cubicBezTo>
                    <a:cubicBezTo>
                      <a:pt x="-2120" y="272125"/>
                      <a:pt x="-2120" y="247043"/>
                      <a:pt x="5817" y="227421"/>
                    </a:cubicBezTo>
                    <a:cubicBezTo>
                      <a:pt x="9437" y="218468"/>
                      <a:pt x="14708" y="210657"/>
                      <a:pt x="21439" y="203989"/>
                    </a:cubicBezTo>
                    <a:lnTo>
                      <a:pt x="21439" y="203926"/>
                    </a:lnTo>
                    <a:cubicBezTo>
                      <a:pt x="61443" y="164112"/>
                      <a:pt x="154344" y="160937"/>
                      <a:pt x="275248" y="174462"/>
                    </a:cubicBezTo>
                    <a:lnTo>
                      <a:pt x="275248" y="174526"/>
                    </a:lnTo>
                    <a:cubicBezTo>
                      <a:pt x="580303" y="208625"/>
                      <a:pt x="1063728" y="348896"/>
                      <a:pt x="1324840" y="273522"/>
                    </a:cubicBezTo>
                    <a:cubicBezTo>
                      <a:pt x="1537247" y="212181"/>
                      <a:pt x="1658977" y="133187"/>
                      <a:pt x="1727429" y="70004"/>
                    </a:cubicBezTo>
                    <a:cubicBezTo>
                      <a:pt x="1794422" y="8092"/>
                      <a:pt x="1888466" y="-14959"/>
                      <a:pt x="1976286" y="9743"/>
                    </a:cubicBezTo>
                    <a:cubicBezTo>
                      <a:pt x="2227111" y="80546"/>
                      <a:pt x="2713903" y="207927"/>
                      <a:pt x="3092108" y="247106"/>
                    </a:cubicBezTo>
                    <a:cubicBezTo>
                      <a:pt x="3091092" y="460149"/>
                      <a:pt x="3092299" y="949099"/>
                      <a:pt x="3093061" y="121694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8" name="Freeform 197">
                <a:extLst>
                  <a:ext uri="{FF2B5EF4-FFF2-40B4-BE49-F238E27FC236}">
                    <a16:creationId xmlns:a16="http://schemas.microsoft.com/office/drawing/2014/main" id="{35A91041-7D4D-B04C-B584-E26402F10712}"/>
                  </a:ext>
                </a:extLst>
              </p:cNvPr>
              <p:cNvSpPr/>
              <p:nvPr/>
            </p:nvSpPr>
            <p:spPr>
              <a:xfrm>
                <a:off x="6687057" y="4351782"/>
                <a:ext cx="2307087" cy="1856848"/>
              </a:xfrm>
              <a:custGeom>
                <a:avLst/>
                <a:gdLst>
                  <a:gd name="connsiteX0" fmla="*/ 2284603 w 2307087"/>
                  <a:gd name="connsiteY0" fmla="*/ 1815973 h 1856848"/>
                  <a:gd name="connsiteX1" fmla="*/ 2135505 w 2307087"/>
                  <a:gd name="connsiteY1" fmla="*/ 1834388 h 1856848"/>
                  <a:gd name="connsiteX2" fmla="*/ 2017776 w 2307087"/>
                  <a:gd name="connsiteY2" fmla="*/ 1742503 h 1856848"/>
                  <a:gd name="connsiteX3" fmla="*/ 1302448 w 2307087"/>
                  <a:gd name="connsiteY3" fmla="*/ 1184084 h 1856848"/>
                  <a:gd name="connsiteX4" fmla="*/ 1095439 w 2307087"/>
                  <a:gd name="connsiteY4" fmla="*/ 1022540 h 1856848"/>
                  <a:gd name="connsiteX5" fmla="*/ 636842 w 2307087"/>
                  <a:gd name="connsiteY5" fmla="*/ 664591 h 1856848"/>
                  <a:gd name="connsiteX6" fmla="*/ 373635 w 2307087"/>
                  <a:gd name="connsiteY6" fmla="*/ 449580 h 1856848"/>
                  <a:gd name="connsiteX7" fmla="*/ 374269 w 2307087"/>
                  <a:gd name="connsiteY7" fmla="*/ 459613 h 1856848"/>
                  <a:gd name="connsiteX8" fmla="*/ 0 w 2307087"/>
                  <a:gd name="connsiteY8" fmla="*/ 167449 h 1856848"/>
                  <a:gd name="connsiteX9" fmla="*/ 37783 w 2307087"/>
                  <a:gd name="connsiteY9" fmla="*/ 118999 h 1856848"/>
                  <a:gd name="connsiteX10" fmla="*/ 95695 w 2307087"/>
                  <a:gd name="connsiteY10" fmla="*/ 44831 h 1856848"/>
                  <a:gd name="connsiteX11" fmla="*/ 130684 w 2307087"/>
                  <a:gd name="connsiteY11" fmla="*/ 0 h 1856848"/>
                  <a:gd name="connsiteX12" fmla="*/ 519874 w 2307087"/>
                  <a:gd name="connsiteY12" fmla="*/ 303784 h 1856848"/>
                  <a:gd name="connsiteX13" fmla="*/ 521018 w 2307087"/>
                  <a:gd name="connsiteY13" fmla="*/ 380174 h 1856848"/>
                  <a:gd name="connsiteX14" fmla="*/ 1072452 w 2307087"/>
                  <a:gd name="connsiteY14" fmla="*/ 735140 h 1856848"/>
                  <a:gd name="connsiteX15" fmla="*/ 1370838 w 2307087"/>
                  <a:gd name="connsiteY15" fmla="*/ 968058 h 1856848"/>
                  <a:gd name="connsiteX16" fmla="*/ 1594930 w 2307087"/>
                  <a:gd name="connsiteY16" fmla="*/ 1142937 h 1856848"/>
                  <a:gd name="connsiteX17" fmla="*/ 2254187 w 2307087"/>
                  <a:gd name="connsiteY17" fmla="*/ 1657540 h 1856848"/>
                  <a:gd name="connsiteX18" fmla="*/ 2266252 w 2307087"/>
                  <a:gd name="connsiteY18" fmla="*/ 1666939 h 1856848"/>
                  <a:gd name="connsiteX19" fmla="*/ 2284603 w 2307087"/>
                  <a:gd name="connsiteY19" fmla="*/ 1815973 h 1856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07087" h="1856848">
                    <a:moveTo>
                      <a:pt x="2284603" y="1815973"/>
                    </a:moveTo>
                    <a:cubicBezTo>
                      <a:pt x="2248536" y="1862201"/>
                      <a:pt x="2181797" y="1870456"/>
                      <a:pt x="2135505" y="1834388"/>
                    </a:cubicBezTo>
                    <a:lnTo>
                      <a:pt x="2017776" y="1742503"/>
                    </a:lnTo>
                    <a:lnTo>
                      <a:pt x="1302448" y="1184084"/>
                    </a:lnTo>
                    <a:lnTo>
                      <a:pt x="1095439" y="1022540"/>
                    </a:lnTo>
                    <a:lnTo>
                      <a:pt x="636842" y="664591"/>
                    </a:lnTo>
                    <a:cubicBezTo>
                      <a:pt x="521589" y="454914"/>
                      <a:pt x="373635" y="449580"/>
                      <a:pt x="373635" y="449580"/>
                    </a:cubicBezTo>
                    <a:lnTo>
                      <a:pt x="374269" y="459613"/>
                    </a:lnTo>
                    <a:lnTo>
                      <a:pt x="0" y="167449"/>
                    </a:lnTo>
                    <a:lnTo>
                      <a:pt x="37783" y="118999"/>
                    </a:lnTo>
                    <a:lnTo>
                      <a:pt x="95695" y="44831"/>
                    </a:lnTo>
                    <a:lnTo>
                      <a:pt x="130684" y="0"/>
                    </a:lnTo>
                    <a:lnTo>
                      <a:pt x="519874" y="303784"/>
                    </a:lnTo>
                    <a:cubicBezTo>
                      <a:pt x="511937" y="323405"/>
                      <a:pt x="511937" y="348488"/>
                      <a:pt x="521018" y="380174"/>
                    </a:cubicBezTo>
                    <a:cubicBezTo>
                      <a:pt x="600266" y="655955"/>
                      <a:pt x="838581" y="723455"/>
                      <a:pt x="1072452" y="735140"/>
                    </a:cubicBezTo>
                    <a:lnTo>
                      <a:pt x="1370838" y="968058"/>
                    </a:lnTo>
                    <a:lnTo>
                      <a:pt x="1594930" y="1142937"/>
                    </a:lnTo>
                    <a:lnTo>
                      <a:pt x="2254187" y="1657540"/>
                    </a:lnTo>
                    <a:lnTo>
                      <a:pt x="2266252" y="1666939"/>
                    </a:lnTo>
                    <a:cubicBezTo>
                      <a:pt x="2312480" y="1703007"/>
                      <a:pt x="2320672" y="1769745"/>
                      <a:pt x="2284603" y="181597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9" name="Freeform 198">
                <a:extLst>
                  <a:ext uri="{FF2B5EF4-FFF2-40B4-BE49-F238E27FC236}">
                    <a16:creationId xmlns:a16="http://schemas.microsoft.com/office/drawing/2014/main" id="{5998FA31-2565-BE46-B1C3-A88AD3A5DAD7}"/>
                  </a:ext>
                </a:extLst>
              </p:cNvPr>
              <p:cNvSpPr/>
              <p:nvPr/>
            </p:nvSpPr>
            <p:spPr>
              <a:xfrm>
                <a:off x="7076821" y="5054219"/>
                <a:ext cx="63" cy="126"/>
              </a:xfrm>
              <a:custGeom>
                <a:avLst/>
                <a:gdLst>
                  <a:gd name="connsiteX0" fmla="*/ 63 w 63"/>
                  <a:gd name="connsiteY0" fmla="*/ 0 h 126"/>
                  <a:gd name="connsiteX1" fmla="*/ 0 w 63"/>
                  <a:gd name="connsiteY1" fmla="*/ 127 h 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126">
                    <a:moveTo>
                      <a:pt x="63" y="0"/>
                    </a:moveTo>
                    <a:lnTo>
                      <a:pt x="0" y="127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0" name="Freeform 199">
                <a:extLst>
                  <a:ext uri="{FF2B5EF4-FFF2-40B4-BE49-F238E27FC236}">
                    <a16:creationId xmlns:a16="http://schemas.microsoft.com/office/drawing/2014/main" id="{1ED843FE-4210-BF45-BFF1-8019BB5D16E9}"/>
                  </a:ext>
                </a:extLst>
              </p:cNvPr>
              <p:cNvSpPr/>
              <p:nvPr/>
            </p:nvSpPr>
            <p:spPr>
              <a:xfrm>
                <a:off x="6979081" y="5054472"/>
                <a:ext cx="138633" cy="639762"/>
              </a:xfrm>
              <a:custGeom>
                <a:avLst/>
                <a:gdLst>
                  <a:gd name="connsiteX0" fmla="*/ 138633 w 138633"/>
                  <a:gd name="connsiteY0" fmla="*/ 639763 h 639762"/>
                  <a:gd name="connsiteX1" fmla="*/ 80975 w 138633"/>
                  <a:gd name="connsiteY1" fmla="*/ 594170 h 639762"/>
                  <a:gd name="connsiteX2" fmla="*/ 6045 w 138633"/>
                  <a:gd name="connsiteY2" fmla="*/ 376492 h 639762"/>
                  <a:gd name="connsiteX3" fmla="*/ 97739 w 138633"/>
                  <a:gd name="connsiteY3" fmla="*/ 0 h 639762"/>
                  <a:gd name="connsiteX4" fmla="*/ 138633 w 138633"/>
                  <a:gd name="connsiteY4" fmla="*/ 639763 h 639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633" h="639762">
                    <a:moveTo>
                      <a:pt x="138633" y="639763"/>
                    </a:moveTo>
                    <a:lnTo>
                      <a:pt x="80975" y="594170"/>
                    </a:lnTo>
                    <a:cubicBezTo>
                      <a:pt x="15634" y="542480"/>
                      <a:pt x="-13640" y="457454"/>
                      <a:pt x="6045" y="376492"/>
                    </a:cubicBezTo>
                    <a:lnTo>
                      <a:pt x="97739" y="0"/>
                    </a:lnTo>
                    <a:lnTo>
                      <a:pt x="138633" y="639763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1" name="Freeform 200">
                <a:extLst>
                  <a:ext uri="{FF2B5EF4-FFF2-40B4-BE49-F238E27FC236}">
                    <a16:creationId xmlns:a16="http://schemas.microsoft.com/office/drawing/2014/main" id="{FBE44F65-FF1C-A840-9100-BE358FFF2F1C}"/>
                  </a:ext>
                </a:extLst>
              </p:cNvPr>
              <p:cNvSpPr/>
              <p:nvPr/>
            </p:nvSpPr>
            <p:spPr>
              <a:xfrm>
                <a:off x="7117715" y="5694235"/>
                <a:ext cx="63" cy="63"/>
              </a:xfrm>
              <a:custGeom>
                <a:avLst/>
                <a:gdLst>
                  <a:gd name="connsiteX0" fmla="*/ 64 w 63"/>
                  <a:gd name="connsiteY0" fmla="*/ 63 h 63"/>
                  <a:gd name="connsiteX1" fmla="*/ 0 w 63"/>
                  <a:gd name="connsiteY1" fmla="*/ 0 h 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">
                    <a:moveTo>
                      <a:pt x="64" y="63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2" name="Freeform 201">
                <a:extLst>
                  <a:ext uri="{FF2B5EF4-FFF2-40B4-BE49-F238E27FC236}">
                    <a16:creationId xmlns:a16="http://schemas.microsoft.com/office/drawing/2014/main" id="{FBCAB99B-6318-8240-B649-C95F7C485472}"/>
                  </a:ext>
                </a:extLst>
              </p:cNvPr>
              <p:cNvSpPr/>
              <p:nvPr/>
            </p:nvSpPr>
            <p:spPr>
              <a:xfrm>
                <a:off x="7192267" y="4355106"/>
                <a:ext cx="284095" cy="276964"/>
              </a:xfrm>
              <a:custGeom>
                <a:avLst/>
                <a:gdLst>
                  <a:gd name="connsiteX0" fmla="*/ 284095 w 284095"/>
                  <a:gd name="connsiteY0" fmla="*/ 247500 h 276964"/>
                  <a:gd name="connsiteX1" fmla="*/ 30286 w 284095"/>
                  <a:gd name="connsiteY1" fmla="*/ 276964 h 276964"/>
                  <a:gd name="connsiteX2" fmla="*/ 441 w 284095"/>
                  <a:gd name="connsiteY2" fmla="*/ 54206 h 276964"/>
                  <a:gd name="connsiteX3" fmla="*/ 70354 w 284095"/>
                  <a:gd name="connsiteY3" fmla="*/ 5883 h 276964"/>
                  <a:gd name="connsiteX4" fmla="*/ 284095 w 284095"/>
                  <a:gd name="connsiteY4" fmla="*/ 247500 h 276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4095" h="276964">
                    <a:moveTo>
                      <a:pt x="284095" y="247500"/>
                    </a:moveTo>
                    <a:cubicBezTo>
                      <a:pt x="163191" y="233975"/>
                      <a:pt x="70291" y="237150"/>
                      <a:pt x="30286" y="276964"/>
                    </a:cubicBezTo>
                    <a:lnTo>
                      <a:pt x="441" y="54206"/>
                    </a:lnTo>
                    <a:cubicBezTo>
                      <a:pt x="-4702" y="15598"/>
                      <a:pt x="36191" y="-12786"/>
                      <a:pt x="70354" y="5883"/>
                    </a:cubicBezTo>
                    <a:cubicBezTo>
                      <a:pt x="148078" y="48364"/>
                      <a:pt x="257108" y="127676"/>
                      <a:pt x="284095" y="24750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3" name="Freeform 202">
                <a:extLst>
                  <a:ext uri="{FF2B5EF4-FFF2-40B4-BE49-F238E27FC236}">
                    <a16:creationId xmlns:a16="http://schemas.microsoft.com/office/drawing/2014/main" id="{F423A79E-6BCE-E644-88CE-30386BE2F16F}"/>
                  </a:ext>
                </a:extLst>
              </p:cNvPr>
              <p:cNvSpPr/>
              <p:nvPr/>
            </p:nvSpPr>
            <p:spPr>
              <a:xfrm>
                <a:off x="8057895" y="5217858"/>
                <a:ext cx="628460" cy="276859"/>
              </a:xfrm>
              <a:custGeom>
                <a:avLst/>
                <a:gdLst>
                  <a:gd name="connsiteX0" fmla="*/ 628460 w 628460"/>
                  <a:gd name="connsiteY0" fmla="*/ 186055 h 276859"/>
                  <a:gd name="connsiteX1" fmla="*/ 224092 w 628460"/>
                  <a:gd name="connsiteY1" fmla="*/ 276860 h 276859"/>
                  <a:gd name="connsiteX2" fmla="*/ 0 w 628460"/>
                  <a:gd name="connsiteY2" fmla="*/ 101981 h 276859"/>
                  <a:gd name="connsiteX3" fmla="*/ 309435 w 628460"/>
                  <a:gd name="connsiteY3" fmla="*/ 0 h 276859"/>
                  <a:gd name="connsiteX4" fmla="*/ 628460 w 628460"/>
                  <a:gd name="connsiteY4" fmla="*/ 186055 h 2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8460" h="276859">
                    <a:moveTo>
                      <a:pt x="628460" y="186055"/>
                    </a:moveTo>
                    <a:cubicBezTo>
                      <a:pt x="553148" y="218186"/>
                      <a:pt x="398780" y="249364"/>
                      <a:pt x="224092" y="276860"/>
                    </a:cubicBezTo>
                    <a:lnTo>
                      <a:pt x="0" y="101981"/>
                    </a:lnTo>
                    <a:cubicBezTo>
                      <a:pt x="140907" y="54356"/>
                      <a:pt x="309435" y="0"/>
                      <a:pt x="309435" y="0"/>
                    </a:cubicBezTo>
                    <a:cubicBezTo>
                      <a:pt x="484823" y="87249"/>
                      <a:pt x="628460" y="186055"/>
                      <a:pt x="628460" y="18605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4" name="Freeform 203">
                <a:extLst>
                  <a:ext uri="{FF2B5EF4-FFF2-40B4-BE49-F238E27FC236}">
                    <a16:creationId xmlns:a16="http://schemas.microsoft.com/office/drawing/2014/main" id="{A1429D30-324B-704F-8D47-9C9FCDAA7464}"/>
                  </a:ext>
                </a:extLst>
              </p:cNvPr>
              <p:cNvSpPr/>
              <p:nvPr/>
            </p:nvSpPr>
            <p:spPr>
              <a:xfrm>
                <a:off x="7428610" y="5338317"/>
                <a:ext cx="560895" cy="256349"/>
              </a:xfrm>
              <a:custGeom>
                <a:avLst/>
                <a:gdLst>
                  <a:gd name="connsiteX0" fmla="*/ 560895 w 560895"/>
                  <a:gd name="connsiteY0" fmla="*/ 197548 h 256349"/>
                  <a:gd name="connsiteX1" fmla="*/ 26607 w 560895"/>
                  <a:gd name="connsiteY1" fmla="*/ 256349 h 256349"/>
                  <a:gd name="connsiteX2" fmla="*/ 0 w 560895"/>
                  <a:gd name="connsiteY2" fmla="*/ 0 h 256349"/>
                  <a:gd name="connsiteX3" fmla="*/ 353885 w 560895"/>
                  <a:gd name="connsiteY3" fmla="*/ 36004 h 256349"/>
                  <a:gd name="connsiteX4" fmla="*/ 560895 w 560895"/>
                  <a:gd name="connsiteY4" fmla="*/ 197548 h 25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0895" h="256349">
                    <a:moveTo>
                      <a:pt x="560895" y="197548"/>
                    </a:moveTo>
                    <a:cubicBezTo>
                      <a:pt x="279718" y="233235"/>
                      <a:pt x="26607" y="256349"/>
                      <a:pt x="26607" y="256349"/>
                    </a:cubicBezTo>
                    <a:cubicBezTo>
                      <a:pt x="22289" y="159576"/>
                      <a:pt x="13018" y="74613"/>
                      <a:pt x="0" y="0"/>
                    </a:cubicBezTo>
                    <a:cubicBezTo>
                      <a:pt x="0" y="0"/>
                      <a:pt x="191643" y="33973"/>
                      <a:pt x="353885" y="36004"/>
                    </a:cubicBezTo>
                    <a:lnTo>
                      <a:pt x="560895" y="197548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05" name="Freeform 204">
              <a:extLst>
                <a:ext uri="{FF2B5EF4-FFF2-40B4-BE49-F238E27FC236}">
                  <a16:creationId xmlns:a16="http://schemas.microsoft.com/office/drawing/2014/main" id="{726E6462-5B0A-8B40-8793-3E3A96BEAE76}"/>
                </a:ext>
              </a:extLst>
            </p:cNvPr>
            <p:cNvSpPr/>
            <p:nvPr/>
          </p:nvSpPr>
          <p:spPr>
            <a:xfrm>
              <a:off x="5505764" y="2278581"/>
              <a:ext cx="434526" cy="434526"/>
            </a:xfrm>
            <a:custGeom>
              <a:avLst/>
              <a:gdLst>
                <a:gd name="connsiteX0" fmla="*/ 387858 w 775208"/>
                <a:gd name="connsiteY0" fmla="*/ 775208 h 775208"/>
                <a:gd name="connsiteX1" fmla="*/ 387350 w 775208"/>
                <a:gd name="connsiteY1" fmla="*/ 775208 h 775208"/>
                <a:gd name="connsiteX2" fmla="*/ 0 w 775208"/>
                <a:gd name="connsiteY2" fmla="*/ 387858 h 775208"/>
                <a:gd name="connsiteX3" fmla="*/ 0 w 775208"/>
                <a:gd name="connsiteY3" fmla="*/ 387604 h 775208"/>
                <a:gd name="connsiteX4" fmla="*/ 387604 w 775208"/>
                <a:gd name="connsiteY4" fmla="*/ 0 h 775208"/>
                <a:gd name="connsiteX5" fmla="*/ 387604 w 775208"/>
                <a:gd name="connsiteY5" fmla="*/ 0 h 775208"/>
                <a:gd name="connsiteX6" fmla="*/ 775208 w 775208"/>
                <a:gd name="connsiteY6" fmla="*/ 387604 h 775208"/>
                <a:gd name="connsiteX7" fmla="*/ 775208 w 775208"/>
                <a:gd name="connsiteY7" fmla="*/ 387858 h 775208"/>
                <a:gd name="connsiteX8" fmla="*/ 387858 w 775208"/>
                <a:gd name="connsiteY8" fmla="*/ 775208 h 775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75208" h="775208">
                  <a:moveTo>
                    <a:pt x="387858" y="775208"/>
                  </a:moveTo>
                  <a:lnTo>
                    <a:pt x="387350" y="775208"/>
                  </a:lnTo>
                  <a:cubicBezTo>
                    <a:pt x="387350" y="561277"/>
                    <a:pt x="213932" y="387858"/>
                    <a:pt x="0" y="387858"/>
                  </a:cubicBezTo>
                  <a:lnTo>
                    <a:pt x="0" y="387604"/>
                  </a:lnTo>
                  <a:cubicBezTo>
                    <a:pt x="214059" y="387604"/>
                    <a:pt x="387604" y="214059"/>
                    <a:pt x="387604" y="0"/>
                  </a:cubicBezTo>
                  <a:lnTo>
                    <a:pt x="387604" y="0"/>
                  </a:lnTo>
                  <a:cubicBezTo>
                    <a:pt x="387604" y="214059"/>
                    <a:pt x="561150" y="387604"/>
                    <a:pt x="775208" y="387604"/>
                  </a:cubicBezTo>
                  <a:lnTo>
                    <a:pt x="775208" y="387858"/>
                  </a:lnTo>
                  <a:cubicBezTo>
                    <a:pt x="561277" y="387858"/>
                    <a:pt x="387858" y="561277"/>
                    <a:pt x="387858" y="77520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6" name="Freeform 205">
              <a:extLst>
                <a:ext uri="{FF2B5EF4-FFF2-40B4-BE49-F238E27FC236}">
                  <a16:creationId xmlns:a16="http://schemas.microsoft.com/office/drawing/2014/main" id="{0378F32C-D7D8-454F-990F-B00981EC6295}"/>
                </a:ext>
              </a:extLst>
            </p:cNvPr>
            <p:cNvSpPr/>
            <p:nvPr/>
          </p:nvSpPr>
          <p:spPr>
            <a:xfrm>
              <a:off x="6026995" y="2192801"/>
              <a:ext cx="171490" cy="171490"/>
            </a:xfrm>
            <a:custGeom>
              <a:avLst/>
              <a:gdLst>
                <a:gd name="connsiteX0" fmla="*/ 153035 w 305943"/>
                <a:gd name="connsiteY0" fmla="*/ 305943 h 305943"/>
                <a:gd name="connsiteX1" fmla="*/ 152845 w 305943"/>
                <a:gd name="connsiteY1" fmla="*/ 305943 h 305943"/>
                <a:gd name="connsiteX2" fmla="*/ 0 w 305943"/>
                <a:gd name="connsiteY2" fmla="*/ 153099 h 305943"/>
                <a:gd name="connsiteX3" fmla="*/ 0 w 305943"/>
                <a:gd name="connsiteY3" fmla="*/ 152972 h 305943"/>
                <a:gd name="connsiteX4" fmla="*/ 152971 w 305943"/>
                <a:gd name="connsiteY4" fmla="*/ 0 h 305943"/>
                <a:gd name="connsiteX5" fmla="*/ 152971 w 305943"/>
                <a:gd name="connsiteY5" fmla="*/ 0 h 305943"/>
                <a:gd name="connsiteX6" fmla="*/ 305943 w 305943"/>
                <a:gd name="connsiteY6" fmla="*/ 152972 h 305943"/>
                <a:gd name="connsiteX7" fmla="*/ 305943 w 305943"/>
                <a:gd name="connsiteY7" fmla="*/ 153099 h 305943"/>
                <a:gd name="connsiteX8" fmla="*/ 153035 w 305943"/>
                <a:gd name="connsiteY8" fmla="*/ 305943 h 305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5943" h="305943">
                  <a:moveTo>
                    <a:pt x="153035" y="305943"/>
                  </a:moveTo>
                  <a:lnTo>
                    <a:pt x="152845" y="305943"/>
                  </a:lnTo>
                  <a:cubicBezTo>
                    <a:pt x="152845" y="221552"/>
                    <a:pt x="84392" y="153099"/>
                    <a:pt x="0" y="153099"/>
                  </a:cubicBezTo>
                  <a:lnTo>
                    <a:pt x="0" y="152972"/>
                  </a:lnTo>
                  <a:cubicBezTo>
                    <a:pt x="84455" y="152972"/>
                    <a:pt x="152971" y="84519"/>
                    <a:pt x="152971" y="0"/>
                  </a:cubicBezTo>
                  <a:lnTo>
                    <a:pt x="152971" y="0"/>
                  </a:lnTo>
                  <a:cubicBezTo>
                    <a:pt x="152971" y="84455"/>
                    <a:pt x="221424" y="152972"/>
                    <a:pt x="305943" y="152972"/>
                  </a:cubicBezTo>
                  <a:lnTo>
                    <a:pt x="305943" y="153099"/>
                  </a:lnTo>
                  <a:cubicBezTo>
                    <a:pt x="221424" y="153099"/>
                    <a:pt x="153035" y="221552"/>
                    <a:pt x="153035" y="30594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5" name="Title 214">
            <a:extLst>
              <a:ext uri="{FF2B5EF4-FFF2-40B4-BE49-F238E27FC236}">
                <a16:creationId xmlns:a16="http://schemas.microsoft.com/office/drawing/2014/main" id="{103C737B-752F-5E45-B94B-CD584CAFA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Braces Is Good For</a:t>
            </a:r>
            <a:br>
              <a:rPr lang="en-ID" dirty="0"/>
            </a:br>
            <a:r>
              <a:rPr lang="en-ID" dirty="0"/>
              <a:t>Your </a:t>
            </a:r>
            <a:r>
              <a:rPr lang="en-ID" dirty="0" err="1"/>
              <a:t>Appereance</a:t>
            </a:r>
            <a:endParaRPr lang="en-US" dirty="0"/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EFBFDB2A-1E20-2E41-93C0-4A8DA1DB6D3D}"/>
              </a:ext>
            </a:extLst>
          </p:cNvPr>
          <p:cNvSpPr txBox="1"/>
          <p:nvPr/>
        </p:nvSpPr>
        <p:spPr>
          <a:xfrm>
            <a:off x="4936175" y="1728244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DEE4A806-A865-5046-B854-7DCD622DB72B}"/>
              </a:ext>
            </a:extLst>
          </p:cNvPr>
          <p:cNvSpPr txBox="1"/>
          <p:nvPr/>
        </p:nvSpPr>
        <p:spPr>
          <a:xfrm>
            <a:off x="4876800" y="2805538"/>
            <a:ext cx="3419852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lorem ipsum dolor sit amet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18" name="Rounded Rectangle 217">
            <a:extLst>
              <a:ext uri="{FF2B5EF4-FFF2-40B4-BE49-F238E27FC236}">
                <a16:creationId xmlns:a16="http://schemas.microsoft.com/office/drawing/2014/main" id="{34A17FE0-16A4-EB48-85D3-CE0A8F898F94}"/>
              </a:ext>
            </a:extLst>
          </p:cNvPr>
          <p:cNvSpPr/>
          <p:nvPr/>
        </p:nvSpPr>
        <p:spPr bwMode="auto">
          <a:xfrm>
            <a:off x="4876799" y="3670608"/>
            <a:ext cx="1644536" cy="1447606"/>
          </a:xfrm>
          <a:prstGeom prst="roundRect">
            <a:avLst>
              <a:gd name="adj" fmla="val 5836"/>
            </a:avLst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0" name="Rounded Rectangle 219">
            <a:extLst>
              <a:ext uri="{FF2B5EF4-FFF2-40B4-BE49-F238E27FC236}">
                <a16:creationId xmlns:a16="http://schemas.microsoft.com/office/drawing/2014/main" id="{9E5768AA-DD70-C247-9F43-D0FDEB889441}"/>
              </a:ext>
            </a:extLst>
          </p:cNvPr>
          <p:cNvSpPr/>
          <p:nvPr/>
        </p:nvSpPr>
        <p:spPr bwMode="auto">
          <a:xfrm>
            <a:off x="6652116" y="3675039"/>
            <a:ext cx="1644536" cy="1447606"/>
          </a:xfrm>
          <a:prstGeom prst="roundRect">
            <a:avLst>
              <a:gd name="adj" fmla="val 5836"/>
            </a:avLst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79A2440F-8EB2-9942-AF15-A87456D44879}"/>
              </a:ext>
            </a:extLst>
          </p:cNvPr>
          <p:cNvSpPr txBox="1"/>
          <p:nvPr/>
        </p:nvSpPr>
        <p:spPr>
          <a:xfrm>
            <a:off x="4991403" y="4463725"/>
            <a:ext cx="14177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792D23ED-A684-1942-9921-A7577F8AC9D8}"/>
              </a:ext>
            </a:extLst>
          </p:cNvPr>
          <p:cNvSpPr txBox="1"/>
          <p:nvPr/>
        </p:nvSpPr>
        <p:spPr>
          <a:xfrm>
            <a:off x="4991404" y="4280989"/>
            <a:ext cx="14177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81437227-9CF6-FF47-8932-BB5B7B0C451E}"/>
              </a:ext>
            </a:extLst>
          </p:cNvPr>
          <p:cNvSpPr txBox="1"/>
          <p:nvPr/>
        </p:nvSpPr>
        <p:spPr>
          <a:xfrm>
            <a:off x="6765528" y="4450577"/>
            <a:ext cx="14177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E9F48474-5C95-CF49-9582-AB0D05D1EA06}"/>
              </a:ext>
            </a:extLst>
          </p:cNvPr>
          <p:cNvSpPr txBox="1"/>
          <p:nvPr/>
        </p:nvSpPr>
        <p:spPr>
          <a:xfrm>
            <a:off x="6765529" y="4267841"/>
            <a:ext cx="14177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Two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26" name="Rounded Rectangle 225">
            <a:extLst>
              <a:ext uri="{FF2B5EF4-FFF2-40B4-BE49-F238E27FC236}">
                <a16:creationId xmlns:a16="http://schemas.microsoft.com/office/drawing/2014/main" id="{ED8304B3-0C84-DD49-93A7-B2339D4F5C76}"/>
              </a:ext>
            </a:extLst>
          </p:cNvPr>
          <p:cNvSpPr/>
          <p:nvPr/>
        </p:nvSpPr>
        <p:spPr bwMode="auto">
          <a:xfrm>
            <a:off x="5184717" y="5083925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7" name="Rounded Rectangle 226">
            <a:extLst>
              <a:ext uri="{FF2B5EF4-FFF2-40B4-BE49-F238E27FC236}">
                <a16:creationId xmlns:a16="http://schemas.microsoft.com/office/drawing/2014/main" id="{9EA67DE2-C708-0A44-B8A2-2D55046122DB}"/>
              </a:ext>
            </a:extLst>
          </p:cNvPr>
          <p:cNvSpPr/>
          <p:nvPr/>
        </p:nvSpPr>
        <p:spPr bwMode="auto">
          <a:xfrm>
            <a:off x="6962331" y="5083924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grpSp>
        <p:nvGrpSpPr>
          <p:cNvPr id="230" name="Graphic 1">
            <a:extLst>
              <a:ext uri="{FF2B5EF4-FFF2-40B4-BE49-F238E27FC236}">
                <a16:creationId xmlns:a16="http://schemas.microsoft.com/office/drawing/2014/main" id="{83DFE5E0-A54A-8545-A9BB-D6AD852B403C}"/>
              </a:ext>
            </a:extLst>
          </p:cNvPr>
          <p:cNvGrpSpPr/>
          <p:nvPr/>
        </p:nvGrpSpPr>
        <p:grpSpPr>
          <a:xfrm>
            <a:off x="5509005" y="3829442"/>
            <a:ext cx="366587" cy="348914"/>
            <a:chOff x="2435240" y="1871709"/>
            <a:chExt cx="646785" cy="615610"/>
          </a:xfrm>
        </p:grpSpPr>
        <p:sp>
          <p:nvSpPr>
            <p:cNvPr id="231" name="Freeform: Shape 733">
              <a:extLst>
                <a:ext uri="{FF2B5EF4-FFF2-40B4-BE49-F238E27FC236}">
                  <a16:creationId xmlns:a16="http://schemas.microsoft.com/office/drawing/2014/main" id="{52B2D238-D24C-6642-B794-59E029F91D1E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2" name="Freeform: Shape 734">
              <a:extLst>
                <a:ext uri="{FF2B5EF4-FFF2-40B4-BE49-F238E27FC236}">
                  <a16:creationId xmlns:a16="http://schemas.microsoft.com/office/drawing/2014/main" id="{4333435A-6A9C-074F-95BB-A3EDAB427E8E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3" name="Freeform: Shape 735">
              <a:extLst>
                <a:ext uri="{FF2B5EF4-FFF2-40B4-BE49-F238E27FC236}">
                  <a16:creationId xmlns:a16="http://schemas.microsoft.com/office/drawing/2014/main" id="{D1777CA7-E7E2-8A4D-916F-C6AE6C85462B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4" name="Freeform: Shape 736">
              <a:extLst>
                <a:ext uri="{FF2B5EF4-FFF2-40B4-BE49-F238E27FC236}">
                  <a16:creationId xmlns:a16="http://schemas.microsoft.com/office/drawing/2014/main" id="{1751BE06-6240-5743-B503-37D43BCE08D2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5" name="Freeform: Shape 737">
              <a:extLst>
                <a:ext uri="{FF2B5EF4-FFF2-40B4-BE49-F238E27FC236}">
                  <a16:creationId xmlns:a16="http://schemas.microsoft.com/office/drawing/2014/main" id="{B1D7AADD-4463-C447-B547-D5335C1CEE16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6" name="Freeform: Shape 738">
              <a:extLst>
                <a:ext uri="{FF2B5EF4-FFF2-40B4-BE49-F238E27FC236}">
                  <a16:creationId xmlns:a16="http://schemas.microsoft.com/office/drawing/2014/main" id="{AE800157-D25D-2B47-A9C6-CF0A174373E1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7" name="Freeform: Shape 739">
              <a:extLst>
                <a:ext uri="{FF2B5EF4-FFF2-40B4-BE49-F238E27FC236}">
                  <a16:creationId xmlns:a16="http://schemas.microsoft.com/office/drawing/2014/main" id="{931FDFBB-134F-3148-9652-D1DCB409093B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8" name="Freeform: Shape 740">
              <a:extLst>
                <a:ext uri="{FF2B5EF4-FFF2-40B4-BE49-F238E27FC236}">
                  <a16:creationId xmlns:a16="http://schemas.microsoft.com/office/drawing/2014/main" id="{64ACA21F-F840-644B-91FB-2794A85F8DD0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239" name="Graphic 1">
              <a:extLst>
                <a:ext uri="{FF2B5EF4-FFF2-40B4-BE49-F238E27FC236}">
                  <a16:creationId xmlns:a16="http://schemas.microsoft.com/office/drawing/2014/main" id="{96339FFB-307E-AD4F-A6EA-2BA219664D6D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240" name="Freeform: Shape 742">
                <a:extLst>
                  <a:ext uri="{FF2B5EF4-FFF2-40B4-BE49-F238E27FC236}">
                    <a16:creationId xmlns:a16="http://schemas.microsoft.com/office/drawing/2014/main" id="{EE7C2F55-7A55-FD46-83C0-E36B27604890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1" name="Freeform: Shape 743">
                <a:extLst>
                  <a:ext uri="{FF2B5EF4-FFF2-40B4-BE49-F238E27FC236}">
                    <a16:creationId xmlns:a16="http://schemas.microsoft.com/office/drawing/2014/main" id="{288DAE64-9AB1-A540-B9AE-24A5FB853A75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2" name="Freeform: Shape 744">
                <a:extLst>
                  <a:ext uri="{FF2B5EF4-FFF2-40B4-BE49-F238E27FC236}">
                    <a16:creationId xmlns:a16="http://schemas.microsoft.com/office/drawing/2014/main" id="{FF73336C-AB10-CE4D-B5D8-60455202249E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3" name="Freeform: Shape 745">
                <a:extLst>
                  <a:ext uri="{FF2B5EF4-FFF2-40B4-BE49-F238E27FC236}">
                    <a16:creationId xmlns:a16="http://schemas.microsoft.com/office/drawing/2014/main" id="{C67E6C38-D7F4-874A-A845-904D70CF9397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244" name="Graphic 1">
            <a:extLst>
              <a:ext uri="{FF2B5EF4-FFF2-40B4-BE49-F238E27FC236}">
                <a16:creationId xmlns:a16="http://schemas.microsoft.com/office/drawing/2014/main" id="{84DA487A-9D3A-4D45-ABC9-565BF94B7F6A}"/>
              </a:ext>
            </a:extLst>
          </p:cNvPr>
          <p:cNvGrpSpPr/>
          <p:nvPr/>
        </p:nvGrpSpPr>
        <p:grpSpPr>
          <a:xfrm>
            <a:off x="7299652" y="3813667"/>
            <a:ext cx="322160" cy="375851"/>
            <a:chOff x="3429382" y="2755889"/>
            <a:chExt cx="568401" cy="663135"/>
          </a:xfrm>
        </p:grpSpPr>
        <p:sp>
          <p:nvSpPr>
            <p:cNvPr id="245" name="Freeform: Shape 962">
              <a:extLst>
                <a:ext uri="{FF2B5EF4-FFF2-40B4-BE49-F238E27FC236}">
                  <a16:creationId xmlns:a16="http://schemas.microsoft.com/office/drawing/2014/main" id="{D94D489E-1042-9941-A01E-6159988E3306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6" name="Freeform: Shape 963">
              <a:extLst>
                <a:ext uri="{FF2B5EF4-FFF2-40B4-BE49-F238E27FC236}">
                  <a16:creationId xmlns:a16="http://schemas.microsoft.com/office/drawing/2014/main" id="{BA3C6AE3-ECBA-694F-9CA0-19275243D080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7" name="Freeform: Shape 964">
              <a:extLst>
                <a:ext uri="{FF2B5EF4-FFF2-40B4-BE49-F238E27FC236}">
                  <a16:creationId xmlns:a16="http://schemas.microsoft.com/office/drawing/2014/main" id="{85547580-5F82-744A-9E8C-F2AEDBD14740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8" name="Freeform: Shape 965">
              <a:extLst>
                <a:ext uri="{FF2B5EF4-FFF2-40B4-BE49-F238E27FC236}">
                  <a16:creationId xmlns:a16="http://schemas.microsoft.com/office/drawing/2014/main" id="{3932D209-4B9D-3B40-8904-6B11A1506133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9" name="Freeform: Shape 966">
              <a:extLst>
                <a:ext uri="{FF2B5EF4-FFF2-40B4-BE49-F238E27FC236}">
                  <a16:creationId xmlns:a16="http://schemas.microsoft.com/office/drawing/2014/main" id="{3327582D-013B-A841-A6BC-524403AC7ADE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0" name="Freeform: Shape 967">
              <a:extLst>
                <a:ext uri="{FF2B5EF4-FFF2-40B4-BE49-F238E27FC236}">
                  <a16:creationId xmlns:a16="http://schemas.microsoft.com/office/drawing/2014/main" id="{010CCF88-8F09-5A48-B442-91C96EBB21DF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251" name="Graphic 1">
              <a:extLst>
                <a:ext uri="{FF2B5EF4-FFF2-40B4-BE49-F238E27FC236}">
                  <a16:creationId xmlns:a16="http://schemas.microsoft.com/office/drawing/2014/main" id="{84F62E4A-01A3-D547-BAD0-2B39DC6AD991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252" name="Freeform: Shape 969">
                <a:extLst>
                  <a:ext uri="{FF2B5EF4-FFF2-40B4-BE49-F238E27FC236}">
                    <a16:creationId xmlns:a16="http://schemas.microsoft.com/office/drawing/2014/main" id="{81848AFA-7633-1A47-A5A6-F603DC46DA5A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3" name="Freeform: Shape 970">
                <a:extLst>
                  <a:ext uri="{FF2B5EF4-FFF2-40B4-BE49-F238E27FC236}">
                    <a16:creationId xmlns:a16="http://schemas.microsoft.com/office/drawing/2014/main" id="{6299CF1C-C8C2-AF4D-807C-2ACBFF4340DC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4" name="Freeform: Shape 971">
                <a:extLst>
                  <a:ext uri="{FF2B5EF4-FFF2-40B4-BE49-F238E27FC236}">
                    <a16:creationId xmlns:a16="http://schemas.microsoft.com/office/drawing/2014/main" id="{BF38C123-0609-3A4D-A2E3-A7967E73B48E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5" name="Freeform: Shape 972">
                <a:extLst>
                  <a:ext uri="{FF2B5EF4-FFF2-40B4-BE49-F238E27FC236}">
                    <a16:creationId xmlns:a16="http://schemas.microsoft.com/office/drawing/2014/main" id="{DBA2540E-1BFA-EE4E-8E37-6AFFEA517DD7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6" name="Freeform: Shape 973">
                <a:extLst>
                  <a:ext uri="{FF2B5EF4-FFF2-40B4-BE49-F238E27FC236}">
                    <a16:creationId xmlns:a16="http://schemas.microsoft.com/office/drawing/2014/main" id="{A4BA1F68-C3AD-C046-9D19-9BD561BB33D1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7" name="Freeform: Shape 974">
                <a:extLst>
                  <a:ext uri="{FF2B5EF4-FFF2-40B4-BE49-F238E27FC236}">
                    <a16:creationId xmlns:a16="http://schemas.microsoft.com/office/drawing/2014/main" id="{4110E78F-AE7C-424E-8694-936CF4A3F566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8" name="Freeform: Shape 975">
                <a:extLst>
                  <a:ext uri="{FF2B5EF4-FFF2-40B4-BE49-F238E27FC236}">
                    <a16:creationId xmlns:a16="http://schemas.microsoft.com/office/drawing/2014/main" id="{431F1973-EEFF-B64C-932C-85E22A0E2555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9" name="Freeform: Shape 976">
                <a:extLst>
                  <a:ext uri="{FF2B5EF4-FFF2-40B4-BE49-F238E27FC236}">
                    <a16:creationId xmlns:a16="http://schemas.microsoft.com/office/drawing/2014/main" id="{090E4A39-6F94-B841-AE4A-3B0E507E38BF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60" name="Freeform: Shape 977">
                <a:extLst>
                  <a:ext uri="{FF2B5EF4-FFF2-40B4-BE49-F238E27FC236}">
                    <a16:creationId xmlns:a16="http://schemas.microsoft.com/office/drawing/2014/main" id="{0B9E02C7-A1C8-A046-96F9-05FAF323CB43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61" name="Freeform: Shape 978">
                <a:extLst>
                  <a:ext uri="{FF2B5EF4-FFF2-40B4-BE49-F238E27FC236}">
                    <a16:creationId xmlns:a16="http://schemas.microsoft.com/office/drawing/2014/main" id="{4F35540F-3FA2-DB48-BE22-9A64489D8FF0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68623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900" decel="100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900" decel="100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900" decel="100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900" decel="100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900" decel="100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900" decel="100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900" decel="100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5" grpId="0"/>
          <p:bldP spid="216" grpId="0" animBg="1"/>
          <p:bldP spid="217" grpId="0"/>
          <p:bldP spid="218" grpId="0" animBg="1"/>
          <p:bldP spid="220" grpId="0" animBg="1"/>
          <p:bldP spid="221" grpId="0"/>
          <p:bldP spid="222" grpId="0"/>
          <p:bldP spid="223" grpId="0"/>
          <p:bldP spid="224" grpId="0"/>
          <p:bldP spid="226" grpId="0" animBg="1"/>
          <p:bldP spid="22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900" decel="100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900" decel="100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900" decel="100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900" decel="100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900" decel="100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900" decel="100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900" decel="100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5" grpId="0"/>
          <p:bldP spid="216" grpId="0" animBg="1"/>
          <p:bldP spid="217" grpId="0"/>
          <p:bldP spid="218" grpId="0" animBg="1"/>
          <p:bldP spid="220" grpId="0" animBg="1"/>
          <p:bldP spid="221" grpId="0"/>
          <p:bldP spid="222" grpId="0"/>
          <p:bldP spid="223" grpId="0"/>
          <p:bldP spid="224" grpId="0"/>
          <p:bldP spid="226" grpId="0" animBg="1"/>
          <p:bldP spid="227" grpId="0" animBg="1"/>
        </p:bldLst>
      </p:timing>
    </mc:Fallback>
  </mc:AlternateContent>
</p:sld>
</file>

<file path=ppt/theme/theme1.xml><?xml version="1.0" encoding="utf-8"?>
<a:theme xmlns:a="http://schemas.openxmlformats.org/drawingml/2006/main" name="Office Theme">
  <a:themeElements>
    <a:clrScheme name="Colors 44 Dark">
      <a:dk1>
        <a:srgbClr val="FFFFFF"/>
      </a:dk1>
      <a:lt1>
        <a:srgbClr val="313131"/>
      </a:lt1>
      <a:dk2>
        <a:srgbClr val="000000"/>
      </a:dk2>
      <a:lt2>
        <a:srgbClr val="FFFFFF"/>
      </a:lt2>
      <a:accent1>
        <a:srgbClr val="FA7032"/>
      </a:accent1>
      <a:accent2>
        <a:srgbClr val="F77D19"/>
      </a:accent2>
      <a:accent3>
        <a:srgbClr val="F79701"/>
      </a:accent3>
      <a:accent4>
        <a:srgbClr val="FEA616"/>
      </a:accent4>
      <a:accent5>
        <a:srgbClr val="FEC21A"/>
      </a:accent5>
      <a:accent6>
        <a:srgbClr val="FFD937"/>
      </a:accent6>
      <a:hlink>
        <a:srgbClr val="8F8F8F"/>
      </a:hlink>
      <a:folHlink>
        <a:srgbClr val="A5A5A5"/>
      </a:folHlink>
    </a:clrScheme>
    <a:fontScheme name="Main Font">
      <a:majorFont>
        <a:latin typeface="Roboto Black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Open Sans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chemeClr val="accent3"/>
        </a:solidFill>
        <a:ln w="0">
          <a:noFill/>
          <a:prstDash val="solid"/>
          <a:round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algn="l"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95551</TotalTime>
  <Words>1735</Words>
  <Application>Microsoft Office PowerPoint</Application>
  <PresentationFormat>On-screen Show (4:3)</PresentationFormat>
  <Paragraphs>240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Roboto Black</vt:lpstr>
      <vt:lpstr>Office Theme</vt:lpstr>
      <vt:lpstr>Gumdent.</vt:lpstr>
      <vt:lpstr>Happiness Is Your Dentist Telling You It Won't Hurt And Then Having Him Catch His Hand In The Drill</vt:lpstr>
      <vt:lpstr>Table Of Content</vt:lpstr>
      <vt:lpstr>Get Your Smile As Nice As Possible</vt:lpstr>
      <vt:lpstr>Why We Are Great.</vt:lpstr>
      <vt:lpstr>Species That Had Evolved Tooth</vt:lpstr>
      <vt:lpstr>My Father Told Me What It’s Feel Like</vt:lpstr>
      <vt:lpstr>We Provide You The Best We Can Do</vt:lpstr>
      <vt:lpstr>Braces Is Good For Your Appereance</vt:lpstr>
      <vt:lpstr>What We Can Do?</vt:lpstr>
      <vt:lpstr>Timeline Slides</vt:lpstr>
      <vt:lpstr>PowerPoint Presentation</vt:lpstr>
      <vt:lpstr>Professional Dentist.</vt:lpstr>
      <vt:lpstr>Our Professional Dentist</vt:lpstr>
      <vt:lpstr>We Are Stronger Together</vt:lpstr>
      <vt:lpstr>Michelangelo Huroniaze</vt:lpstr>
      <vt:lpstr>All About Our Works.</vt:lpstr>
      <vt:lpstr>Smile Gallery</vt:lpstr>
      <vt:lpstr>Have A Good Smile</vt:lpstr>
      <vt:lpstr>Have A Good Smile</vt:lpstr>
      <vt:lpstr>Early Diagnose With The Doctor Online</vt:lpstr>
      <vt:lpstr>The Amazing Technology For Teeth</vt:lpstr>
      <vt:lpstr>Pricing Table</vt:lpstr>
      <vt:lpstr>Testimonial</vt:lpstr>
      <vt:lpstr>Process Data</vt:lpstr>
      <vt:lpstr>Step By Step</vt:lpstr>
      <vt:lpstr>Infographics</vt:lpstr>
      <vt:lpstr>Dental Problem</vt:lpstr>
      <vt:lpstr>Contact Us Here</vt:lpstr>
      <vt:lpstr>Thank You</vt:lpstr>
    </vt:vector>
  </TitlesOfParts>
  <Manager>Slide Factory</Manager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subject/>
  <dc:creator>Musedsmh</dc:creator>
  <cp:keywords/>
  <dc:description/>
  <cp:lastModifiedBy>gilang maulana</cp:lastModifiedBy>
  <cp:revision>2604</cp:revision>
  <cp:lastPrinted>2019-09-17T09:29:31Z</cp:lastPrinted>
  <dcterms:created xsi:type="dcterms:W3CDTF">2017-01-10T11:09:36Z</dcterms:created>
  <dcterms:modified xsi:type="dcterms:W3CDTF">2020-11-16T03:48:23Z</dcterms:modified>
  <cp:category/>
</cp:coreProperties>
</file>