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2C-4939-A122-A43901BEE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82424408"/>
        <c:axId val="1"/>
      </c:barChart>
      <c:catAx>
        <c:axId val="182424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2424408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9CD7B4-08BE-4588-9FF8-D19618414C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4C5F2D-49A2-4F0F-B2F8-4E7B4A370B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6BB6EC0-CC39-4C44-B62C-663CCAB17692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E53A13-3E30-4ABC-85D2-90B9FAAFEC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66944-670A-4E86-9496-C11F193BF8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9D6AFF-F2ED-42D9-9C83-A7A52EF55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9E96C4-1F5B-40F8-AB02-5247B8820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56500D-9190-45E0-9B6E-09618D7851B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6CE077-37CA-4893-8F4D-03E2D159EA0B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E67D974-CF16-400F-A259-0A72B9E511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342D605-BBA7-4596-8464-6D9AD8FA5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495CD-BB8D-4805-869F-E130285D4F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62778-39C2-49D4-9F5A-4F0D725CDB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1FDC709-C487-45B5-9811-12194BDE5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086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970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14227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7855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63615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4451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0513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5494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04957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5663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429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4344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8487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933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98761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861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621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573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5485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80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874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133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506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2FCBD04-4206-476C-96DA-197A742995A6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C8FC60D-6B0E-413D-8399-BE98585669F4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13DDA-A1C2-47C9-B87E-3438690F58EF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2CD223-AB36-46D0-9D18-797968F8A61B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F48FD-53E0-48B1-A010-C11C98CAB313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D881E-14B8-426E-AAEB-5F6F01B7EA51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ED218C-1273-44CE-93E3-DEA9BC3C2B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DF910343-4ECF-4405-B120-2591AE5D10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41F1D7FD-0754-4CDA-B8D3-F1C04DCC45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9E4862A0-0C4C-4BF1-A05F-C486F58F2A65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D81B1CC7-D48B-41A4-9B3D-1B536424A6A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00CC82CC-7256-41E1-9E23-18109CA35570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F9FAD5-5101-47ED-B5EA-D51550C4C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9DDFC9B-D2F5-41D2-9202-102CF13CEB7A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2F0B4469-84E0-4FCA-BC2D-F1537BAE2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3470EB0B-6ED4-4022-B8D3-388F43D14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C6F732B9-A41E-463E-8DC3-8958B2D42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3813B6C5-735F-4A7C-B585-B5247AC76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6EEA375-1FBF-4699-AFB5-FD5AC17A2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C4E230F1-846B-4C1C-A50A-DE8E9B78730F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1D4B9687-980F-4BF4-B0F5-76F71BA5BB07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24D95C85-DB21-4C1D-8DB2-1E0E5F2EB46E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3A6D602-8604-4C39-8D3A-DC61541114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EC9A968-2334-41C5-B7A6-CDC484444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7A4428AD-F761-4698-920D-99540F685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6FC17ACA-F409-49F1-B7A2-0B42DB61E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DC41B455-3216-4881-A80B-B08A7BCC8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D3FBFED4-0CB7-4E7E-AE3C-6C2EDCE75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1345708-AFCB-49B0-8157-B1D9B83D9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055E2316-FD19-450C-995D-4A728E868C8A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6A49116E-07A9-4DAD-8537-A73F8E1A1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82864ABF-7E91-45C5-BF10-EBC2EBC72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8CA58C12-F001-47A5-8ACA-D5831B58B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2ADC79BF-BE96-480A-B4E5-04CF6C99E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07858AF9-F7A8-44EE-964A-0A5C5F8D3E96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7DAAA850-5292-4BED-8A02-4F942E027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FE7F944E-53F6-4A44-8BA7-1C0E35DC0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E3BCAA77-8D4A-41CD-B1A6-2C1E0A756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1E594C20-5191-4D64-B343-5F3144D6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3C8915F2-CEB8-49BA-9707-9D4CD130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DA927799-CD1B-4368-A9F4-BD11DD280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C5B9AA7A-E6D5-4189-A491-849C3B686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70BB6798-CFC6-4B05-A646-D6C5BD63D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96A2818D-B6F1-49AB-BD21-3BC6FAD79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3A201149-220E-406B-B3C5-48233B119336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61A85013-3A3D-40CF-A55F-EEA2F6A14045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E6F12DE8-03D1-48A1-BE26-58215905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A0CD0933-C110-4586-AFFB-F80032445CE9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17122488-8FE0-4977-B30E-EDA366309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9A00E826-EA94-4953-A3B5-AE9CFCA13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9353F1C9-AB0E-4E74-97D5-DDE9348A8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5F2581AC-6381-4DE1-B33D-CFF97A12C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7DC5CC24-652D-4540-AF49-FF8FABC0D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DA4F26BF-73E4-4B0D-B9A0-9E8F8E253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80F7AA2E-6E53-40BA-94A1-B7D7918AA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E66AF1DC-96A0-475C-A9D7-66623077A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970CC551-3DD4-4565-AC0A-4235A55FA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E3CE2C24-DE31-42C3-9FAA-BAE783776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043FD832-C373-4FCC-B258-B60DCCEF0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03F76B5D-9800-4074-9746-C94563F2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2E3F5402-0562-41E7-8089-001973EF8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8F88E6F4-E36C-4BAD-9AAE-653D8B9F5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DFE87A57-1A24-457F-85DE-4EE40DB74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3916DBB1-0E04-46BC-AF88-DB50710D1B95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9BD88BEA-D5EE-4123-ACDF-CB1FA06DC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B2AFFF79-21CB-4088-8A9F-381ADB02C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24662E26-7D88-409C-80EE-7842BA3FF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C0345AA5-A10C-4058-BFD4-9BB0E0CAD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B6D6C429-4152-4146-9DB7-78FD59F1B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9AFC68A9-42A5-4F92-A398-CDC8AEFAD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E44939C4-1825-41A8-A76F-DA5067CE6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818D6119-CC82-42A9-9FAE-54866B297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F5697A51-5AE8-491A-91F6-163AB7DF4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C884A477-EC82-4F7C-BA93-C71EEEC52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D1697378-9CDC-440F-A54E-D79BD3404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47F90160-2295-41FE-80F9-D65FB5A00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210F943D-9BE5-47FA-9A85-38F0B781B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6EB3F8B0-8937-4F52-9E54-1C2093406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B3F57E76-5BBA-49CF-B5EF-761D66ECE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3DF5C68A-796F-497E-8D91-C7222EE9B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50D25283-CBCB-4F7E-8BF7-393EBD846C4C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59BFF9FC-933E-43C0-9BF0-DA2668B93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81955456-4E15-4FB3-98C8-958BE790880F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1F08AD84-508C-4EAF-AC82-BFA39B3BA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6204AE45-6897-40CF-BCDC-909E76D9D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F455081F-BD31-4F81-8749-5169C115B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9A5EDC6B-BFD3-4EBF-B1C1-78EC19525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0C21701E-5AF5-4A22-B1A6-881C9B67A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48D94F3F-C474-4F6D-A786-C7835DD1B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F21C9716-550B-49A1-8054-1D8F2C926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5217D93C-5CCB-495D-98BD-05A80C8B6DD1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FBBAAFEF-5DBC-44A2-9863-2612B757D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4D90A16C-E11E-4151-9AF5-5DC768ED3CAE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17DAB274-37AD-467E-962C-2CD16481EC70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89D6DE4E-2852-48BE-A931-88008DEE432B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6108F905-5171-483E-A890-1A040CA1E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3F953A43-FFAC-4E6F-980D-2899D6EF0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979A5A4C-75CA-49CA-94FE-DB459F754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BB75FF6A-73F7-4CFC-B6F8-53C3EE88E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BF3F1079-FF42-4CF4-96F6-5EC6A5F7C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291C345D-F6B6-4B29-AA18-5D23728FB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2A1B0F48-1C06-4CB9-BE72-BDCC590B7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029F1FA8-E06F-4EB1-A8CF-92C97F688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6371A78A-5EF6-44E6-B739-24B2E50BD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9FF74379-D9D9-4627-B5AD-C4412373A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49727302-9B43-4EA5-AFF8-B57402B2B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8B0587BD-B442-4988-9926-F19C6DE0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FB1805F7-C239-4C0D-87B2-3D0710398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3FDBB3C4-E325-4F44-AD2A-E89BC2972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66A849F4-748F-4EC3-A326-7F0AEB7A0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93965B22-B4BB-4993-AD28-B9B470520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9BE74A2F-4340-41DA-9762-1674BBEB2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E6B5559F-02D9-4CE6-9CBF-0BEBFB32E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9629BB91-2355-4B58-9D0A-ACAFE23C8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B025EDE3-BF77-49DE-80E6-C83A0B6E7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3FA8A9E3-1AF5-402C-A6AF-580491202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657D5A26-2955-42C4-BD18-27F00C6F9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DA769912-8546-4B03-A604-AEE78ABC2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89884AB1-40C3-499C-AB89-BBDD5C237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08607B96-178C-4395-8F12-204A9748D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C64AE66E-76C7-47CE-9BFC-E8FD23E29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A41CDFF4-09E1-4C44-8818-FF725583C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79CBA2DC-0473-4E4E-A3C8-F42F2DF5C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0876DE79-5D83-4105-8EC5-863187DA730A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74117E00-1827-492C-8F36-52DE09961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445D6E06-D43D-463F-A7A3-9DD2D716E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DCD9F371-787E-449E-851C-F48D20405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9A99AD6A-6D0E-4BB4-BE74-C2601FE3D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BDB3BC20-0632-46DC-8EC2-F241855BF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9F3AE259-868E-4FF4-8632-BB8D469FC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ACEF14F8-5630-407D-A815-3205ADA16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A1035D56-CEA7-4D0F-A71E-57859A1AD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64B69274-C135-4AD6-8B2B-2C3BD26A6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8D0A5103-6AEB-439B-8F15-731D41EB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6C8E20D7-49BF-4ED2-B6CA-BFBA60AE2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F8D909B3-4773-447C-BD20-49D4BCC9D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1B3BF3D4-71ED-42D0-9F58-81E97AA0CB76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3D86D4D6-5397-4B11-832A-6A8F87C86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A8CB006E-4D77-42BB-841D-372767D69271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74A99AE9-0D5E-4E92-BCAF-B13778E04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82EB6DE9-C780-4A16-8198-6A7F65E1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3C85A894-C006-4058-8398-167385E1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42B2FE29-8AE7-4CD3-8A59-E0866FFFB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D568A85D-BE44-4A35-ACD8-185FE57BC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6B9C2AC3-2174-485C-939E-0700BCC13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2C56E398-2F61-47D8-8E31-70688DD27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25059BA1-FBDC-4F49-89B4-DEC933CC3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FEDC77EC-2CC3-4923-A40E-052A04C4F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098D01FA-78A7-4A9A-B23A-4BA07930D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3A6F518-1E55-4DF0-AEF5-C307C4590904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AD662292-175B-4DDD-8C65-0F10BE1C4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B2A3AFF2-8ABD-4133-B267-4E99CB06F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550F5DDE-EB53-4DBB-AD89-D2DE57614405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9E4D22AE-0032-4EDB-9F58-0AA1D369B4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FEC1F24B-D438-4607-97B9-3C1392461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96CDC32A-4D44-4CB3-8FCC-16F5A9522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D9FF8B86-3FAC-404B-8A36-48BBEF991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CE48A5EC-399E-49B1-BE5A-1A1BD6D9D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39A988EA-6825-4DA5-A9F4-923E6A993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86BF50FA-E781-47BB-98B1-ABEE0DBB2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8F661013-4D04-4839-8C53-3DBE399C7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2F634609-8A11-489C-8984-02323FB38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6D530310-ACD8-4271-BB44-736DA945D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F888EEEE-21A2-4145-B81A-21F868612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B98FA80F-15DF-4270-BB53-581359F2A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90E77C04-05B4-458A-AC33-9422E4500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B7ABE1B8-5E91-4B47-B2EA-DAC3AC3D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A97AFA6C-3C74-4E93-BC98-68007B94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715348A7-2F0D-4FD8-A322-9D7726949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47B5A258-A75D-4566-ACE0-82004A1D8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856FA949-5C79-4BF5-AF11-A97CB6A64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4EC007B5-E45F-46E6-9A63-7470BA9F3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1F5AC758-3AAA-4DB5-8C69-E538C8E16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0434C0FE-DA6E-40BA-9DB1-CA0075941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99434536-E500-4E56-920A-7F9C7E94619C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B0D56AE7-838F-400B-BDA4-391D7CFAC595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C90F5499-1A62-413F-90F6-C07E4905B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0C40AD87-91BF-45A1-8844-7F68EE3F9C31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306181B9-34DE-4753-B559-A42D4F925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D06F1D35-4A07-4711-A210-76DE918C4A50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84DB995C-6BFF-4BF4-84CD-2007521CB04E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9835D08C-23DA-40D5-8557-B556910FC897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2F37D580-54FB-4BAF-9B70-D6B9B3D57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EBB34A08-B116-4AC7-BBA7-F1A66EA59762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3BDC151C-8AEA-4B95-9F73-DFE7C51893AC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E6542E0A-7B68-490B-88BC-2ECDEC3795FA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A6430B9F-6BE8-4F37-B2B5-68C27C2E3F23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109D6D47-6ACB-4B56-B6C4-D59F9C574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4D274133-B192-4ADD-BCB8-140455C9E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7DF35899-4624-4F01-82BB-7930D0258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51054E49-CEF0-4355-A597-3A095FB61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78C3EED3-E975-441F-B51D-8A7396E9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ED854226-1162-4FDC-896F-CDB5644F4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73F3A82A-5469-4085-A2CC-D8DA897C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7E0C036F-2C42-4911-A4E9-A4547F0B7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C02FD706-B2AE-44F8-83C3-360DD6D86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44C86248-8A5A-4B9F-AA7F-170E641C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C250EE63-8CD7-48F2-BB3C-A80568FC1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5DC3A9EF-D3F1-4A34-8D3B-DB7112AEB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6F1A226B-C2A1-4CD5-9999-6B5CD2E54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2CE39A05-A768-49D6-8F53-0B408701193E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81EF9652-354A-4AD5-96F7-4D105B5A3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5D4FD174-0916-4DE0-B385-69143206B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222B8D17-1A3B-47C1-A0A8-12FE56E39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9C039504-89AB-4C2B-95CC-42D016405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C5B3EF45-C780-4BF3-A0B7-1AB38A497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8F2B75F1-F80D-4143-ABFF-1985FE106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93C848A6-33CD-4586-86E9-C95F768A6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B741CE7F-7D58-49B9-9645-7E8B0764A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B32FD853-219A-4491-8F97-712682DBA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3059CB0D-41C5-4BE1-B8FB-973131ABA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21B2D660-66FF-4D00-80D9-AFC75F1C1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0DADC198-2C05-4CB5-AE74-C6171A81E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AEDA688D-1D21-407B-9D54-CAE1A9E65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B21EF005-1B9A-4CA4-B76E-69245C408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0E573473-5E59-45F0-8D2E-5B30D12A0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94F9CA65-FCF2-48E7-AF2E-1D4D3DBBD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C0EF36C8-4C96-4244-BF92-CD11E34A8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68BBE8A2-CE42-4CD9-9D5F-01D8EE1AA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EB77F04B-0596-4980-A0DB-624DFBAEA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1D2AEDF1-FAD4-4ADC-B250-61E08446A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B440E402-33E0-43CD-BD8D-48C13E154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3B90415C-C158-427B-BDC2-6B4F77FE4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C49F6075-0B71-4869-92E2-3680A1926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6119258A-CB0C-41D8-8B99-E023F6C26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A9F7D696-187D-4815-8315-CB041F28E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96EDA7BE-5CBF-4AB9-BBCE-339FA65DF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D794C9E5-3C4A-4333-9E3B-FEEF6F9B2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B3EC9979-95CF-4AE2-A784-215657F30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2F350AC9-ACC3-49BF-9BEC-E6A8B7E8FE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67D5715A-B5AD-41D9-9E6C-A0EB9EDD508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FF714DA0-A548-4616-96A0-ABFA5ED23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2A06F8DF-1D95-444F-9FB8-702CEEBC1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E664F278-13CA-450E-9231-3853D6851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3AE58302-69B7-4A47-9D0E-E3FAF7E1B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AC8962A6-F571-4371-89BF-45F8FC81AEDE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24D8AEE0-946D-4EA3-9444-CCD63A0D0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83248179-96E5-42A6-92E1-F92367620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B349CF5C-2845-4D7D-BD67-18D91BA3F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2F97359A-2A98-445C-96A5-9CC24A382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87EAC596-D036-447F-92D0-AC34B4DB34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2A0779A5-6E62-49D6-BFC9-514A48CDD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62C393A3-6CB4-4FFA-8FE9-69E3A7CDD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17E9B32F-49CD-4E76-B97C-F36B3D553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66833AB4-70F6-4D66-8BAA-9DAAD01B1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4C7190A2-6D9B-469F-B231-160E9CAED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72FB0887-D2E6-401C-B88A-2013B666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1B3CFDAB-B95D-4C1B-A992-36C2DF8576DE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858D7930-9BA7-4505-A190-6303E3FD563E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44CAA68-CC2D-4878-B965-779FD63B710C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A61E573-414A-4DB6-873A-7DC8730093C2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14B04B39-EA7C-4B6F-AC47-9A19CDB6BBB6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4A67B89-382A-43A3-ACBC-C6719CD016ED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88A95F-5EE0-42AA-A696-07F255AEB5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E9D4692-C994-45BE-9A86-BB6DB989C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D401FB-22AE-481F-80FD-24BC47A88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F0E9914-7599-4F59-AF0A-713D5538A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7AA27506-DD15-4602-8011-0F7E409BCBB8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5D3F8B4-5DCF-4F89-B59B-4CDF6CE33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CF6A76-1AE9-4113-90A5-B36E97483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CBD9CC-86D1-40CE-9B1A-241D34E0F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2040B3-9360-47BC-9629-BE5BA1050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9AAFD1-751A-4BDE-863B-1920503A1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EB0369-B977-4902-AB07-90CB1A4C3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69758F1-1082-4C3A-981D-3A585A02357E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3983C33-04A6-46DB-97CC-94A7F6CD8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6CB4A86-93F9-426E-ADAB-477AD567D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D9C746-9F2C-4B74-8CC4-346E1B739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B2CE590-53B2-480C-B3DC-1F3E7FC0DA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18552A-EAFF-40F6-B4DB-8A5944EDD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3AA4F5-1798-4C6A-8FEA-761991B27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032E8DC-981C-4670-83DE-3A1DDB5AE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F1DBB6D9-D7A5-4309-8710-2379BA6F04C2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E9450018-3EBE-4B09-96E1-FF937953F8BA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DB3CF5E-70E4-4449-85D3-1BC7F6917C95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927423B-0EAC-44F2-9F09-ABDCACE4A15A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29A9DBC-2AAA-4B7B-AB9C-4175338B700A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1134F218-52E3-4146-8990-71179CE3A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3607C39E-1C45-4288-A371-41C6DA78B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D48C7D98-6B73-4B79-90C5-A38B62207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1CF8800A-1C0C-4C10-85C1-B46625207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7AC91284-FAF9-4F35-B9D7-1403C2CA2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67EE0FC1-B753-46F0-9AF2-4DFAA1BAB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D168EF33-1893-41A4-B254-7291E4212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C1BE2647-4605-4B12-8F5F-CAD551D8A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58874220-CCED-4163-AE31-DE9E05DD7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BE709BAC-C01F-4AB8-AFDC-E16FF226639D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93B6545A-945A-477A-B675-0C349C339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24FF53B6-BAF5-435A-B08A-E053A4C51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ACF9D014-F253-41EF-9317-1164E43C0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9DF5F5C2-370A-4767-AAE1-1B83D958A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C1C3AB1E-7D91-4559-A196-BF083C1C9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5136BF3A-9C80-4B08-8B11-C535C2844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402AA47C-6440-44CA-9D9B-24695F3F09A4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0C773F78-7A81-471A-A11A-6D61BF4F5E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7574FC-7C8D-49FD-AA1C-019BF30E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433C975-CEDA-4006-90C0-A339F0262C96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22EE59F-33C1-4C76-B7CB-7D1FC9678F5E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9539F1E-3129-4F09-A85F-966663252F29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0B11DA-965B-4BA1-AA63-DB98A5F94B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0D014A7-7306-485B-A83F-371A976780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940ADE2B-678C-40E7-8E4F-ACE78E6020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15020885-96B5-4B70-AFFE-19C2574A88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76B0C4-5DB0-40BA-8E00-71AB99758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18392E-A364-4209-80F6-053772E27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D501B28-08BD-4BE0-9A2F-9B251315F45E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2563BF-2F77-4A2D-B80E-B82A2AC54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CD08326-8FBF-4D29-95B5-B487AAC1DA73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C9A34A-D214-4561-80C8-6E1FF6F6B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26C7913-32D1-472F-999F-F22CC23483AC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8AB65F-C27A-4B54-A474-DFBE52315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5E8CE7-19B1-488D-B274-BC6581704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4A5BEC-7B60-4552-958A-92B270DA3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139C79-130C-439D-90EE-81260E743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C42640-589F-411B-918A-0C9BBA65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A92E03-1A7C-4CEA-8D5D-610CBE77D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FAB94F5-D396-4273-9E55-9CCD62B8B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526075-67C4-4F24-AD76-22753A047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1878E1-CACA-411D-9B59-A65EE57E4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783DED1C-43E1-4106-84F1-6C249607E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54D11853-AAA2-435E-AFC7-901C4AECE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17B1769-75D3-43B9-A115-6AE4FD211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F685394-9CA6-4B90-86F7-D74104BC8D03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0EA0FAAF-1D53-4613-8927-55A3D6F24825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F9B5561-F581-4095-BADB-7C9F36E76CBE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2FF3FA6-5A99-4C07-BC83-F71C05AE71EE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3CE2F95B-8453-4FE7-B129-D41C3C8F2685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39F69EA-395E-4851-9714-85D037E56C01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9C5206EA-AAE1-48AA-A4DE-977EA477A0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D4560E-DEA1-4F35-A153-725DB878F7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9EC2DAF2-0668-42F3-9206-9AB93BB8D0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3D621330-A708-4179-808A-A69F4912C9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00876F7E-ABC8-424D-A107-59E6971669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B6220CC-7B4F-4E2D-A787-228E2B3F7A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22878738-26C6-46E7-A9BC-E1E5F14B57E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03A2DA-404D-4C63-8EE9-8E35F7766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9CA5E-D9F5-4AFD-82C9-EF2124872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280871-8A06-449F-8B48-65443F49F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C4CE09-05F5-4C01-9DD1-9F99FD809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0C6FA5-428E-483F-8AF1-55739ED53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85F19A-61C8-4E5F-A12B-7D795D0AE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8C50A2-C8B8-4025-BC68-C7B408F8C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03064A-E453-4242-859F-8C1AE606B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E8C0EA-A385-4A43-9867-BCD1A66D4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1BB5F-4F11-43EA-9CD6-5CB2CF239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357ED7-189F-4299-9868-5CCACBECD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71C965-B143-4960-9889-1F8595725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09545EC-8F1D-4402-B780-39A8BB26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59D99F7-3232-4C5E-8994-27D5F4137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C0E4CEC-54F9-4C10-BD50-7C63CC909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A439E2C9-6F67-4F26-8A31-2DA42BE79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0B93AB8-D758-49D0-B0CE-807BACAEE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DF2D90-043C-4EFC-A633-A8824D2F5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6AE05E9-AD29-4C3F-A4F3-045D9ED0C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D6DBD16-08CA-4A9A-A7EA-2381EA8ACECE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E65AB3F-DEAC-44A3-B5A0-889EFC7086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48862CA8-84D5-41AA-9C8F-D5C5FE6B6A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24A8AB-3A54-4884-AFBB-E6D8257AD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D491C-1926-4A9A-ADB7-FB28DC0D2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1021FAC-C671-48DA-B853-09D762F32922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40115E-5524-481D-B431-03D43349D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E8F2A61-8E71-4A97-8EB0-9BC4400E9D55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7E21C06-7895-4A88-9680-BA7FAC8E2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94CCC-7B66-42C4-A339-CE44CF0B9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F2D00D0-FA94-404F-AF6C-123431718D11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799816F-B00C-4E89-B8C5-0CDD3ED0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0D3B8E-F5D2-45CA-B010-0130573BB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1B529FE-8A93-48CA-988F-72D1D20ED4E7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BB89E7B0-77BD-4365-877D-705AFFB4D04B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BCE5F2-CBB2-4473-89EA-63C4AF54B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73F867F-65FB-454E-B7D8-7664FEC6F31C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5395A4AB-AEEA-4FFA-8405-5E7C4E91E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0B5B6-E219-42C2-A299-9FF7202DF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B48237-E672-4DD9-9F18-D9B8BDC56A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2661CD-4F5C-4AB6-A8DE-90257F97D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D8D0D3F7-2433-43CA-9192-7611783FE0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6A2E1B41-754C-4AE4-B9AC-2F82914455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1E26591-774C-4290-96FA-F0A7BF8D27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F559F542-D336-41F0-88EA-C3BB1DD80D9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66CDADB3-AEEE-4B48-8C9B-095BD49594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983DC6F-03C5-454E-9C5E-63CFC6047C1D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C68A93D-7443-4B2E-A6D8-F10E181F8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BB30C05-D759-43BC-9B69-C29CF86D3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6A4D4CF5-E4F6-4268-A900-819B33F1D763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F3881BF1-71F5-4751-A1F3-F7CAF7637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280BB372-279E-452A-9973-DB1C8325B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391BD7DB-D993-4B42-B067-560690CCD9B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9E0411E3-64F2-4436-9301-80AC7D214BCB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7AB56F8-AB95-4ABC-95B1-271D89E3AFCC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166D2D74-ECF9-46AD-BA90-21602B2049C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D0311D3B-EE6A-4599-A16D-D4A58B732D5F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1812D594-4920-4968-8780-14CC6F9A8AE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DF3B9D9-02A7-4F0D-8070-124DD8B12747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C87AFA46-6DEE-41D9-B43F-0EF07545A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202151E-D173-4655-BD77-6125BBACC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01FC8BAB-739B-4226-8392-910C7E1D5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6D181AE3-5863-4E98-84BB-F02A950D81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8147B6F-36F7-446F-B6D2-B615B8F8E1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E11EBE5F-33DC-4882-89B3-B108ED46D1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11F5277-47A9-4892-A4D3-87AC9C6B45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99CE34-809F-4506-964D-13E8B6E6F2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182239-DEC6-4597-B4C0-B7367C5EA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00867-AE3B-4DF5-BCDF-D5D5850E0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E9A7C4-26C6-4F4D-906F-87C952D18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AD863F-3D80-4CD6-B395-5B0CAD365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62397-B95C-4933-883C-7C6C1DB0C1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11CF296-2A9F-4B0B-A357-99BAED7F19EF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A59D2471-E2DC-4FA9-95CD-52F5C48BAFF8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98B3CED-7547-4EF1-9A26-028FA036560E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BEAA8238-B8EE-4BC4-9ED0-60F164F117B1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86A445-8F73-4250-B880-8482C67C8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4250D03B-E0CC-47A0-99AC-6BFC496AB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5B5D20-8002-483D-B34B-F6E6F9166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512B6F3F-1868-4698-A668-501359A5AC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4B76A3C0-C711-4559-B7A2-E204B42888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4F8E9860-3AC0-4EF0-820B-EE6DD6BEB5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C9DA15-C4F6-4359-8AB7-562E29EFA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FA58A3-F630-4AD1-A693-744FFFF40D08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7595DF1-9B59-42C1-8BEB-855A732BA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2A3981-3806-416B-AFB4-6E0E1E3C3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C87637-7B6F-4096-98D6-FF154C77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F9F41FC8-0458-40DF-9727-628670A87E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6175E9-A135-4CA1-968C-DDECAE92DF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7CE917E3-14C2-4BA8-940B-C7E92317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5FAD05-EF19-4BA8-BCFE-DBD362153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642E68-CFE4-4527-94D9-BD9124745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BDD6666-8196-4CE7-BEC5-A6B6771212C7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35D8D5-B2F7-4911-AB1C-492F627DB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0CFC47-B8F6-4506-BC0B-9EF66540F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78AE93BE-0070-4E01-8BEC-B8A19EFF30BC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3ECE42ED-1B5B-4555-BA0C-777726790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6679C92C-CFF1-4B7E-92B5-3B221FEA3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C918F9BD-DB49-4F25-8918-2989F871AE79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180321A2-F8A7-47E0-B619-41B708209CC8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816F4A4E-0073-42A5-8BA3-229DE6A99010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752BB1CC-510C-42E0-A363-D9BC86CD7177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A40BD27B-4172-4C3E-A057-D7977C23F2C5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C4B358F8-9FBC-4D5E-A2B9-378DEC07E2B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8A8918E2-8523-470B-80ED-7174550F9FC6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F4F8E49-B80E-48D9-BEAF-D5FBEB8BA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A84B89-257D-4C57-B2EA-DE07EF46C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0420F3-EB88-41B9-842B-3A0003864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3D9D1C-5BEE-4EBE-B86B-9459EA003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70199E-EE75-46DB-B313-079F773CD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5365EBA-A3B8-42CE-8EBC-7D9CEDF4F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B6D2664-E483-4DD7-B7CC-D5B6BA9E14A3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5C1BF1-C02F-4F76-AA58-FA104CED9A3A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71F5484-6E1D-4CED-95FA-19BA0EDD2B3A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6C26C7D-39CD-45ED-8559-C02183F296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FFF8A13D-7EC0-4B54-913B-74F83C00D8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55D1DE59-DB3A-409E-9370-0A0285909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EBAA18E-945D-4634-ACAF-26AB0E895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00C1DB9-5605-4970-94F4-A14DB5383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FD5817D8-D5CD-44BE-86A2-CF57E2582849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F796F43-37AB-4975-9CBC-B968FFA86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AE7183EE-E2D3-4B57-A197-A18402C56B5B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D71D3D12-843D-4241-8491-4192DA83F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78BE9C67-36DE-4F3E-8981-16F75C7EA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18DF940E-078A-4A95-A70D-7D25BA21699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871C01-D9F6-4A94-80DE-91D43ED49173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B44A0C0C-8386-4838-A10E-F6D96E658D1F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D1EA4DA-F471-40FE-800B-1A39F54DBF1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72E4BC4D-71BA-4362-93BE-AFE8661F65C5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A4C8EE82-352F-4DB3-A146-6D5BEC8E5D30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684C1D7D-627A-4895-AC90-EC12A42D9B90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D20D250-A268-4638-95F4-45F480352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46F12B-7F55-4E99-9BFB-C1092CAC2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A3B20-6CF5-4992-9E1D-5D23E7E6F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CD039B-E24B-4963-A67B-D9D1CD6A37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7FB64B-E589-405A-B203-52407B5A7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513149-B905-4112-90EF-BBF27DE75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8BA0A7-E0BD-4D28-BA57-82BB02BDD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607554-194C-4D48-AE0E-E6779F7C8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0FD2496-1979-4C43-90D0-C9089360E8A5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B3BAF9-19B6-411D-9425-4659A8F78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FE8C4C9-101E-416D-8766-5B5CEA94665C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21C817-3A57-43E0-91B6-A4C111D07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CDFA2A8-EB01-44CE-9F43-9DB268F985B9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BCBE63-786C-4A57-85C9-5282908E9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955FE-0550-41E5-AF64-3CB8D8151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580B4A-B6FE-4875-B9DC-83CB67F50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26FF9-5F7A-4FFD-ADF7-A9E7E8D48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3D8B80F-4DD5-4865-A9FE-81261559C73B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E6323A-7254-4F5A-B985-804A449FF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6A5716E-B983-4A45-A7FA-E459EC013E2F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483002-5A0A-4C21-B8CE-7A96E953F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23AAB89C-A03E-411B-8ECA-EB0AB4D7C171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D3F8A4-0076-4228-AA8F-17CFD1DDD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2F8DD0-75B9-411E-97A7-4DAC800AF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656B89-430C-4290-B796-4141D47C2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D964-6B74-40E8-B2D5-CA1861F2D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382DFC0C-3E4D-4782-AB89-ECC541F295EF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DBE080-B059-44C8-907A-8A7208DBD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0F9DFC2C-A966-4E72-BD18-13E6C2C1D6C7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C46FE1E-4C07-4F2D-B20D-A82234BC4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926ECF2A-D20F-4A7D-BDEC-72161E113BD0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3EA7BE-A2E4-4CD7-A103-0EB40F773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CC3EF2-383C-49FE-A3AC-40D0FE681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0FDB56-6BFF-4505-A1E6-BF3CAB29E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E60629-D96A-4750-BBC7-DF05E8720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50AF34F4-A1EF-4DC4-B3AA-10DCAD426454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838120-5B66-4036-90BB-380C76DD4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4DFFD67C-93D1-4F0A-B0BB-9F0EA620FC18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23D56CB-BFF4-4087-B3BC-779D2F76B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9E621900-E904-46C6-8E19-6DA4317A5996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76A2324-986D-4BD8-85D6-3BCA16522322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9EE0F16-DDA3-4668-B973-04AFC17ADE30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5AE4E3C-CF3A-42BA-92C3-06F6425565DF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4764F0E-F982-457C-B743-3AD5025E1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01F25E6-1A00-41E4-AEEA-516DA27E8D54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15B4593-1AF7-446D-BB43-C6DBC6AA84B2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FA0F5871-3F27-410D-B3E4-F7731576B1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58B571A1-DDE8-4F93-8DE1-21EB7DC3E6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D11D1-06FA-4599-B871-C3D84BAE16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03BADE-A223-4231-B8AD-DA97BB373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CED6AA-1899-4E38-BE88-9B0306371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9A6EB0-CCB9-4627-A1F6-CB0D0778F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3B5058-E7CB-44E8-B113-ADCD956CE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B73EB0-F87F-4F12-9A8D-02986B8AA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A03CD29-57DD-4785-8D61-DCCF55053A9E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6C51C58D-DA61-4EC1-8CC5-5A68DC37F324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D2457B-CC66-4B38-ABA4-0842C1BC0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1CCBAC-3D18-4FFA-A74D-1A6D29D4E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B2B13AC-0136-49E4-9FA0-A61A7DE2A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A2C17F04-1ADE-480F-A081-65E333AB6E85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8D0A5BA-FA2E-4ED9-BF0F-E8FF6CA481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DB7EBF5-DF6D-4412-9B0B-4D2E3849F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F9BD7225-DCE1-4749-ABE0-F52ECB0499FE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4C498F-C0E1-4EA9-8DE9-7C73BFB464F5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C7131C1-C0AB-4C95-A84C-AA225FDE6EC4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124F02-0178-470C-8E86-F79497F8E9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CE56D7-BB1B-42F1-8581-CAEC5BF96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DE00E72-92B0-4510-8E41-72A9AB793428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9C3DC9C-00E7-44DB-A1D3-1CB16CD199A5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8097569-B323-4E1C-B2F9-09EFA0C39EB2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720B755B-3023-4C83-B9F6-E1115043F5F4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F87FA69-D9A6-413B-AD00-D4E6F81DF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F210FF-28F4-44C2-8058-DDF040F6D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37E1F4-7802-4F6A-9AC1-30C5CE1F7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59E020-6D66-4160-9D80-2DE3E0B1B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E0A065-68B9-4AB6-AEA5-B19ACEEBF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129E68-E35C-4946-8389-5081683DF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DC2325-6AB9-4916-9044-14FD1C56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1B0587-15DA-450D-A678-0A17FD65F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2B898F-0C8A-4F64-9B2B-1083FE867328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5161076-76BC-4A5E-B7AC-DC30402F5251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8400C7A-37CA-4B4C-9EC7-D5935C4DE893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862DE38-1DDC-4FA5-8BE2-CBC28DC84F21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179E6C-433D-4792-A058-AC599CBAD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F6F118-2176-4712-B6E6-0166B4458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76112F-461E-47D1-AEE7-BEB3E6BFC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89540F4-5BBB-47D4-B3E6-18EF8FA5A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DC339FAB-32E9-4280-9942-FF655D2300FC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8EC24551-5919-4EBC-8AFB-5EA28BC00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C46D3744-3121-4E0E-BA6E-845207B43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8C982B61-A7C2-493E-8DBD-142D3B543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65D3EF22-16CC-4861-BFF2-70F8FB48E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66D400A6-4967-4151-9CC2-E98002C3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2D330CE6-518C-4410-8B75-C4C61003F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C69FB4B4-B5D0-424C-9837-4A6493B8F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64299DB6-0848-4CD0-B743-6596AD76A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1B6ACBAE-7EC9-42D7-8708-C69F90646A0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2F2E0092-12C7-41E2-9440-C671AC15866C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13CBFE0F-A435-4194-8C68-01949EED6463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B725E900-A0DD-498B-B6C0-6042ACD16A11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544597F4-50C5-4E9F-9743-0B76975C438A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DF5FB8AC-BA56-4145-A015-9BFA18A7BE99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FA5335E1-E702-4C06-BB0E-C46444BD1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991BC25D-EC57-4E8E-BA75-303C5EE38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480E81EF-A9D5-49E3-A0EC-0C377ADF1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B4D5AB8E-6BC6-4331-BA7B-209C1E29E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FFD0DE15-F3C8-4161-B1B0-6AD001FE0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9BB1245E-3557-40A4-8E0E-252BC4727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8E5F64AF-F75A-4D49-BD41-AB745C365765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4555BE58-7A00-4C50-8AA7-757D2C65D4AC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885BAC5-ADAA-4454-AFFC-721DEF169BB3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D27A3D4-F30C-4A3D-BF2D-6E28D8E28480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F41FD542-75B5-44AB-AD15-BD411BA3894E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0E9C6B80-E370-4439-9807-4FB3E536DB19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C7ED160F-3481-44DA-88E6-D69923955357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10FF4BA3-6BEC-4E08-80A4-0D09BA1E2F82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06A84157-E329-4E6F-A439-1AEAC01CE11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4C65F097-F5CC-4F1E-B635-815C60F658DE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493FBB68-892C-48F0-B523-42A95539F8EF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271FC65B-A66B-4420-8C9C-2CB636B10438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65CC9976-35B7-4F6A-A178-1D39826DF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39D36CF8-EBBC-498B-AF3B-11F516030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1763B883-2935-485F-8ACF-3E0CC57F820C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999C8BB9-A352-47A1-B641-74EFEA8C289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644823F-AF3C-4070-89C9-E084B671DE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055ACE5B-0C0F-4E4A-A090-14ECBFF6E93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9765ABC0-FD1D-43DE-A488-A3FCE50E0644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00F1BF4A-B09D-429B-A18C-8345B4F7EDF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741D4988-CE3B-4C3D-AC03-A863A9D47F9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8E99666-D6C4-42A8-A2B7-302C1400F407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EFFAF053-D9ED-4E32-B281-A160B4C87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1AE881D9-1189-4925-8F4A-74F1343D6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8C041EE9-4D4D-4884-94CB-9681B93B3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8D4BD3-6C8C-4100-BB3F-FE04726587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C727B-93CB-4641-BEEC-5F324BA7F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4B2BCE7-BB0D-42BD-9D88-0477D93BBA1E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7D7AD8A-6E5D-40E9-8077-9CE0053C2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C99C39-C7AD-49B2-B468-AAC89C3C5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D5960C8-C4B9-4F3D-BB77-CF7964766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81A664-ACDC-4029-853B-38CC2EFEC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72B562F-E064-4581-BE68-9B75C2E0E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5FF4E0-DCB5-483D-9BE7-68B0AC0C7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8462884-FD45-4AA0-AE95-1FA028A98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B6CFFF-F9B9-467C-AB82-F2C383692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2F647D-6B6B-4E1A-BA6C-9FD2206C1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A97375-B1D8-422B-AFC8-ED811FA84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AA49D7-43B0-492D-A8DC-016F6DD2C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C8C3A5-B0CD-42CD-AA97-4850FB683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E3805E-048C-4F3C-8F07-153257970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65C892-132E-438D-91A4-AA5499F87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3001E7-1F81-46D7-B028-D4551DB8A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06E240-FEC5-4F54-BF57-937303E79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24A758-9744-4398-A992-F6540DB894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C11936-F433-4961-A200-6FD2B7449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B2E5054-9659-4D3D-8388-740548CCBEB2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EBC76F6-A8C0-4507-A053-CC5615126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AE93F5-25A2-4252-95C2-0E50CBB85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EFBE3E-C9A2-4023-BBA1-6D187A421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438447-D7DE-40E5-94A0-1EE58F621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5B8C22-9693-412C-840F-78DFEB117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031650C-B489-4958-B608-6AD414BDCA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A0D08-4751-4CE8-9F7F-CF8A1658E8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D7280D-6D5E-4696-97C3-D3CE42703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6CC482-14F0-41CA-BAB2-8FA7A26E9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C1FB50-0E27-4AB9-991D-AB974D1C6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764DA2-11AF-4874-A59C-1BF73AA80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FB2F9D-E204-49F2-B509-0A82D833F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FA3BC5-CB67-47DB-B547-16B03BF66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645C00-C666-45BD-9615-73BE7C008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45D09-D58F-4D75-8A1D-2F5EF2BB9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BDBBA76-8E5B-4648-91D1-0ACA4D93FA6A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DA0D1B-3BC7-47D1-818C-303955BFC4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4914E2-2D33-4829-B0C3-1CCFCEB9B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7DBDC5-9974-4D04-B09D-5F5404F07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DF4012A-C126-4B4E-8A9B-BB4621D0718D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E3AB3B-F445-4A6A-B952-15132E160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11CE1F-875F-4888-A779-A53954ADC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F8DF9A1-A332-48C4-9BDB-36599E16C24E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48DB3B-CE0A-4D84-AE31-14BA43449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8563FC-B15B-4AD5-8D60-A4AE10F47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C1D5C1A-62E4-4DCC-B9B4-73014CA16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6CA7416-634B-4099-A25C-008687F33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8571330-F9D0-44E6-8D96-FE6C340E4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9BD642D-E475-4DF3-8842-EC48C9247340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7EFA15F-D8F0-4628-9B74-2817F8443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35701F-12E8-49CE-89EE-4A63A8C6C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E279329-B5E3-49AA-8134-B9F9FDB3728D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92E62A-2220-4B46-880A-5FD69CFE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E287F8-BA01-473A-8208-7C6BA60B6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773D9EE-F69A-4AEF-BF0B-CAA3280B60EB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90B6E3-B847-44E3-B374-0240FBE2D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79867A-5504-400A-8806-2C045CF5C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8C23FB3-83C7-4522-8721-A42CAC874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47761B2-B981-4087-A393-F0D31DB9C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54094A9-B543-4E4C-BD8F-2814FA1AB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5B66678-64FF-4656-A3FC-8071B1417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D490668F-F1E5-4B66-9719-DFDCB825F1C6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E17733-7BBD-49D3-89E8-C216D146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0B8C4A-CCDA-44AD-B3E8-58ADC0387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659FA6C-E4E5-496E-932B-5D77A442E59B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B03ED80-CC2D-4D81-AAD7-0D8D7FC90423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524F92C-A487-4FEB-8766-AE923394DC63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18ED68CA-A754-4680-9AB4-0FB1CDA475A9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7DE5FAA3-E8F7-4169-AC0D-7F4757E15D9C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AE344EE-418D-4940-B565-EAB5DC7696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51E612-3992-4007-9FE9-EC470328E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64C4FE6-7F11-4E65-A040-DBEDD207F091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F36DFFB4-162E-43A1-B1C0-61B36B785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1CCAE68F-0383-4D15-BFC9-F6A526567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C7356CD1-864C-4124-94C9-E986CB82459F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EECAB9E3-D2B8-482A-AD5C-8CB36C643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3A60E8A1-C9B7-40AC-8CBC-D186E6CF3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81AE3D20-3B5C-43C7-838A-7F7718E64C7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364CAEF-B907-4BF3-A294-6A8F954A92C0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2644CE83-F0D7-4BAD-9423-DBDAEEC9B947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D920223C-4E13-4EE4-8E59-A63B35E513B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A278E1A3-1F6B-4C27-8984-A8DBDC12101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51759849-4314-4943-8597-65B69232DA4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33938B2A-35EB-43F5-8D35-8F887617DA27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80033BA0-246A-426C-A263-5959F6F55B3D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86E39C-6B48-47CB-9D20-B7B2CF064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0BD782-1E4F-4F90-AD3D-A080855B4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60754E9-EDA0-4099-B10E-F8DD5BCAA56A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8C0908D9-92FA-456B-A44E-03994F47E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B30BB9-0E59-4E86-864B-00906B2FD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5988D0B9-61DD-4ABA-AB3E-3F35493A6C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31E7003F-E0AF-407C-A3E4-6E4242E32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E90A926D-2E5C-482C-938B-24DB1BB66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19A74324-888E-42E4-AB86-0B0F3F8D4005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0AFC800F-3E8F-46CE-83EF-B51A342A7403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0A9F8D18-84A7-466D-934C-D45C6C7F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F4A8F4A7-80F9-4C6A-AD13-C6B6B6A2C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12531408-8A2D-495B-91A1-44697358A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CD824A19-099B-4EF6-93C2-50C488FA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E49A20D3-3B03-4C49-BD57-CC035FEF4B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FCB01CCB-6742-4E1C-8E11-F3C0A25A9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AE938526-1986-49FA-8F09-8AE8C1D6D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0A1548B1-7CBF-4469-BED5-E4886467A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DEACAB65-7D34-4873-994C-0643F6ED4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6A6E3B53-2B4C-4CE7-ACED-5D00E942BE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A7705AF7-5569-46B9-A71F-AB3550137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3D4760A1-C3A8-4339-A3E2-0FCD3EA70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60A39EC3-4EEB-4B0E-946D-AF78C0419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08026807-E1A5-42DB-A445-7E1E58C8A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F360C7C3-DD8B-432F-8727-2DF76754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E3309F31-174C-402D-8429-7C2750D4B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A9AB8B4E-4299-46FD-BAB2-5A95BB86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100A5436-DA6D-4DBA-9D74-BFEACB1FD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DEFEA1BF-6795-4BDC-A7DF-0B633CA0C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5474C39B-7BC6-4F87-8C0C-D4BC3BAA552B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1FDC212F-4912-48A2-8E1B-424DAFFC6DE8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2DA0DFA8-A31E-46DE-89D7-52822EBFC175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62099B91-6B16-41E3-90DB-199DCA115BF8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FE29F762-A907-4CD6-904E-1C016769D8D2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9A43D8C4-ADA5-4EC5-AFA8-6DD878AE1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2B6468B3-C6A9-43F9-BA98-AB932D206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EC67697B-9126-4A07-B966-1FF539240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1A6EC5F3-90C7-45DE-A138-376DC7F6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C45C1478-2804-47A7-94E6-18B7CF3EE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1F90E4D8-3B4B-4644-8C74-3519BB283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AB23ACA4-69F9-4D1E-9F6E-E80AD33B1EA2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03766E56-D8D1-4448-8AC9-C4F5C8BF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0CEEC0EA-39C4-4073-883E-EB15F4487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22CCA7F2-E9E8-40DD-9F50-D73C1E27D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8B200B63-2EE4-4814-8AB1-79FB99878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992E8CEA-8D9D-4A46-99D7-2B90B0858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E31DF8C2-0FE8-49AE-BB09-984531C4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40A1CC55-D86E-4082-AE6C-0CE27A24F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9EA556DD-C721-40E0-A09D-1721A1433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0C557E5F-6B4A-4BE8-8029-4F15EE256BF7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127F2603-4608-4F66-A28F-24A32148A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16EE3167-2E06-452F-8E9E-748A23680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11A713C0-6F7D-40DB-8757-41BBE1FC2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52160ECE-C79A-404F-B660-A59084EE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CB9F7F47-4499-40A6-919D-D67695A3EB15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9748A740-2F6B-4AE3-B823-F3E66BAC1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F7CE9556-12B5-4F84-9C3A-2DFAB3AA8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975D701-AE08-4587-843F-27246143D03D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FE30689C-6CFC-43E2-96CA-EF969D60F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9ADFE71A-33EC-4369-9981-BDADA0754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7656BB0F-7A5E-41E5-8813-2F469D96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7C40F0F1-605A-42F9-B647-234D2FBCF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D45BE992-E557-4A74-B621-EF6477F9D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9754F4C4-E896-44DA-88A1-93914DFBD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A474408D-D870-49C1-B705-0D1629A94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A9ECEF04-4F12-4C3B-818E-AC247F695E05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FC208E53-7DBD-4A53-90EB-262DCEAE5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583A6982-A7A5-4E04-90BC-F9CB83E25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35C39A14-08C3-4A4A-BF8C-25501620E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AE0895C1-1053-4660-A1DA-1484A7AF3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FAD2FA30-BC7C-469E-8C24-A1F9DFDE4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EC1DBEC2-DF2F-450B-ADA7-63B5DA3FD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AC3BE7D3-155D-4510-A980-97223B1A3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5E353C33-B2A4-4994-A369-0E042FD68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1EE5F6B2-B157-4FC4-A8BC-E51326D9E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C60F1FD1-6294-4635-BEDA-0534E250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D643D10D-187A-4368-A0E5-BCE75450BF77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DFDC66B5-496C-4476-AB5A-EBE8C4D5A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1C7030DD-6DFF-47FA-9903-D6E3FC5A1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476BDB95-0067-4874-9E67-4C2AE8169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0165877D-AF4D-43AB-84D6-CA7E5F9E017E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4E85A64A-43A4-4764-9472-A2438BF9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51D0C494-5315-4DC5-8C7D-EC8433BD7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34071F2D-6F04-44EC-B42B-0FF9E01A65E4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E4441C59-95BF-49B4-8964-17E573288D5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5723A2A0-588D-40A8-B1BA-B5733C314E4A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1764A572-03E9-4FDA-B586-BA455B5FBF85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7CDA4704-DB4C-4627-89B1-AC99066FD880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E95C4FE3-7C23-44D1-9F13-B936FB92341A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6AFB01D8-676C-4281-BD64-65C37770A1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5D3D043A-FD8A-4565-99AC-5A466A1801D3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EA9FF46C-83CE-4118-B5F9-239FB5105548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5A794BD8-FFA0-4EA5-BF71-928C72F2B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FBDA1C95-19F2-4AE0-BCE2-58A8062CF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2D06FA21-5832-48DF-9A09-C2EF4689F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A9BAD4FE-B50E-4BFA-9EDE-7350262E9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3465C31E-8D8F-4533-9FCB-F3155486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31C54FAD-9671-417E-B3CD-459F241B0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62D6309A-4E3B-4E7B-A382-0D1DC849B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42D2C478-AD80-4C35-8E7B-AD8143C0A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2126E8FF-9105-409F-9D3F-14E8698853C0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1E0A8CBD-F150-418D-B8A9-812F510BEDB2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6607B526-C8A2-4496-A920-FD25AEA7D64A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4A8C270B-EE3A-4F13-8F11-A2FD6C6F9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FD56511B-9528-4EA0-9EB1-CE47521D9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5A4D48B3-D769-4B6C-ABF3-99E607404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0FFEC310-B15C-4B4B-95A4-8FD144358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3571FE1F-9E52-4F93-A896-3ECE85A7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6279CDD0-4DCA-4B85-8F1E-ACD6FD837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E158B152-72F4-4B8B-B15F-95B72FEF8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E1BC243B-7AE8-44E4-9BF2-78639394B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C39138AA-0A8A-4300-9A9E-C01E1029D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67F50E4-AE6A-4781-982D-BD4ECCAAFB20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F603B368-B6A2-467A-AA3D-C2B88AB3B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E51EFA6B-FC6E-4B73-B5D9-88FA5D24C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B8AC6EED-541B-4AE3-AD7B-CB42F9795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1DAADBA7-DC2C-491A-91C5-B9566BA58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081D671C-CD41-44A9-9CCC-300BFBA1D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1341C949-0FB5-4373-B5C9-BD30D06A9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9831BA85-6C5A-4B5E-BC88-E45025A61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6C9D04CB-ABD4-45FD-813B-97FED974E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7CEB311E-02F2-4D2D-A9F9-F6250A9C0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F6BEA8BB-495C-4404-898E-763B18ADD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20A3E479-2FF9-43D1-87BE-F2627B55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F70DF700-709C-4342-8089-7B44F2705174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0E9F674D-F861-41B7-9019-C4EFC476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0854FD64-59CE-447A-8623-89ECFB3CC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11CAC295-3D9C-45E0-B373-B68A16E29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9BBE9893-F432-4BF6-AF3E-DDE129D5E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9000EB9-8170-469F-B31D-3597F5ABC2B0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51826A89-1F4B-4E97-8D9A-4253B93FD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54105AA-184C-44DE-8ADE-17EE5B8EBB95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36AD98B8-ECB0-409F-844B-070F902FA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930DDF55-1B5E-4597-85D1-29B5EEE1A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877EEB18-FC1A-4E5F-90BB-94F61428C21D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393CEEDC-5DE4-4B8A-B3C9-8391CFD71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F68D2DC1-A08F-4AB9-A89F-A59F8FBA6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4A486BC4-875A-4F12-A6C8-A1D5E8A60B5A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93DA3619-8307-4C4C-A977-C4A022042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E350F6E9-C1CF-4CB0-9A31-4D1710ED75BB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14D1CCC-CB1B-4F93-B9B8-2F8AB9DAE0DF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A5AC1B6-F7C4-4EFE-B2EB-E3128A7A9EEE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7DE13325-91E5-4411-8587-CCABE0786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6DF3DD95-B3D1-49A3-B43B-B95B7DE45E2F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181EA40F-2B9C-49E3-B120-03D799E9DE50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8B9B6410-E48F-4496-8BCE-58B5E275A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9AB73734-7782-4B67-85E6-D302C52B9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6BB7D2F-5659-4E6C-8C15-0718731F8ED8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E92E2444-BD1D-4A35-B5B2-0FF4A7DE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A4633CEE-DD02-45A3-AF8F-92E8BBF1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7ED8115-4385-4715-B123-9B0E230AD52B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0CA439DA-C0F1-4A65-B59D-47E49793421E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C8DDC1CB-123D-4EF5-A9E5-B6586A30A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818FA8BB-E086-4998-AEE3-D97079F94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2848E9F4-C3F6-4BFF-8FF3-973869462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3C034B2F-B387-4EC8-8102-18F1FDF12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90F2C863-C945-4BE6-98AB-113BC061B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58047749-4D39-4824-A0EF-B0DC67A89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342B862F-8146-4FD4-8DAF-E018A5DB9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23976AE-24A1-448A-9BAB-68A90F2B57E4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DA2A1F44-A46E-4AB6-9F33-AD34EEF50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0B6F3B4C-23E4-4DB2-9393-E79F7B71001F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64030866-D8D9-468F-AE02-636390C61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BA2D5C08-A1AF-4C8C-85A8-19518953F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FDA9B915-EC07-4AFD-A8CC-5D4DAA0F4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B5434273-7345-46F8-AD75-9F4415DBF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C46F0D1C-F792-40F4-A71A-A17448A1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354DA058-BAD7-43F3-9334-6E6894E02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FED6AB40-0947-471C-A44C-A7F683766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E64BE971-ACD0-4CB7-9172-8ED86EEF4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FCC10C1D-8E25-43FA-A40A-CE206CBE7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8D5A8E84-4DC1-44CF-BFB7-832D0291C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2F6E89BC-EB4B-4790-8FC4-1283FCAE6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5D7179A0-5E9E-4DF5-A7EE-0EDE075F2739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F0059CD8-7E4A-4D18-871D-6A1F31B65378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040E4D7F-9EBB-4B08-A97C-FAA810AE3741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7708E192-69D5-4B90-881F-2D60CBC0CB1D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76DF25B7-3C97-424A-B6DF-753CE5266002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C445E4A1-D359-46D7-AF1D-D6F16FCF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17A42C10-352F-4F81-AA3B-8B3AA265C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7A916032-BAA1-43C1-A9C9-5182FCD34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6956E0FD-8BBF-4D23-B7D4-A48176E1A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8E4BC004-2FDD-4F43-8E5A-789473096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9E8B7BE6-F85B-481E-982B-129FC1EF5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21606AFF-E77E-4319-AF35-1A03658E6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C6F10C33-5F00-4B25-8C2B-0653D7B6B553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330C2D39-9858-4D65-B2B0-3D6DBE19B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B4A34866-54C7-4F66-8B33-B1557A73C7F8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30EA2905-F48D-4DD4-BCD7-3546D6EC0CD3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C9E0FCCE-27C7-4DE9-BB17-AD9C548672EC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D99B7D99-2C6A-43BE-B13F-6BB68487CF92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372A602-BACF-49C6-AC07-1CBB4EABE939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70F430F4-29E4-4B6D-8C3D-CF8B45DF090D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629AF6-AF2C-4174-BA41-B72CD8947F1E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B8CB7185-D310-4CE4-9488-ED44E93DA713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D3ECB95A-99FD-46AD-B826-FE6CAF7DC753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713E1067-4FDB-4A11-978D-998BC13F9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62F5E3CF-AB4F-4119-B9E4-5F39209D4D25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B4C56923-4BEA-4E0E-9047-FD2746372E8D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A8CAFEC7-1D3B-41EC-B1EC-773FECECC1D6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CC8BFF2B-75CA-40DF-AF99-9B19E6685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6D98D1D6-32CB-46DD-8C23-08BABE11E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CF3AE097-C5D8-4E0E-961F-5595C4C81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A75B376E-684F-4402-8062-16AE2FCEE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B8466649-77A4-475C-A75A-801E74D67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60791B93-3CB3-41CC-9064-387E48ED7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66C7EBB5-59C3-4692-B539-E509BBCF1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13875D67-65EE-41EB-A5BC-5237595D9C19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7CE831DE-8C68-4468-81AB-053B35CE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553E3B63-F626-46A5-B349-BC93E3F83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1DBE8EC4-98EE-4BAD-84EF-CDB26BCA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D3AEEDD6-403F-464D-A7D2-8EBBE0126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1DF42A76-D5DE-4A3A-B753-9E86C1B11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3EF66B25-69F7-437B-A35E-3B41D2301F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91E5322-32CF-4C31-9BEF-F39742A85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C3E1265-E2A2-46D9-9383-8CC51BF97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57E957C-301D-4EC6-8235-EEEEBAEBF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D90DBC0-FB76-480F-9E60-2BF440931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77383F9-4454-4D4D-8918-E6D061EAA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A84AA79B-A5AC-4AEF-943A-6B113DBE4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1C74CB02-062B-452B-ACF5-070B0A250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71E7EBA-AC7D-42B1-9735-789D8986E32A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58DF0A58-492A-4214-B6C1-1B1F62811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8A74CDB5-C106-4FF8-BA26-AF1943D7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D5BE32B4-E07A-4BE8-8ACC-07D7197FE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B62D0316-BF28-44D1-8E33-DB5F7E4C9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3722D3F3-DDD9-49A3-B2A5-AFC58E11F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F3A26256-58E8-4D33-96A6-71C2BA397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255D4DEA-C0DF-4998-BDA9-0EC8E73A4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F68DC664-5BDE-4FBD-AB8D-7CA185F4B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F23C7E13-81F7-4D53-B4EA-F06421047013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08F1395-D738-4E56-85A3-625E52803616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4D3679AB-9D7C-4D13-9AFC-C64EA4FE6E06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7CEC8AB9-C647-4AF0-B2C2-6F69E57B5666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5D1EF78D-F162-4E65-93F0-FBE9F65425EB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CD4558AC-1B5C-4323-A1BD-B8AC53CA4452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1FD33ADA-DDF3-4106-B68A-12BB9E6FE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99996EEC-7C03-45F1-B8EF-30ADA3FFF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AECA1ED5-0998-47FC-AAC6-542739842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CAB7FFD5-F27A-4C1B-8E7E-80358D68B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7A6895C2-FC5F-4A8B-81D1-A43E2C47C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AE9DDCA3-B199-4DCE-8257-64957AD0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79B62BA5-41CB-4240-BD7C-FE3A96D6F0A2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74374BF5-61DB-4076-AAC7-C9086B4EC75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24375151-4A99-4FD9-B70F-4F75B72B5EA4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200393C0-02C5-4B60-B96C-99C6DC77AF3F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C8567616-64EE-47AE-A870-76BBC18CE7C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4D71454B-E7BF-4A61-88DE-67C37A22F38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B944E91A-2A18-4A28-A62E-C4EB34E95D97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17C29B54-92AC-4574-8189-DD67EF6FD9B9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F81B1D68-20BB-4D19-B283-A8582C751EC5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14D42BDF-A130-4A37-AC26-C5F75E5A78B1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09C8933D-B979-4B15-A83A-447C28A30396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BEBA6DE8-E1A0-4AEF-8F3A-5DF0F7BE09A4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CB852256-0DE1-4755-9375-08AC6A650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B2A56E95-90CA-4298-A21B-4FEA5F3FE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F70AB1F-471B-44A5-B0B9-73CB68E8E9B4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A9F374C9-D147-4320-8671-B5C380878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E82104F0-15E4-4A44-8D52-51C271F8F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D6DB8B37-2F37-41E4-87F7-D40AA5D6C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FD70C347-CED5-4C3D-8A37-2DA9C9DAD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3C90FC4D-D41D-46C3-B20F-3C14F2DA2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745A7662-3B1C-4D12-8ABA-F2935DC0F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95FBC44-97FB-4DAE-87AB-C6524DECB349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6FB62CC8-B079-4D05-9CB6-9AAD35DB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424E0C73-0038-4354-A06F-6CDB0E5702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1ED42303-407B-4CDE-B55E-43243E3B02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A1B15DCE-8004-4CDC-AF47-1C69BD1B11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66C4C251-672E-4F1C-B814-AF08D848D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8639C96E-F711-41D4-A022-442F1FB7E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909D4D54-B4F3-4C41-A57D-44D3BFADEE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9BC6F7AB-1DE9-48B1-AE84-EB06C631B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7EFC9C6C-D6FD-4612-89DF-CBDF9683D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A7C3FAE0-F34D-4D02-9002-3F84756A8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E076B760-01C8-4990-84ED-15C545EB2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C18B0F41-A4E7-4AD9-BFE4-C522491EA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83B5ECBB-206D-4470-A192-B8E8F65DD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17C02559-E214-489D-8503-D2FBEDDFF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D6AD8D64-643A-409F-AD6D-C47E02C84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BE9D42D2-7511-4C24-A60C-9A79F92F4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803F4CF9-5FDC-4863-AE59-03DF2E095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2B64BCAF-2183-4AE4-9DD6-8AD5A1DC17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62886298-2A9B-4E7D-B6F5-119F72BCF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9837177A-462D-4D63-8322-6A35A5C9A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7E48FD8A-CD1F-4D59-891C-C60E7A20D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99DFB384-3044-460A-8582-2D24835E1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EC25C79B-99D0-40A7-B863-A1D7D12104FA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02FBFBF9-4DCC-48A8-98AD-1F534D12E2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6C21BE47-5FD7-4E21-99CC-1600529447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3ECF0326-5505-45D1-ABD8-65A464361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7D8F1595-6F8A-489D-A2B7-39CA50412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834F009A-E457-41CD-9D9E-DF8E4A6EA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F6E070C5-E861-48AD-9A6E-04240CF895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97A2BCA0-259F-44C1-B58C-9034A4756F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FF4F5533-C86F-42F2-B438-E8372C565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5DE3384D-07AE-4F8D-B04A-78E54CA56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9D0FA7E0-2978-4D2F-BDFE-258BB797F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34667FD2-1CDA-4B7D-9D27-57462E41D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C64CE4AB-1BA1-4B96-96CB-12AF91CE7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6A07BCB8-6062-4AB5-823E-5057CDF9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8202AAC1-F22D-47A9-A5FF-B75B57201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4577A913-355B-4C87-AE7D-59DB76527F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D8393CD-A4BA-47D1-BEE3-63504DE1A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2FCA2A-27A8-4FA1-9CAE-A8864F62A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88A3AA2-7087-4DF6-986D-C283A9563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87F1E96-3D1E-4CD4-9608-177D3C868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A2B9FBDA-B0BD-45A2-B34F-C2C4D425DAB9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D9098B28-6EE1-4CFA-882F-E641CFA18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E25CF177-1CDD-4441-A7DD-2AB856539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B2E7DA00-0F40-42FE-B3F0-B001FC756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30CE822D-36AB-4261-A1A4-C3FE25F5C0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1856C92D-6299-4796-A622-843265245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1DE00085-E964-424D-AEAD-64AE611CD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9DAD7830-BBED-4283-8027-3BE99DA49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A49FA5B9-E374-4199-8C11-D6E40D603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5314566E-1EDF-4939-A84F-F58F2D59C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AF61494D-428A-4BFD-BB4A-FF79F3C81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27C77D24-1AF0-432E-BD47-DD752DF03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1466A790-680A-4177-9756-BD122EF78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D0CFB730-CD08-4CF1-846B-56A21A683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042CB464-CD4E-4861-9C38-5EFEA63C4C57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0D283271-B5D1-4CB3-B44C-61BC5EF91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83552ACD-AEDE-4A11-8398-BD4DE8549126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12ECCE04-314C-4BE5-A40B-F3744C7CD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710DEA3F-4030-48C6-B8CD-5030ED0CFA8C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4B3433FA-D032-4A96-B338-EA8E6CDE7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6D9A1FB1-4F28-452B-AECE-641D4D30A4E0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FCEF3B9B-5884-4741-BBF7-7D58B9EC9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3218E63C-AB09-43D2-A546-E712979A5473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D06E1720-B802-45AC-B54F-54F86B95B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4DD42AD7-9889-4688-B154-09066E12E1AB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BBF8FFD5-B14D-440F-9BEE-7F44087AB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20CB297B-034B-4C47-A03F-26EBCFB92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55D52A7C-D611-4136-A292-C06AFA8D6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66C1B5FA-C1C3-4449-AE6F-F080FA578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9AA3C025-5D3F-4712-9BEB-F1CC32E8E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ACE36F40-AA8A-42C6-9B0A-E15D892E4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19DDDC15-7B0D-43D1-8808-A6BD1B390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5446A1E0-1914-4A57-AFCA-003FA46273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7AA0E382-B1BC-4969-B999-17D6AC466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92140609-F8DD-42AC-ADBC-171583996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4E4976CE-D55B-43C3-AB9C-5936526B4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C1194AF4-75D6-4C02-B40D-ECAF48205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25916720-BFF8-4093-A7C7-5F0F94CDC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1FB621CD-8A23-41FD-9B0E-D5E7D206B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9942FA28-EAD7-4169-9701-D613CFDC9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36400CC2-C03E-4B9C-ACEB-887261E43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8720B2DB-1194-443A-A03F-5B0F0F3C4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7CE0BF65-E49B-4855-93C9-01268B29D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B901308C-955F-49D0-8294-B975585BD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244C832C-723F-4C0B-B7D6-69A8828D8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E8D4F13F-E818-440D-9E59-A6342DA28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0A937313-031E-4C7E-B055-4C2A7686F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3EE0B37F-C674-4CE7-9974-A065F03B4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4968832D-2A68-4001-A479-6DA10DF9C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275AB9CA-4E15-4223-9DC9-F0CBC8F52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2FE2C00B-3EF3-4280-953A-F608768DA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090A4826-AB8F-4D4E-9A24-9C23F6F4B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5C601544-C014-4091-B125-04D2BA4DA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CBAA2C96-86AB-4DD5-BDB3-B89AC365D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5136F486-8094-441F-B24B-77866A5CB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FDEE8400-AF9C-4705-BC54-45F97BB0A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32D7E254-BE59-4366-8D5C-8B82821AF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B738D5B1-315B-457D-838C-E1900BA71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05A9D63C-9E08-4032-985F-7E7F8653E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F3643BFD-C2AA-4F4A-A719-24B9A2F74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8BF96C68-995D-441B-A148-E8DAF95FB1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A2F5AE8A-3DEB-4F8D-B510-C582CEBF5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2020E5A9-0EEA-4809-9367-F06ACEBEC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4F9DE57C-84BA-4D21-BA16-F09E271F7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950ABD97-051A-418F-B23F-E32DC5644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C9F95907-AAC7-4B02-A4DD-A5485ADC8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CCFCEB90-48AA-4BC9-B57B-AC76BDD69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DB650E24-BECE-4BE1-A291-F70C3473B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9E6D4580-190C-4672-BBC1-83C9AEB13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973E0ADF-A445-44F1-B006-333E3F9C9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E2540643-02BA-4D04-BFA3-4BC5DA96A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8D299EC5-216E-42F6-BA32-F4B69C212FC3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88C93A72-B1FF-4EAE-8794-F5B27E5D1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4FC51A2F-2F82-4D09-83DC-ECDB3160DC38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66BAA804-4E2E-462E-8DC5-9F4348C67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10A65B5B-9E28-41B4-AD67-5FFB85DA1DEB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DCB48602-07C0-4FD1-809A-AD48C8858977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19351200-67EF-476F-A595-01B2CE74494A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5D152C0E-A4CE-4F08-A047-C00EF887C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42F35EB9-C1A5-46BD-809E-3B241ECA6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6E5AEBC1-B21E-4A1D-A220-B84D894E2A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1CDADD44-141A-47D8-8D9C-EB5D0010F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35BCD23-5B14-4742-9733-079246AF6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BAEB710E-BB27-4355-93E5-EFB6D99BE659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50CF01E3-3C58-4D4B-865B-3E49BE0EE1E6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EF179E48-0F5C-40E2-A037-C2FC4ADA9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65CEC3AF-CB04-4232-B87D-82CBECA3A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CCD8B230-5119-432E-B4AB-009D9683C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71CD71D6-E05D-431D-BA6D-B936D8CF9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AAFC1643-B06E-4170-AFB9-5747CA865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E3380A9B-1C16-4A03-B2E9-4A0CCD562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FFEFD32E-8F9D-4077-AA71-F2920436490D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2C58D814-8BE1-41B1-B465-86E68DAE5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0EE763C6-797D-464A-9B7F-78B72F551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6A8DA2F2-87A1-47FE-A101-B83C60888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EA099CF1-ACAF-43F1-A347-C7A391190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CA2BB794-59A5-4FBD-8BD8-3FFA445B5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E2C4DBBB-C7BD-4BEB-84E5-E1743DF8A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75DEB32B-CBB3-460D-8E12-799108E34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D6C3199D-DD1D-4C16-867C-823405C18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0B5DDFC4-276D-49B2-B344-7777D7DE407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434900B3-A60C-4D3C-BBD2-2197EDA04CC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0979229D-8C5F-424A-BEFD-8F8457521474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D3FE4CC0-D53D-497A-A840-E3562F53AFEA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48E784BC-E1DC-42C7-86CC-9A73791E6392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3F2483ED-ED94-4010-87E3-B37E5B24981A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59C32755-C532-4745-A1F8-15D971EE3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5CBBA8A0-8316-4CE4-998B-BE085D221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7B762EF2-C821-46FD-BC48-DA9534000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120DD52A-F62C-455B-BE80-A48CAA212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3A3014F0-D8FD-44AB-B273-B368DA81D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5991E5F6-7385-4C54-9CA3-D78F7318F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5BB58842-8120-4EC8-9661-7BBB822DB35E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D200FCF1-AC7D-418C-944B-63E296EA2F61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0A91C508-803F-4711-8850-BB5B2208CE76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38032B4F-1400-44D7-910C-BB75691A475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400A72B1-9EFB-491F-8582-F2B5775778B0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FF0D6F7-0D3F-4C33-AA00-C3A86E48A28C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E3B73F65-E92B-4A49-A2DA-EE594A003F71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3D3673CD-CCF0-4835-8F1C-B4068FB9301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F62FCF90-32BB-45BB-8174-42B9310AFD2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B506F75B-D49C-421E-AD2B-079AAC08648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B3211D08-F1E5-4C67-8EC7-5922718880DF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48 Dark">
      <a:dk1>
        <a:srgbClr val="FFFFFF"/>
      </a:dk1>
      <a:lt1>
        <a:srgbClr val="242527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2569</cp:revision>
  <cp:lastPrinted>2019-09-17T09:29:31Z</cp:lastPrinted>
  <dcterms:created xsi:type="dcterms:W3CDTF">2017-01-10T11:09:36Z</dcterms:created>
  <dcterms:modified xsi:type="dcterms:W3CDTF">2020-11-16T03:58:56Z</dcterms:modified>
  <cp:category/>
</cp:coreProperties>
</file>