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06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364" y="2998694"/>
            <a:ext cx="3477176" cy="8606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5F576A1-FBB5-4ED0-8724-5EF6A923C13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67450" y="1628776"/>
            <a:ext cx="2876550" cy="4371975"/>
          </a:xfrm>
          <a:custGeom>
            <a:avLst/>
            <a:gdLst>
              <a:gd name="connsiteX0" fmla="*/ 812798 w 2876550"/>
              <a:gd name="connsiteY0" fmla="*/ 0 h 4371975"/>
              <a:gd name="connsiteX1" fmla="*/ 2876550 w 2876550"/>
              <a:gd name="connsiteY1" fmla="*/ 0 h 4371975"/>
              <a:gd name="connsiteX2" fmla="*/ 2876550 w 2876550"/>
              <a:gd name="connsiteY2" fmla="*/ 4371975 h 4371975"/>
              <a:gd name="connsiteX3" fmla="*/ 0 w 2876550"/>
              <a:gd name="connsiteY3" fmla="*/ 4371975 h 4371975"/>
              <a:gd name="connsiteX4" fmla="*/ 0 w 2876550"/>
              <a:gd name="connsiteY4" fmla="*/ 812798 h 4371975"/>
              <a:gd name="connsiteX5" fmla="*/ 812798 w 2876550"/>
              <a:gd name="connsiteY5" fmla="*/ 0 h 437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0" h="4371975">
                <a:moveTo>
                  <a:pt x="812798" y="0"/>
                </a:moveTo>
                <a:lnTo>
                  <a:pt x="2876550" y="0"/>
                </a:lnTo>
                <a:lnTo>
                  <a:pt x="2876550" y="4371975"/>
                </a:lnTo>
                <a:lnTo>
                  <a:pt x="0" y="4371975"/>
                </a:lnTo>
                <a:lnTo>
                  <a:pt x="0" y="812798"/>
                </a:lnTo>
                <a:cubicBezTo>
                  <a:pt x="0" y="363902"/>
                  <a:pt x="363902" y="0"/>
                  <a:pt x="812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181789D1-3920-4284-9E79-78BA399FF84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3643313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04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C6409748-3B8B-4BAF-91AD-EB4B7C144F3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1114426" y="2809876"/>
            <a:ext cx="828674" cy="828675"/>
          </a:xfrm>
          <a:custGeom>
            <a:avLst/>
            <a:gdLst>
              <a:gd name="connsiteX0" fmla="*/ 414338 w 828674"/>
              <a:gd name="connsiteY0" fmla="*/ 0 h 828675"/>
              <a:gd name="connsiteX1" fmla="*/ 828674 w 828674"/>
              <a:gd name="connsiteY1" fmla="*/ 414338 h 828675"/>
              <a:gd name="connsiteX2" fmla="*/ 414338 w 828674"/>
              <a:gd name="connsiteY2" fmla="*/ 828675 h 828675"/>
              <a:gd name="connsiteX3" fmla="*/ 0 w 828674"/>
              <a:gd name="connsiteY3" fmla="*/ 414338 h 828675"/>
              <a:gd name="connsiteX4" fmla="*/ 414338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8" y="0"/>
                </a:moveTo>
                <a:cubicBezTo>
                  <a:pt x="643169" y="0"/>
                  <a:pt x="828674" y="185505"/>
                  <a:pt x="828674" y="414338"/>
                </a:cubicBezTo>
                <a:cubicBezTo>
                  <a:pt x="828674" y="643170"/>
                  <a:pt x="643169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B0F18B8A-FE3D-412B-B627-434BE4E23806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172199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9">
            <a:extLst>
              <a:ext uri="{FF2B5EF4-FFF2-40B4-BE49-F238E27FC236}">
                <a16:creationId xmlns:a16="http://schemas.microsoft.com/office/drawing/2014/main" id="{7F1405C9-2F4F-4732-815E-C5B15F935F1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219674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733" y="3774294"/>
            <a:ext cx="3299207" cy="8386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" name="PpHolder7">
            <a:extLst>
              <a:ext uri="{FF2B5EF4-FFF2-40B4-BE49-F238E27FC236}">
                <a16:creationId xmlns:a16="http://schemas.microsoft.com/office/drawing/2014/main" id="{D87AEF62-03BD-4E98-BEB2-A506D9E6EBBE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19674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7" name="PpHolder10">
            <a:extLst>
              <a:ext uri="{FF2B5EF4-FFF2-40B4-BE49-F238E27FC236}">
                <a16:creationId xmlns:a16="http://schemas.microsoft.com/office/drawing/2014/main" id="{86A042FE-E266-4BE6-8878-C930AAFAB6D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080232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5" name="PpHolder11">
            <a:extLst>
              <a:ext uri="{FF2B5EF4-FFF2-40B4-BE49-F238E27FC236}">
                <a16:creationId xmlns:a16="http://schemas.microsoft.com/office/drawing/2014/main" id="{A9F08568-64E5-4449-867B-70CD96B5E769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80232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12">
            <a:extLst>
              <a:ext uri="{FF2B5EF4-FFF2-40B4-BE49-F238E27FC236}">
                <a16:creationId xmlns:a16="http://schemas.microsoft.com/office/drawing/2014/main" id="{149360E3-E52C-4EEB-B7FD-79D4847088F0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4940790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13">
            <a:extLst>
              <a:ext uri="{FF2B5EF4-FFF2-40B4-BE49-F238E27FC236}">
                <a16:creationId xmlns:a16="http://schemas.microsoft.com/office/drawing/2014/main" id="{E4467E10-F330-43F8-A0C2-756169E9870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801348" y="1849824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D279ACC2-FB78-4E7E-9D25-2398C679363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7348" y="1628776"/>
            <a:ext cx="3419853" cy="2881106"/>
          </a:xfrm>
          <a:custGeom>
            <a:avLst/>
            <a:gdLst>
              <a:gd name="connsiteX0" fmla="*/ 0 w 3419853"/>
              <a:gd name="connsiteY0" fmla="*/ 0 h 2881106"/>
              <a:gd name="connsiteX1" fmla="*/ 3419853 w 3419853"/>
              <a:gd name="connsiteY1" fmla="*/ 0 h 2881106"/>
              <a:gd name="connsiteX2" fmla="*/ 3419853 w 3419853"/>
              <a:gd name="connsiteY2" fmla="*/ 2881106 h 2881106"/>
              <a:gd name="connsiteX3" fmla="*/ 0 w 3419853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3" h="2881106">
                <a:moveTo>
                  <a:pt x="0" y="0"/>
                </a:moveTo>
                <a:lnTo>
                  <a:pt x="3419853" y="0"/>
                </a:lnTo>
                <a:lnTo>
                  <a:pt x="3419853" y="2881106"/>
                </a:lnTo>
                <a:lnTo>
                  <a:pt x="0" y="28811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19872"/>
            <a:ext cx="3419852" cy="8128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0D2932DD-159E-492A-8B95-FAFA87A9DBD6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2" y="0"/>
                  <a:pt x="3927476" y="879195"/>
                  <a:pt x="3927476" y="1963738"/>
                </a:cubicBezTo>
                <a:cubicBezTo>
                  <a:pt x="3927476" y="3048281"/>
                  <a:pt x="3048282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75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4">
            <a:extLst>
              <a:ext uri="{FF2B5EF4-FFF2-40B4-BE49-F238E27FC236}">
                <a16:creationId xmlns:a16="http://schemas.microsoft.com/office/drawing/2014/main" id="{83B640A2-8BFD-4E38-9F78-F4240F31C68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642728" y="1581994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46" y="5350213"/>
            <a:ext cx="3167093" cy="4357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PpHolder3">
            <a:extLst>
              <a:ext uri="{FF2B5EF4-FFF2-40B4-BE49-F238E27FC236}">
                <a16:creationId xmlns:a16="http://schemas.microsoft.com/office/drawing/2014/main" id="{2AE33A41-B848-4A85-B08F-33FD8D23DA0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80855" y="3127817"/>
            <a:ext cx="2382293" cy="1421559"/>
          </a:xfrm>
          <a:custGeom>
            <a:avLst/>
            <a:gdLst>
              <a:gd name="connsiteX0" fmla="*/ 80277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7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7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7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7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0" name="PpHolder5">
            <a:extLst>
              <a:ext uri="{FF2B5EF4-FFF2-40B4-BE49-F238E27FC236}">
                <a16:creationId xmlns:a16="http://schemas.microsoft.com/office/drawing/2014/main" id="{BBDB0077-99EC-4C57-B5C6-A7C7711BEB7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914361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8" name="PpHolder6">
            <a:extLst>
              <a:ext uri="{FF2B5EF4-FFF2-40B4-BE49-F238E27FC236}">
                <a16:creationId xmlns:a16="http://schemas.microsoft.com/office/drawing/2014/main" id="{260EEE4F-78F3-4332-B03E-7E1431FD9EE6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47349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6" name="PpHolder7">
            <a:extLst>
              <a:ext uri="{FF2B5EF4-FFF2-40B4-BE49-F238E27FC236}">
                <a16:creationId xmlns:a16="http://schemas.microsoft.com/office/drawing/2014/main" id="{CE82D3D1-16A7-46A4-8EF6-D5A517473263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847348" y="1581994"/>
            <a:ext cx="3653927" cy="1421559"/>
          </a:xfrm>
          <a:custGeom>
            <a:avLst/>
            <a:gdLst>
              <a:gd name="connsiteX0" fmla="*/ 80276 w 3653927"/>
              <a:gd name="connsiteY0" fmla="*/ 0 h 1421559"/>
              <a:gd name="connsiteX1" fmla="*/ 3573652 w 3653927"/>
              <a:gd name="connsiteY1" fmla="*/ 0 h 1421559"/>
              <a:gd name="connsiteX2" fmla="*/ 3653927 w 3653927"/>
              <a:gd name="connsiteY2" fmla="*/ 80276 h 1421559"/>
              <a:gd name="connsiteX3" fmla="*/ 3653927 w 3653927"/>
              <a:gd name="connsiteY3" fmla="*/ 1341284 h 1421559"/>
              <a:gd name="connsiteX4" fmla="*/ 3573652 w 3653927"/>
              <a:gd name="connsiteY4" fmla="*/ 1421559 h 1421559"/>
              <a:gd name="connsiteX5" fmla="*/ 80276 w 3653927"/>
              <a:gd name="connsiteY5" fmla="*/ 1421559 h 1421559"/>
              <a:gd name="connsiteX6" fmla="*/ 0 w 3653927"/>
              <a:gd name="connsiteY6" fmla="*/ 1341284 h 1421559"/>
              <a:gd name="connsiteX7" fmla="*/ 0 w 3653927"/>
              <a:gd name="connsiteY7" fmla="*/ 80276 h 1421559"/>
              <a:gd name="connsiteX8" fmla="*/ 80276 w 3653927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7" h="1421559">
                <a:moveTo>
                  <a:pt x="80276" y="0"/>
                </a:moveTo>
                <a:lnTo>
                  <a:pt x="3573652" y="0"/>
                </a:lnTo>
                <a:cubicBezTo>
                  <a:pt x="3617986" y="0"/>
                  <a:pt x="3653927" y="35941"/>
                  <a:pt x="3653927" y="80276"/>
                </a:cubicBezTo>
                <a:lnTo>
                  <a:pt x="3653927" y="1341284"/>
                </a:lnTo>
                <a:cubicBezTo>
                  <a:pt x="3653927" y="1385618"/>
                  <a:pt x="3617986" y="1421559"/>
                  <a:pt x="3573652" y="1421559"/>
                </a:cubicBezTo>
                <a:lnTo>
                  <a:pt x="80276" y="1421559"/>
                </a:lnTo>
                <a:cubicBezTo>
                  <a:pt x="35942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2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2">
            <a:extLst>
              <a:ext uri="{FF2B5EF4-FFF2-40B4-BE49-F238E27FC236}">
                <a16:creationId xmlns:a16="http://schemas.microsoft.com/office/drawing/2014/main" id="{14CB66A6-81D8-4A61-B84F-AAC1D750C52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657603" y="1559699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362138"/>
            <a:ext cx="6553200" cy="485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PpHolder1">
            <a:extLst>
              <a:ext uri="{FF2B5EF4-FFF2-40B4-BE49-F238E27FC236}">
                <a16:creationId xmlns:a16="http://schemas.microsoft.com/office/drawing/2014/main" id="{D778E199-357E-43FC-896D-B09EB8BB316F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28801" y="184577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00345D4-F1C0-47D8-9B4B-3A42A4FE666D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486400" y="1845771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4">
            <a:extLst>
              <a:ext uri="{FF2B5EF4-FFF2-40B4-BE49-F238E27FC236}">
                <a16:creationId xmlns:a16="http://schemas.microsoft.com/office/drawing/2014/main" id="{AD6CE2F6-D261-4C4E-811B-1C24B781863D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7315200" y="1559700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5AAC622-AE48-42B5-B3C0-A73C963FED97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2" y="1559701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3">
            <a:extLst>
              <a:ext uri="{FF2B5EF4-FFF2-40B4-BE49-F238E27FC236}">
                <a16:creationId xmlns:a16="http://schemas.microsoft.com/office/drawing/2014/main" id="{A8116485-22F1-4FA7-9FEC-A4958CCA23E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D421A2B4-A70F-4C52-BF5A-9266BECF9A5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289302" y="2463802"/>
            <a:ext cx="2565400" cy="2820049"/>
          </a:xfrm>
          <a:custGeom>
            <a:avLst/>
            <a:gdLst>
              <a:gd name="connsiteX0" fmla="*/ 0 w 2565400"/>
              <a:gd name="connsiteY0" fmla="*/ 0 h 2820049"/>
              <a:gd name="connsiteX1" fmla="*/ 2565400 w 2565400"/>
              <a:gd name="connsiteY1" fmla="*/ 0 h 2820049"/>
              <a:gd name="connsiteX2" fmla="*/ 2565400 w 2565400"/>
              <a:gd name="connsiteY2" fmla="*/ 2820049 h 2820049"/>
              <a:gd name="connsiteX3" fmla="*/ 0 w 2565400"/>
              <a:gd name="connsiteY3" fmla="*/ 2820049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400" h="2820049">
                <a:moveTo>
                  <a:pt x="0" y="0"/>
                </a:moveTo>
                <a:lnTo>
                  <a:pt x="2565400" y="0"/>
                </a:lnTo>
                <a:lnTo>
                  <a:pt x="2565400" y="2820049"/>
                </a:lnTo>
                <a:lnTo>
                  <a:pt x="0" y="28200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7" name="PpHolder4">
            <a:extLst>
              <a:ext uri="{FF2B5EF4-FFF2-40B4-BE49-F238E27FC236}">
                <a16:creationId xmlns:a16="http://schemas.microsoft.com/office/drawing/2014/main" id="{68B67108-1D84-4627-8DAB-6366D7EF553E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14400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70E2EF37-47EB-4406-87E4-8EA1480B8D8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020831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509E97F-86CD-4C6D-ADF7-93E23C616CA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1" y="2308484"/>
            <a:ext cx="3038852" cy="878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B18BE50-7CED-4E99-BE04-C9622FA7889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459" y="2413416"/>
            <a:ext cx="2061557" cy="1177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124" y="2501153"/>
            <a:ext cx="5439750" cy="11092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4">
            <a:extLst>
              <a:ext uri="{FF2B5EF4-FFF2-40B4-BE49-F238E27FC236}">
                <a16:creationId xmlns:a16="http://schemas.microsoft.com/office/drawing/2014/main" id="{303A3BFD-369F-4A23-ACB9-31BB0C90FFA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33867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13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0D4E45D7-6E94-450E-BB76-A4A1E7E9C55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5016262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11B3A17D-C828-4417-85BF-734957BD6993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9"/>
            <a:ext cx="2915729" cy="3338722"/>
          </a:xfrm>
          <a:custGeom>
            <a:avLst/>
            <a:gdLst>
              <a:gd name="connsiteX0" fmla="*/ 1457864 w 2915729"/>
              <a:gd name="connsiteY0" fmla="*/ 0 h 3338722"/>
              <a:gd name="connsiteX1" fmla="*/ 2915729 w 2915729"/>
              <a:gd name="connsiteY1" fmla="*/ 1457865 h 3338722"/>
              <a:gd name="connsiteX2" fmla="*/ 2915729 w 2915729"/>
              <a:gd name="connsiteY2" fmla="*/ 3338722 h 3338722"/>
              <a:gd name="connsiteX3" fmla="*/ 0 w 2915729"/>
              <a:gd name="connsiteY3" fmla="*/ 3338722 h 3338722"/>
              <a:gd name="connsiteX4" fmla="*/ 0 w 2915729"/>
              <a:gd name="connsiteY4" fmla="*/ 1457865 h 3338722"/>
              <a:gd name="connsiteX5" fmla="*/ 1457864 w 2915729"/>
              <a:gd name="connsiteY5" fmla="*/ 0 h 333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9" h="3338722">
                <a:moveTo>
                  <a:pt x="1457864" y="0"/>
                </a:moveTo>
                <a:cubicBezTo>
                  <a:pt x="2263021" y="0"/>
                  <a:pt x="2915729" y="652709"/>
                  <a:pt x="2915729" y="1457865"/>
                </a:cubicBezTo>
                <a:lnTo>
                  <a:pt x="2915729" y="3338722"/>
                </a:lnTo>
                <a:lnTo>
                  <a:pt x="0" y="3338722"/>
                </a:lnTo>
                <a:lnTo>
                  <a:pt x="0" y="1457865"/>
                </a:lnTo>
                <a:cubicBezTo>
                  <a:pt x="0" y="652709"/>
                  <a:pt x="652709" y="0"/>
                  <a:pt x="145786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75" y="1621367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A2F6E87-13ED-430B-87BC-D2318216836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857250"/>
            <a:ext cx="3321425" cy="5143500"/>
          </a:xfrm>
          <a:custGeom>
            <a:avLst/>
            <a:gdLst>
              <a:gd name="connsiteX0" fmla="*/ 0 w 3321425"/>
              <a:gd name="connsiteY0" fmla="*/ 0 h 5143500"/>
              <a:gd name="connsiteX1" fmla="*/ 3321425 w 3321425"/>
              <a:gd name="connsiteY1" fmla="*/ 0 h 5143500"/>
              <a:gd name="connsiteX2" fmla="*/ 3321425 w 3321425"/>
              <a:gd name="connsiteY2" fmla="*/ 5143500 h 5143500"/>
              <a:gd name="connsiteX3" fmla="*/ 0 w 3321425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5" h="5143500">
                <a:moveTo>
                  <a:pt x="0" y="0"/>
                </a:moveTo>
                <a:lnTo>
                  <a:pt x="3321425" y="0"/>
                </a:lnTo>
                <a:lnTo>
                  <a:pt x="3321425" y="5143500"/>
                </a:lnTo>
                <a:lnTo>
                  <a:pt x="0" y="5143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094" y="2623275"/>
            <a:ext cx="4477871" cy="5262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935" y="3711389"/>
            <a:ext cx="529613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7710987-031C-4C20-ABF8-BBCAD24D054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1711003"/>
            <a:ext cx="3498980" cy="4289749"/>
          </a:xfrm>
          <a:custGeom>
            <a:avLst/>
            <a:gdLst>
              <a:gd name="connsiteX0" fmla="*/ 0 w 3498980"/>
              <a:gd name="connsiteY0" fmla="*/ 0 h 4289749"/>
              <a:gd name="connsiteX1" fmla="*/ 3498980 w 3498980"/>
              <a:gd name="connsiteY1" fmla="*/ 0 h 4289749"/>
              <a:gd name="connsiteX2" fmla="*/ 3498980 w 3498980"/>
              <a:gd name="connsiteY2" fmla="*/ 4289749 h 4289749"/>
              <a:gd name="connsiteX3" fmla="*/ 0 w 3498980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0" h="4289749">
                <a:moveTo>
                  <a:pt x="0" y="0"/>
                </a:moveTo>
                <a:lnTo>
                  <a:pt x="3498980" y="0"/>
                </a:lnTo>
                <a:lnTo>
                  <a:pt x="3498980" y="4289749"/>
                </a:lnTo>
                <a:lnTo>
                  <a:pt x="0" y="42897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347416"/>
            <a:ext cx="3209731" cy="803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20864C20-F909-414C-9A50-2BBFB45A3E6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2288334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6" y="0"/>
                  <a:pt x="3946849" y="510695"/>
                  <a:pt x="3946849" y="1140668"/>
                </a:cubicBezTo>
                <a:cubicBezTo>
                  <a:pt x="3946849" y="1770641"/>
                  <a:pt x="3436156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2593075"/>
            <a:ext cx="3669037" cy="1671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388" y="2224587"/>
            <a:ext cx="3128963" cy="8150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5885" y="2183641"/>
            <a:ext cx="2873968" cy="7976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54" y="2866030"/>
            <a:ext cx="2041357" cy="11259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19870"/>
            <a:ext cx="3419852" cy="771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04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471487" y="344722"/>
            <a:ext cx="116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7442334" y="389462"/>
            <a:ext cx="142875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405686" y="3762916"/>
            <a:ext cx="2713071" cy="2701891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6025245" y="3762916"/>
            <a:ext cx="2713070" cy="2701891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93479" y="3310553"/>
            <a:ext cx="5318623" cy="3547447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119818" y="3035674"/>
            <a:ext cx="559677" cy="786653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5105811" y="3186178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2880166" y="250592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4851257" y="4740793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2730871" y="2190718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914399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914400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3497194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3497195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6079990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6079991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Three</a:t>
            </a:r>
            <a:endParaRPr lang="en-US" sz="105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3728419" y="2769079"/>
            <a:ext cx="1687163" cy="1154146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6288706" y="2816658"/>
            <a:ext cx="1687163" cy="1117284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145149" y="2834945"/>
            <a:ext cx="1687163" cy="1020414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3849641" y="146031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3271838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5897495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5765308" y="2325573"/>
            <a:ext cx="413603" cy="227621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6115674" y="3552348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3392192" y="4106306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668710" y="3331025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1586517" y="264743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4309996" y="3408475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7033475" y="2809607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110525" y="2913111"/>
            <a:ext cx="2461475" cy="495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773716" y="36770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773716" y="348954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3497194" y="444176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3497194" y="425422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6220672" y="38536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6220672" y="366613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7557484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1586516" y="2774612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4309995" y="3535580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02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7033475" y="2933111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03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3849641" y="144286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185661" y="2195889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1928</a:t>
            </a:r>
            <a:endParaRPr lang="en-US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3909139" y="282453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1987</a:t>
            </a:r>
            <a:endParaRPr lang="en-US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6632617" y="2369013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1998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6115668" y="4038093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110525" y="2745572"/>
            <a:ext cx="2461475" cy="30150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3392189" y="2930314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668710" y="3483257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1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1586517" y="2785070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4309996" y="222156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7033475" y="3321124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773716" y="3812932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773716" y="3625394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3497194" y="3253070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3497194" y="3065532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6220672" y="436519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6220672" y="417765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5645964" y="1671608"/>
            <a:ext cx="837557" cy="2461475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1586516" y="2908574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04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4309995" y="2345068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05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7033475" y="3444629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06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6632617" y="264979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2020</a:t>
            </a:r>
            <a:endParaRPr lang="en-US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3909139" y="178690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2012</a:t>
            </a:r>
            <a:endParaRPr lang="en-US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185659" y="234537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2006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F33E62-5270-D04A-8160-573229EF326F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5759120" y="996287"/>
            <a:ext cx="3384880" cy="5861713"/>
          </a:xfrm>
          <a:custGeom>
            <a:avLst/>
            <a:gdLst>
              <a:gd name="connsiteX0" fmla="*/ 605115 w 3384880"/>
              <a:gd name="connsiteY0" fmla="*/ 0 h 5861713"/>
              <a:gd name="connsiteX1" fmla="*/ 3384880 w 3384880"/>
              <a:gd name="connsiteY1" fmla="*/ 0 h 5861713"/>
              <a:gd name="connsiteX2" fmla="*/ 3384880 w 3384880"/>
              <a:gd name="connsiteY2" fmla="*/ 5861713 h 5861713"/>
              <a:gd name="connsiteX3" fmla="*/ 0 w 3384880"/>
              <a:gd name="connsiteY3" fmla="*/ 5861713 h 5861713"/>
              <a:gd name="connsiteX4" fmla="*/ 0 w 3384880"/>
              <a:gd name="connsiteY4" fmla="*/ 605115 h 5861713"/>
              <a:gd name="connsiteX5" fmla="*/ 605115 w 3384880"/>
              <a:gd name="connsiteY5" fmla="*/ 0 h 586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4880" h="5861713">
                <a:moveTo>
                  <a:pt x="605115" y="0"/>
                </a:moveTo>
                <a:lnTo>
                  <a:pt x="3384880" y="0"/>
                </a:lnTo>
                <a:lnTo>
                  <a:pt x="3384880" y="5861713"/>
                </a:lnTo>
                <a:lnTo>
                  <a:pt x="0" y="5861713"/>
                </a:lnTo>
                <a:lnTo>
                  <a:pt x="0" y="605115"/>
                </a:lnTo>
                <a:cubicBezTo>
                  <a:pt x="0" y="270919"/>
                  <a:pt x="270919" y="0"/>
                  <a:pt x="6051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942241" y="3275463"/>
            <a:ext cx="4444670" cy="3582537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914400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3443287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5972175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AF5C6B47-F1C8-435F-BD42-AB558B2CE082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14621B9B-82D9-4343-A39B-8F89426BB9B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5E1E8370-5294-48A3-BFD3-C9C9E9388E26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3849641" y="146641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064542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120786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4593430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Manibielo</a:t>
            </a:r>
            <a:endParaRPr lang="en-US" sz="105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4649674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7122317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ID" sz="1050" b="1"/>
              <a:t>Fredicson</a:t>
            </a:r>
            <a:endParaRPr lang="en-US" sz="105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7178561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111902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11190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11190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364044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364044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364044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616898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6168980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6168980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1550192" y="5245726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4057649" y="524361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6565105" y="5241502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847952" y="1539474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2708509" y="153947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4569066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6429623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847951" y="354201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2708508" y="354201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989671C5-E6C9-4648-9F14-1450F6372227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sp>
        <p:nvSpPr>
          <p:cNvPr id="8" name="PsHolder9">
            <a:extLst>
              <a:ext uri="{FF2B5EF4-FFF2-40B4-BE49-F238E27FC236}">
                <a16:creationId xmlns:a16="http://schemas.microsoft.com/office/drawing/2014/main" id="{55CA8A35-1715-48C6-AF2B-B8056BA8D7B6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sHolder10">
            <a:extLst>
              <a:ext uri="{FF2B5EF4-FFF2-40B4-BE49-F238E27FC236}">
                <a16:creationId xmlns:a16="http://schemas.microsoft.com/office/drawing/2014/main" id="{84062A72-909E-4DEB-A3D0-01F12F7701E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PsHolder11">
            <a:extLst>
              <a:ext uri="{FF2B5EF4-FFF2-40B4-BE49-F238E27FC236}">
                <a16:creationId xmlns:a16="http://schemas.microsoft.com/office/drawing/2014/main" id="{A0BCC397-8CA0-4FDD-B605-FA3336DC8144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83F77555-8B3E-42AD-8CFE-BC69CCE5829E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13">
            <a:extLst>
              <a:ext uri="{FF2B5EF4-FFF2-40B4-BE49-F238E27FC236}">
                <a16:creationId xmlns:a16="http://schemas.microsoft.com/office/drawing/2014/main" id="{40A626A8-45FD-4134-AFF8-E33B0B1ADB7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984134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989369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2847310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2852545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4710485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4715720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6573661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6578896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988288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993523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2851463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2856698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4860662" y="4625133"/>
            <a:ext cx="329812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1620322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3491351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5362379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7233408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1620322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3491351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847347" y="1628776"/>
            <a:ext cx="3419852" cy="3600449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B99A31CE-2237-4714-9E48-F741A5A934A4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4945040" y="171130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419181" y="4759451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Verivied By Authorization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142886" y="477924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4876799" y="2806494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4876799" y="3818844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4876798" y="3818844"/>
            <a:ext cx="2692403" cy="127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4876798" y="3560785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4876799" y="4332363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4876798" y="4332363"/>
            <a:ext cx="2057402" cy="127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4876798" y="4074303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4876799" y="4845881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4876798" y="4845881"/>
            <a:ext cx="3124316" cy="127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4876798" y="4587822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4380931" y="1184375"/>
            <a:ext cx="4763069" cy="5673625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62338B72-BEBD-48CE-B857-1CD57A912C6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8" name="PsHolder3">
            <a:extLst>
              <a:ext uri="{FF2B5EF4-FFF2-40B4-BE49-F238E27FC236}">
                <a16:creationId xmlns:a16="http://schemas.microsoft.com/office/drawing/2014/main" id="{19DEF366-CD06-41AE-881B-E881F9658D3E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3380853" y="5325257"/>
            <a:ext cx="491579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PsHolder4">
            <a:extLst>
              <a:ext uri="{FF2B5EF4-FFF2-40B4-BE49-F238E27FC236}">
                <a16:creationId xmlns:a16="http://schemas.microsoft.com/office/drawing/2014/main" id="{DB1C5335-336B-4B8C-A74F-EBA7CDD00033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95F681EB-5073-4204-9EFB-B25F93613EFD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A0925FE6-EEFF-4940-A1CD-749FEC3376B3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C4C09006-C51D-4E11-9551-9A38AD8235CF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5098776" y="2626622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4572000" y="262662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5247235" y="2786526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4661516" y="2730379"/>
            <a:ext cx="241361" cy="241424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567017" y="2058412"/>
            <a:ext cx="560658" cy="560658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567017" y="2200241"/>
            <a:ext cx="56065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42B4EBF0-F5E5-4A5C-AD71-3D2C1B09F052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2A2CE70E-3374-4430-BD16-33423783B50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192FE659-1A64-4A21-8339-A1776E8F511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93EB473E-A3DF-4AB2-9DBE-8E78FED834EB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27C911AA-30C4-4DF2-BA3E-5ABE2E28E8C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3849641" y="489896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295398" y="5247887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4203699" y="3029663"/>
            <a:ext cx="736602" cy="736601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4203699" y="3259464"/>
            <a:ext cx="7366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2020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4259424" y="5446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4259424" y="56881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4467500" y="1926610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4467500" y="4722391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3127196" y="3694785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B9EC491A-B7D5-434B-92AB-BA68D5BCAE6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9A2060DE-FE51-4E7F-9256-88FCE955369C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PsHolder4">
            <a:extLst>
              <a:ext uri="{FF2B5EF4-FFF2-40B4-BE49-F238E27FC236}">
                <a16:creationId xmlns:a16="http://schemas.microsoft.com/office/drawing/2014/main" id="{73437AC9-18AB-40D8-B4B0-488F66FB057D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C56EBC73-1C9C-4F8A-BAE9-A65E1E6D896C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3849641" y="145422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6020829" y="3969397"/>
            <a:ext cx="2208770" cy="131445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6610863" y="5249560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6246116" y="4354298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6246117" y="4166760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EBD2B62-7CDF-4A0A-BC87-D8C49C6B96D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02" y="1661834"/>
            <a:ext cx="1842732" cy="36957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5302771" y="203148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5257801" y="3168444"/>
            <a:ext cx="303885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4816204" y="4283816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4289428" y="428381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4964663" y="4376031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4378944" y="4387572"/>
            <a:ext cx="241361" cy="241424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847347" y="2178271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847348" y="201242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847347" y="3334255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847348" y="3168412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847347" y="4490240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847348" y="432439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Three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2692369" y="2020422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2692343" y="3179953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2692317" y="4339485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1F120AE-8A39-40FB-8ED3-3DFE3BD0E696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6855" y="1527676"/>
            <a:ext cx="2730290" cy="372825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831410" y="210290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756459" y="3539063"/>
            <a:ext cx="2061557" cy="13166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6109414" y="2297927"/>
            <a:ext cx="2278127" cy="1635632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5582638" y="2297927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5672154" y="2401684"/>
            <a:ext cx="241361" cy="241424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6347094" y="2648496"/>
            <a:ext cx="1793565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6347094" y="2464566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6347095" y="410023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</a:t>
            </a:r>
            <a:endParaRPr lang="en-US" sz="9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82778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827783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Basic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82778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00397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89070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00397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89070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00397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89070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2743199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2743200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Dental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2743199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2919392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2806125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2919392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2806125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2919392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2806125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4658616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4658617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Gum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4658616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$35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4834809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4721542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4834809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4721542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4834809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4721542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657403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6574034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WT Operation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657403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$125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675022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663695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675022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663695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675022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663695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2582906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4483610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6384315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3849641" y="151507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914399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4783346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6A4E46F4-1FDC-4BD9-A98F-3081E715A1B3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8" name="PsHolder4">
            <a:extLst>
              <a:ext uri="{FF2B5EF4-FFF2-40B4-BE49-F238E27FC236}">
                <a16:creationId xmlns:a16="http://schemas.microsoft.com/office/drawing/2014/main" id="{697A78FE-EC1B-483F-A94C-6F86B181018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3849641" y="145488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295398" y="2455149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5016262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147315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160917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3702413" y="3246626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7554145" y="3246625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6029863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4270066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8139012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1820173" y="2314203"/>
            <a:ext cx="5503654" cy="454379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B26C465A-EA3B-4D1E-AAF5-3B133E09E349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8"/>
            <a:ext cx="2915729" cy="4195971"/>
          </a:xfrm>
          <a:prstGeom prst="round2SameRect">
            <a:avLst>
              <a:gd name="adj1" fmla="val 50000"/>
              <a:gd name="adj2" fmla="val 0"/>
            </a:avLst>
          </a:prstGeom>
        </p:spPr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363513" y="5832947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7299194" y="3547878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2657476" y="3109971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5682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3200398" y="2616078"/>
            <a:ext cx="1371602" cy="1331415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4572000" y="2616079"/>
            <a:ext cx="1371600" cy="1331414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3439553" y="3947492"/>
            <a:ext cx="1132448" cy="1425612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4572001" y="3947493"/>
            <a:ext cx="1132447" cy="1425613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6580007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6580007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6580007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6580007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770791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770791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770791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770791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2895654" y="2991613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3342301" y="44116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5257800" y="44157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5704447" y="2989921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2895653" y="3134911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01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5704446" y="3136290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02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5258250" y="4558092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04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3341849" y="4561738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03</a:t>
            </a:r>
            <a:endParaRPr lang="en-US" sz="105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3889273" y="3234832"/>
            <a:ext cx="299336" cy="284907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3926427" y="4153393"/>
            <a:ext cx="263058" cy="3069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4971878" y="3230892"/>
            <a:ext cx="241361" cy="241424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4918334" y="4149528"/>
            <a:ext cx="274230" cy="27423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3934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3586992" y="1319690"/>
            <a:ext cx="1970015" cy="6468035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314976" y="3861454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314975" y="4012651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01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3220697" y="3461404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3220695" y="3612601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02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5126417" y="4045961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5126416" y="4197158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03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7032138" y="3573596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7032137" y="3724793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04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73266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73266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263838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263838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4544106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4544106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6449827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6449827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6031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914399" y="2435506"/>
          <a:ext cx="7315202" cy="1986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3563467" y="4718845"/>
            <a:ext cx="4666134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914400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Total Patient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914399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1,283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238934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This Month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238933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235</a:t>
            </a:r>
            <a:endParaRPr lang="en-US" sz="21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19BED01B-D2F1-49BA-8339-5D094C9CD172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3321425" cy="6858000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913094" y="234352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3913093" y="3276554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3913094" y="3110711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Address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5743054" y="3276554"/>
            <a:ext cx="112839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+1 098 765 432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5743055" y="3110711"/>
            <a:ext cx="112839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Phone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7031651" y="3236214"/>
            <a:ext cx="156101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Manager@company.com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7031652" y="3070371"/>
            <a:ext cx="156101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Email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3913093" y="3941329"/>
            <a:ext cx="467957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635421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799042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799043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6031726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6195348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6195349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3333574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3497195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3497196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4481412" y="2643354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1783259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7179565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635421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799042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799043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6031726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6195348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6195349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3333574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3497195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3497196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4481412" y="4111792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1783259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7179565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3849641" y="147016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2514406" y="3460513"/>
            <a:ext cx="4115189" cy="339748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2736045" y="4415935"/>
            <a:ext cx="367190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2880166" y="336317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6407953" y="5849705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153167" y="6004400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305660" y="2206999"/>
            <a:ext cx="4595163" cy="3793751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97D29E0F-715D-45E9-94EC-520001608D0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857251"/>
            <a:ext cx="3498980" cy="6000750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5080518" y="3178085"/>
            <a:ext cx="320973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2507529" y="4268875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1980752" y="426887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2655987" y="4428779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070268" y="4372632"/>
            <a:ext cx="241361" cy="241424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024636" y="2137659"/>
            <a:ext cx="290981" cy="290981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5080518" y="4111185"/>
            <a:ext cx="320973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 Philip gave a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5162406" y="201390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3976760" y="2158870"/>
            <a:ext cx="4653458" cy="3841880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348EF0E-F5E8-4B02-AC8E-79997C0032EE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896277" y="191424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814387" y="2982142"/>
            <a:ext cx="312896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</a:t>
            </a:r>
            <a:endParaRPr lang="en-US" sz="9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4185397" y="1698300"/>
            <a:ext cx="4707241" cy="34614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403380" y="4371182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876603" y="437118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1551838" y="4463397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813442" y="3721573"/>
            <a:ext cx="312896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966119" y="4474938"/>
            <a:ext cx="241361" cy="241424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653228" y="1918835"/>
            <a:ext cx="4369178" cy="3020331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6350242" y="3182259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5680475" y="185005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6350243" y="299472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6350000" y="4168997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6350001" y="398145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5647168" y="3169621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5647168" y="4109045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5769995" y="3301692"/>
            <a:ext cx="299336" cy="284907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5807149" y="4220254"/>
            <a:ext cx="263058" cy="3069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2795872" y="2060408"/>
            <a:ext cx="3552257" cy="2737184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6709278" y="2323621"/>
            <a:ext cx="1847492" cy="17321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his. A dentist! A dentist at Philip Philip gave a cry of personal disgust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6708333" y="4095993"/>
            <a:ext cx="184749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 He shuddered all over, 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680889" y="192190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682417" y="4659092"/>
            <a:ext cx="14447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599623" y="1871217"/>
            <a:ext cx="3784523" cy="3115567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4931392" y="170094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4876800" y="2805538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 sit amet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4931391" y="3670608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6706708" y="3675039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5045995" y="4463725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5045996" y="4280989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6820120" y="4450577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6820121" y="4267841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5239309" y="5083925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7016923" y="508392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5563597" y="3829442"/>
            <a:ext cx="366587" cy="348914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7354244" y="3813667"/>
            <a:ext cx="322160" cy="375851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48 Dark">
      <a:dk1>
        <a:srgbClr val="FFFFFF"/>
      </a:dk1>
      <a:lt1>
        <a:srgbClr val="242527"/>
      </a:lt1>
      <a:dk2>
        <a:srgbClr val="151515"/>
      </a:dk2>
      <a:lt2>
        <a:srgbClr val="FFFFFF"/>
      </a:lt2>
      <a:accent1>
        <a:srgbClr val="50CEF8"/>
      </a:accent1>
      <a:accent2>
        <a:srgbClr val="44BFE8"/>
      </a:accent2>
      <a:accent3>
        <a:srgbClr val="40ACD0"/>
      </a:accent3>
      <a:accent4>
        <a:srgbClr val="50CEF8"/>
      </a:accent4>
      <a:accent5>
        <a:srgbClr val="44BFE8"/>
      </a:accent5>
      <a:accent6>
        <a:srgbClr val="40ACD0"/>
      </a:accent6>
      <a:hlink>
        <a:srgbClr val="0563C1"/>
      </a:hlink>
      <a:folHlink>
        <a:srgbClr val="954F72"/>
      </a:folHlink>
    </a:clrScheme>
    <a:fontScheme name="Main Font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95733</TotalTime>
  <Words>1730</Words>
  <Application>Microsoft Office PowerPoint</Application>
  <PresentationFormat>On-screen Show (4:3)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2593</cp:revision>
  <cp:lastPrinted>2019-09-17T09:29:31Z</cp:lastPrinted>
  <dcterms:created xsi:type="dcterms:W3CDTF">2017-01-10T11:09:36Z</dcterms:created>
  <dcterms:modified xsi:type="dcterms:W3CDTF">2020-11-16T03:50:19Z</dcterms:modified>
  <cp:category/>
</cp:coreProperties>
</file>