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38EB42-1667-924C-BA2C-7A757BADB5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DE6BCE-1183-3544-8C4C-0BA239F338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8C25A7-E15E-F94E-806C-484CE9D4C9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003AD4A8-4D5F-DF4D-BFF6-AAA894221C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768A1071-DD63-644F-A0BD-448B7C3D1B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90D7A87-34D5-F545-B77A-991809014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3C5F0C05-9303-E940-85C7-95D5D2556A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59A42FD2-E609-0F4B-8B07-2E44B6D9AC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5FC1C3C2-5D14-4F40-A397-BF83EDBD04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48E2B11-0090-5E41-9FD5-C862C61E7D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3C8548C-1675-BB4C-AB81-B28AFFC109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E36B0E7-D70B-E344-AE35-C43E92B26D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5BCFFE5E-839A-7F4B-B950-8F739C50F2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9E0B0DF1-34E3-C34B-A3DF-687AEDB385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66DB0122-B1B7-8346-9B4C-14171D31C6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E441F4AD-1304-4E49-9AA2-B813B58163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68882369-899B-4941-9BEE-F5B72A7A36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4C9D2A-2AC1-CB4E-91C7-9CE3180C7C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39A764B9-8530-DA4B-8DEB-DD4DBE2A5B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A6505DE-21C3-AA45-BDED-914637CE7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EBF58A2-933B-FF49-8F5C-67CEB20CC6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 p14:presetBounceEnd="5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628650" y="344722"/>
            <a:ext cx="1551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9923112" y="389461"/>
            <a:ext cx="1905000" cy="24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540915" y="2775515"/>
            <a:ext cx="3617428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8033659" y="2775515"/>
            <a:ext cx="3617427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124638" y="2523067"/>
            <a:ext cx="6499287" cy="4334933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493091" y="2904565"/>
            <a:ext cx="746236" cy="1048870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6807748" y="3120582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6124793" y="549709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3641161" y="177795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1219199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1219200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4662926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4662927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8106654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8106655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Three</a:t>
            </a:r>
            <a:endParaRPr 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4971224" y="2549105"/>
            <a:ext cx="2249551" cy="1538861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8384941" y="2612544"/>
            <a:ext cx="2249550" cy="1489712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526865" y="2636927"/>
            <a:ext cx="2249551" cy="1360552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7863326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7687077" y="1957764"/>
            <a:ext cx="551470" cy="3034946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8154231" y="359346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4522922" y="433207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891613" y="3298367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2115355" y="2386910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5746660" y="340163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9377966" y="260314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814034" y="2741148"/>
            <a:ext cx="3281966" cy="66048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1031621" y="3775117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1031622" y="352510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4662925" y="479469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4662926" y="454469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8294229" y="401058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8294230" y="376057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10076645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2115354" y="257187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5746660" y="358649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9377966" y="2783204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03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580881" y="1800240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1928</a:t>
            </a:r>
            <a:endParaRPr 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5212185" y="2638428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1987</a:t>
            </a:r>
            <a:endParaRPr 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8843489" y="2031072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1998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8154223" y="424112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814034" y="2517762"/>
            <a:ext cx="3281966" cy="40200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4522918" y="276408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891613" y="3501343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0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2115355" y="2570426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5746660" y="1819083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9377966" y="3285165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1031621" y="395625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1031622" y="370624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4662925" y="320977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4662926" y="295976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8294229" y="469260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8294230" y="444259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52" y="1085810"/>
            <a:ext cx="1116742" cy="3281967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2115354" y="2750488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04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5746660" y="199914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05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9377966" y="3465227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06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8843489" y="2405445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2020</a:t>
            </a:r>
            <a:endParaRPr lang="en-US" sz="2400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5212185" y="1254924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2012</a:t>
            </a:r>
            <a:endParaRPr lang="en-US" sz="2400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580879" y="1999549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2006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1256321" y="2369976"/>
            <a:ext cx="5568061" cy="4488024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1B0777E3-C1E2-47E8-82B3-7A5E74CDC5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2" t="15000"/>
          <a:stretch>
            <a:fillRect/>
          </a:stretch>
        </p:blipFill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12191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459104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79628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50" name="PpHolder5">
            <a:extLst>
              <a:ext uri="{FF2B5EF4-FFF2-40B4-BE49-F238E27FC236}">
                <a16:creationId xmlns:a16="http://schemas.microsoft.com/office/drawing/2014/main" id="{9E95FE43-C962-46F5-87A8-72A0AFE485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37963" r="78750" b="45926"/>
          <a:stretch>
            <a:fillRect/>
          </a:stretch>
        </p:blipFill>
        <p:spPr>
          <a:xfrm>
            <a:off x="1485902" y="2603500"/>
            <a:ext cx="1104899" cy="1104900"/>
          </a:xfrm>
          <a:custGeom>
            <a:avLst/>
            <a:gdLst>
              <a:gd name="connsiteX0" fmla="*/ 552450 w 1104899"/>
              <a:gd name="connsiteY0" fmla="*/ 0 h 1104900"/>
              <a:gd name="connsiteX1" fmla="*/ 1104899 w 1104899"/>
              <a:gd name="connsiteY1" fmla="*/ 552450 h 1104900"/>
              <a:gd name="connsiteX2" fmla="*/ 552450 w 1104899"/>
              <a:gd name="connsiteY2" fmla="*/ 1104900 h 1104900"/>
              <a:gd name="connsiteX3" fmla="*/ 0 w 1104899"/>
              <a:gd name="connsiteY3" fmla="*/ 552450 h 1104900"/>
              <a:gd name="connsiteX4" fmla="*/ 552450 w 1104899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899" h="1104900">
                <a:moveTo>
                  <a:pt x="552450" y="0"/>
                </a:moveTo>
                <a:cubicBezTo>
                  <a:pt x="857559" y="0"/>
                  <a:pt x="1104899" y="247340"/>
                  <a:pt x="1104899" y="552450"/>
                </a:cubicBezTo>
                <a:cubicBezTo>
                  <a:pt x="1104899" y="857560"/>
                  <a:pt x="857559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F780695C-E8BA-4630-BF76-5C6879275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7963" r="51094" b="45926"/>
          <a:stretch>
            <a:fillRect/>
          </a:stretch>
        </p:blipFill>
        <p:spPr>
          <a:xfrm>
            <a:off x="4857749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D469D2D3-2A2B-4DDB-8622-1E2D066A52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37963" r="23438" b="45926"/>
          <a:stretch>
            <a:fillRect/>
          </a:stretch>
        </p:blipFill>
        <p:spPr>
          <a:xfrm>
            <a:off x="8229597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7527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8277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612457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Manibielo</a:t>
            </a:r>
            <a:endParaRPr 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619956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94964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ID" sz="1400" b="1"/>
              <a:t>Fredicson</a:t>
            </a:r>
            <a:endParaRPr 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95714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482536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482535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482535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4853922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4853921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4853921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8225308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8225307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8225307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2066923" y="5851300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5410198" y="5848484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8753473" y="5845668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1130602" y="909631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3611345" y="909630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6092088" y="909629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8572831" y="909628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1130601" y="3579683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3611344" y="3579682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75" name="PpHolder7">
            <a:extLst>
              <a:ext uri="{FF2B5EF4-FFF2-40B4-BE49-F238E27FC236}">
                <a16:creationId xmlns:a16="http://schemas.microsoft.com/office/drawing/2014/main" id="{AFF312A5-DA14-4799-BB51-8750FABE2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19216" r="75870" b="61599"/>
          <a:stretch>
            <a:fillRect/>
          </a:stretch>
        </p:blipFill>
        <p:spPr>
          <a:xfrm>
            <a:off x="1626230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72" name="PpHolder9">
            <a:extLst>
              <a:ext uri="{FF2B5EF4-FFF2-40B4-BE49-F238E27FC236}">
                <a16:creationId xmlns:a16="http://schemas.microsoft.com/office/drawing/2014/main" id="{444E9744-A374-44BA-893D-399E1C4834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8149" r="75870" b="22666"/>
          <a:stretch>
            <a:fillRect/>
          </a:stretch>
        </p:blipFill>
        <p:spPr>
          <a:xfrm>
            <a:off x="1626230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pic>
        <p:nvPicPr>
          <p:cNvPr id="69" name="PpHolder10">
            <a:extLst>
              <a:ext uri="{FF2B5EF4-FFF2-40B4-BE49-F238E27FC236}">
                <a16:creationId xmlns:a16="http://schemas.microsoft.com/office/drawing/2014/main" id="{4E478D66-43F9-4E1B-8364-EC825D3108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19216" r="55522" b="61599"/>
          <a:stretch>
            <a:fillRect/>
          </a:stretch>
        </p:blipFill>
        <p:spPr>
          <a:xfrm>
            <a:off x="4106974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135F976-2DC2-476A-8F06-04E58449B8E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8149" r="55522" b="22666"/>
          <a:stretch>
            <a:fillRect/>
          </a:stretch>
        </p:blipFill>
        <p:spPr>
          <a:xfrm>
            <a:off x="4106974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D3D35A8F-F5C2-47D9-B549-D6E70B936B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19216" r="35175" b="61599"/>
          <a:stretch>
            <a:fillRect/>
          </a:stretch>
        </p:blipFill>
        <p:spPr>
          <a:xfrm>
            <a:off x="6587718" y="1317812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pic>
        <p:nvPicPr>
          <p:cNvPr id="60" name="PpHolder13">
            <a:extLst>
              <a:ext uri="{FF2B5EF4-FFF2-40B4-BE49-F238E27FC236}">
                <a16:creationId xmlns:a16="http://schemas.microsoft.com/office/drawing/2014/main" id="{D192736F-6117-4A42-B2E7-0003D53F1F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19298" r="14828" b="61517"/>
          <a:stretch>
            <a:fillRect/>
          </a:stretch>
        </p:blipFill>
        <p:spPr>
          <a:xfrm>
            <a:off x="9068462" y="1323431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1312179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1319159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3796413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3803393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6280647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6287627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8764881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8771861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1317717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1324697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3801951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3808931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6480883" y="4856680"/>
            <a:ext cx="439749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216042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465513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714983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964454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2160429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4655134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1129795" y="1028701"/>
            <a:ext cx="4559803" cy="4800598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496E8A36-E901-4C4D-B636-2D11DA09CC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5000" r="53333" b="28985"/>
          <a:stretch>
            <a:fillRect/>
          </a:stretch>
        </p:blipFill>
        <p:spPr>
          <a:xfrm>
            <a:off x="1129796" y="1028701"/>
            <a:ext cx="4559804" cy="3841474"/>
          </a:xfrm>
          <a:custGeom>
            <a:avLst/>
            <a:gdLst>
              <a:gd name="connsiteX0" fmla="*/ 0 w 4559804"/>
              <a:gd name="connsiteY0" fmla="*/ 0 h 3841474"/>
              <a:gd name="connsiteX1" fmla="*/ 4559804 w 4559804"/>
              <a:gd name="connsiteY1" fmla="*/ 0 h 3841474"/>
              <a:gd name="connsiteX2" fmla="*/ 4559804 w 4559804"/>
              <a:gd name="connsiteY2" fmla="*/ 3841474 h 3841474"/>
              <a:gd name="connsiteX3" fmla="*/ 0 w 4559804"/>
              <a:gd name="connsiteY3" fmla="*/ 3841474 h 384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804" h="3841474">
                <a:moveTo>
                  <a:pt x="0" y="0"/>
                </a:moveTo>
                <a:lnTo>
                  <a:pt x="4559804" y="0"/>
                </a:lnTo>
                <a:lnTo>
                  <a:pt x="4559804" y="3841474"/>
                </a:lnTo>
                <a:lnTo>
                  <a:pt x="0" y="3841474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6502399" y="12269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892241" y="521832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Verivied By Authorization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523847" y="5229331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6502399" y="2614338"/>
            <a:ext cx="45598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6502398" y="3948792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6502398" y="3948792"/>
            <a:ext cx="3589870" cy="1693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6502398" y="3620102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6502398" y="4633483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6502398" y="4633483"/>
            <a:ext cx="2743202" cy="1693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6502398" y="430479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6502398" y="5318174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6502397" y="5318174"/>
            <a:ext cx="4165755" cy="1693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6502398" y="4989484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7230533" y="948049"/>
            <a:ext cx="4961467" cy="5909951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B2FD40-1A95-4B06-9589-4AB090A0CA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1821" r="44271" b="11821"/>
          <a:stretch>
            <a:fillRect/>
          </a:stretch>
        </p:blipFill>
        <p:spPr>
          <a:xfrm>
            <a:off x="1557867" y="810683"/>
            <a:ext cx="5236634" cy="5236634"/>
          </a:xfrm>
          <a:custGeom>
            <a:avLst/>
            <a:gdLst>
              <a:gd name="connsiteX0" fmla="*/ 2618317 w 5236634"/>
              <a:gd name="connsiteY0" fmla="*/ 0 h 5236634"/>
              <a:gd name="connsiteX1" fmla="*/ 5236634 w 5236634"/>
              <a:gd name="connsiteY1" fmla="*/ 2618317 h 5236634"/>
              <a:gd name="connsiteX2" fmla="*/ 2618317 w 5236634"/>
              <a:gd name="connsiteY2" fmla="*/ 5236634 h 5236634"/>
              <a:gd name="connsiteX3" fmla="*/ 0 w 5236634"/>
              <a:gd name="connsiteY3" fmla="*/ 2618317 h 5236634"/>
              <a:gd name="connsiteX4" fmla="*/ 2618317 w 5236634"/>
              <a:gd name="connsiteY4" fmla="*/ 0 h 523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634" h="5236634">
                <a:moveTo>
                  <a:pt x="2618317" y="0"/>
                </a:moveTo>
                <a:cubicBezTo>
                  <a:pt x="4064375" y="0"/>
                  <a:pt x="5236634" y="1172260"/>
                  <a:pt x="5236634" y="2618317"/>
                </a:cubicBezTo>
                <a:cubicBezTo>
                  <a:pt x="5236634" y="4064374"/>
                  <a:pt x="4064375" y="5236634"/>
                  <a:pt x="2618317" y="5236634"/>
                </a:cubicBezTo>
                <a:cubicBezTo>
                  <a:pt x="1172261" y="5236634"/>
                  <a:pt x="0" y="4064374"/>
                  <a:pt x="0" y="2618317"/>
                </a:cubicBezTo>
                <a:cubicBezTo>
                  <a:pt x="0" y="1172260"/>
                  <a:pt x="1172261" y="0"/>
                  <a:pt x="2618317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4507804" y="5259660"/>
            <a:ext cx="655439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</a:t>
            </a:r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66" name="PpHolder3">
            <a:extLst>
              <a:ext uri="{FF2B5EF4-FFF2-40B4-BE49-F238E27FC236}">
                <a16:creationId xmlns:a16="http://schemas.microsoft.com/office/drawing/2014/main" id="{F19D1510-1294-47E3-935B-522A7DFCC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4144" r="36973" b="28218"/>
          <a:stretch>
            <a:fillRect/>
          </a:stretch>
        </p:blipFill>
        <p:spPr>
          <a:xfrm>
            <a:off x="4507806" y="3027421"/>
            <a:ext cx="3176391" cy="1895412"/>
          </a:xfrm>
          <a:custGeom>
            <a:avLst/>
            <a:gdLst>
              <a:gd name="connsiteX0" fmla="*/ 107035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5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5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5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5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5" y="0"/>
                </a:cubicBezTo>
                <a:close/>
              </a:path>
            </a:pathLst>
          </a:custGeom>
        </p:spPr>
      </p:pic>
      <p:pic>
        <p:nvPicPr>
          <p:cNvPr id="65" name="PpHolder4">
            <a:extLst>
              <a:ext uri="{FF2B5EF4-FFF2-40B4-BE49-F238E27FC236}">
                <a16:creationId xmlns:a16="http://schemas.microsoft.com/office/drawing/2014/main" id="{FF0E2AD9-C406-40A8-BC60-F31C3AAC7B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14090" r="9267" b="58272"/>
          <a:stretch>
            <a:fillRect/>
          </a:stretch>
        </p:blipFill>
        <p:spPr>
          <a:xfrm>
            <a:off x="6190304" y="966324"/>
            <a:ext cx="4871901" cy="1895412"/>
          </a:xfrm>
          <a:custGeom>
            <a:avLst/>
            <a:gdLst>
              <a:gd name="connsiteX0" fmla="*/ 107034 w 4871901"/>
              <a:gd name="connsiteY0" fmla="*/ 0 h 1895412"/>
              <a:gd name="connsiteX1" fmla="*/ 4764867 w 4871901"/>
              <a:gd name="connsiteY1" fmla="*/ 0 h 1895412"/>
              <a:gd name="connsiteX2" fmla="*/ 4871901 w 4871901"/>
              <a:gd name="connsiteY2" fmla="*/ 107034 h 1895412"/>
              <a:gd name="connsiteX3" fmla="*/ 4871901 w 4871901"/>
              <a:gd name="connsiteY3" fmla="*/ 1788378 h 1895412"/>
              <a:gd name="connsiteX4" fmla="*/ 4764867 w 4871901"/>
              <a:gd name="connsiteY4" fmla="*/ 1895412 h 1895412"/>
              <a:gd name="connsiteX5" fmla="*/ 107034 w 4871901"/>
              <a:gd name="connsiteY5" fmla="*/ 1895412 h 1895412"/>
              <a:gd name="connsiteX6" fmla="*/ 0 w 4871901"/>
              <a:gd name="connsiteY6" fmla="*/ 1788378 h 1895412"/>
              <a:gd name="connsiteX7" fmla="*/ 0 w 4871901"/>
              <a:gd name="connsiteY7" fmla="*/ 107034 h 1895412"/>
              <a:gd name="connsiteX8" fmla="*/ 107034 w 487190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1" h="1895412">
                <a:moveTo>
                  <a:pt x="107034" y="0"/>
                </a:moveTo>
                <a:lnTo>
                  <a:pt x="4764867" y="0"/>
                </a:lnTo>
                <a:cubicBezTo>
                  <a:pt x="4823980" y="0"/>
                  <a:pt x="4871901" y="47921"/>
                  <a:pt x="4871901" y="107034"/>
                </a:cubicBezTo>
                <a:lnTo>
                  <a:pt x="4871901" y="1788378"/>
                </a:lnTo>
                <a:cubicBezTo>
                  <a:pt x="4871901" y="1847491"/>
                  <a:pt x="4823980" y="1895412"/>
                  <a:pt x="476486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4" name="PpHolder5">
            <a:extLst>
              <a:ext uri="{FF2B5EF4-FFF2-40B4-BE49-F238E27FC236}">
                <a16:creationId xmlns:a16="http://schemas.microsoft.com/office/drawing/2014/main" id="{78B0A1E4-8709-40FB-94F3-D1BE33CD98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4144" r="9267" b="28218"/>
          <a:stretch>
            <a:fillRect/>
          </a:stretch>
        </p:blipFill>
        <p:spPr>
          <a:xfrm>
            <a:off x="7885814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3" name="PpHolder6">
            <a:extLst>
              <a:ext uri="{FF2B5EF4-FFF2-40B4-BE49-F238E27FC236}">
                <a16:creationId xmlns:a16="http://schemas.microsoft.com/office/drawing/2014/main" id="{1B85C9B5-BDEB-4A1A-9979-B64FD3CB3D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4144" r="64680" b="28218"/>
          <a:stretch>
            <a:fillRect/>
          </a:stretch>
        </p:blipFill>
        <p:spPr>
          <a:xfrm>
            <a:off x="1129798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0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0" y="0"/>
                  <a:pt x="107034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CBC05870-42B4-4AEE-80EE-C06D714F3D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4090" r="50773" b="58272"/>
          <a:stretch>
            <a:fillRect/>
          </a:stretch>
        </p:blipFill>
        <p:spPr>
          <a:xfrm>
            <a:off x="1129796" y="966324"/>
            <a:ext cx="4871902" cy="1895412"/>
          </a:xfrm>
          <a:custGeom>
            <a:avLst/>
            <a:gdLst>
              <a:gd name="connsiteX0" fmla="*/ 107034 w 4871902"/>
              <a:gd name="connsiteY0" fmla="*/ 0 h 1895412"/>
              <a:gd name="connsiteX1" fmla="*/ 4764868 w 4871902"/>
              <a:gd name="connsiteY1" fmla="*/ 0 h 1895412"/>
              <a:gd name="connsiteX2" fmla="*/ 4871902 w 4871902"/>
              <a:gd name="connsiteY2" fmla="*/ 107034 h 1895412"/>
              <a:gd name="connsiteX3" fmla="*/ 4871902 w 4871902"/>
              <a:gd name="connsiteY3" fmla="*/ 1788378 h 1895412"/>
              <a:gd name="connsiteX4" fmla="*/ 4764868 w 4871902"/>
              <a:gd name="connsiteY4" fmla="*/ 1895412 h 1895412"/>
              <a:gd name="connsiteX5" fmla="*/ 107034 w 4871902"/>
              <a:gd name="connsiteY5" fmla="*/ 1895412 h 1895412"/>
              <a:gd name="connsiteX6" fmla="*/ 0 w 4871902"/>
              <a:gd name="connsiteY6" fmla="*/ 1788378 h 1895412"/>
              <a:gd name="connsiteX7" fmla="*/ 0 w 4871902"/>
              <a:gd name="connsiteY7" fmla="*/ 107034 h 1895412"/>
              <a:gd name="connsiteX8" fmla="*/ 107034 w 4871902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2" h="1895412">
                <a:moveTo>
                  <a:pt x="107034" y="0"/>
                </a:moveTo>
                <a:lnTo>
                  <a:pt x="4764868" y="0"/>
                </a:lnTo>
                <a:cubicBezTo>
                  <a:pt x="4823981" y="0"/>
                  <a:pt x="4871902" y="47921"/>
                  <a:pt x="4871902" y="107034"/>
                </a:cubicBezTo>
                <a:lnTo>
                  <a:pt x="4871902" y="1788378"/>
                </a:lnTo>
                <a:cubicBezTo>
                  <a:pt x="4871902" y="1847491"/>
                  <a:pt x="4823981" y="1895412"/>
                  <a:pt x="4764868" y="1895412"/>
                </a:cubicBezTo>
                <a:lnTo>
                  <a:pt x="107034" y="1895412"/>
                </a:lnTo>
                <a:cubicBezTo>
                  <a:pt x="47922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2" y="0"/>
                  <a:pt x="107034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6798368" y="2359162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6096000" y="235916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6996313" y="2587756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6215354" y="2497505"/>
            <a:ext cx="321815" cy="321898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756023" y="1601549"/>
            <a:ext cx="747544" cy="74754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756023" y="1806044"/>
            <a:ext cx="7475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23C7B923-F06C-43AA-AF8B-D951CB34860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9219" r="60000" b="44438"/>
          <a:stretch>
            <a:fillRect/>
          </a:stretch>
        </p:blipFill>
        <p:spPr>
          <a:xfrm>
            <a:off x="2438401" y="1318028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BA6910EB-BEBC-42F0-9F37-DC29F4970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13657" r="40000" b="50000"/>
          <a:stretch>
            <a:fillRect/>
          </a:stretch>
        </p:blipFill>
        <p:spPr>
          <a:xfrm>
            <a:off x="4876803" y="936598"/>
            <a:ext cx="2438398" cy="2492401"/>
          </a:xfrm>
          <a:custGeom>
            <a:avLst/>
            <a:gdLst>
              <a:gd name="connsiteX0" fmla="*/ 0 w 2438398"/>
              <a:gd name="connsiteY0" fmla="*/ 0 h 2492401"/>
              <a:gd name="connsiteX1" fmla="*/ 2438398 w 2438398"/>
              <a:gd name="connsiteY1" fmla="*/ 0 h 2492401"/>
              <a:gd name="connsiteX2" fmla="*/ 2438398 w 2438398"/>
              <a:gd name="connsiteY2" fmla="*/ 2492401 h 2492401"/>
              <a:gd name="connsiteX3" fmla="*/ 0 w 2438398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398" h="2492401">
                <a:moveTo>
                  <a:pt x="0" y="0"/>
                </a:moveTo>
                <a:lnTo>
                  <a:pt x="2438398" y="0"/>
                </a:lnTo>
                <a:lnTo>
                  <a:pt x="2438398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67BAEED8-8891-437A-9E99-56C6C6A251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19219" r="20000" b="44438"/>
          <a:stretch>
            <a:fillRect/>
          </a:stretch>
        </p:blipFill>
        <p:spPr>
          <a:xfrm>
            <a:off x="7315200" y="1318027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7" name="PpHolder4">
            <a:extLst>
              <a:ext uri="{FF2B5EF4-FFF2-40B4-BE49-F238E27FC236}">
                <a16:creationId xmlns:a16="http://schemas.microsoft.com/office/drawing/2014/main" id="{77BF56BF-CF81-46F6-B764-DA48724382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13657" b="50000"/>
          <a:stretch>
            <a:fillRect/>
          </a:stretch>
        </p:blipFill>
        <p:spPr>
          <a:xfrm>
            <a:off x="9753600" y="936599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BDE7DAE0-248D-4AF9-AF61-93178C8F1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7" r="80000" b="50000"/>
          <a:stretch>
            <a:fillRect/>
          </a:stretch>
        </p:blipFill>
        <p:spPr>
          <a:xfrm>
            <a:off x="2" y="936601"/>
            <a:ext cx="2438401" cy="2492401"/>
          </a:xfrm>
          <a:custGeom>
            <a:avLst/>
            <a:gdLst>
              <a:gd name="connsiteX0" fmla="*/ 0 w 2438401"/>
              <a:gd name="connsiteY0" fmla="*/ 0 h 2492401"/>
              <a:gd name="connsiteX1" fmla="*/ 2438401 w 2438401"/>
              <a:gd name="connsiteY1" fmla="*/ 0 h 2492401"/>
              <a:gd name="connsiteX2" fmla="*/ 2438401 w 2438401"/>
              <a:gd name="connsiteY2" fmla="*/ 2492401 h 2492401"/>
              <a:gd name="connsiteX3" fmla="*/ 0 w 2438401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1" h="2492401">
                <a:moveTo>
                  <a:pt x="0" y="0"/>
                </a:moveTo>
                <a:lnTo>
                  <a:pt x="2438401" y="0"/>
                </a:lnTo>
                <a:lnTo>
                  <a:pt x="2438401" y="2492401"/>
                </a:lnTo>
                <a:lnTo>
                  <a:pt x="0" y="24924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5132854" y="4839378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727198" y="5304565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5604932" y="2896551"/>
            <a:ext cx="982136" cy="98213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5746660" y="321834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2020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5679232" y="-416768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5679232" y="6441232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5956667" y="1425813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5956667" y="5153521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4169594" y="3798725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E266FC36-05FC-4D40-BE62-E035A630C4E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1235" r="35972" b="13938"/>
          <a:stretch>
            <a:fillRect/>
          </a:stretch>
        </p:blipFill>
        <p:spPr>
          <a:xfrm>
            <a:off x="4385736" y="2142068"/>
            <a:ext cx="3420533" cy="3760065"/>
          </a:xfrm>
          <a:custGeom>
            <a:avLst/>
            <a:gdLst>
              <a:gd name="connsiteX0" fmla="*/ 0 w 3420533"/>
              <a:gd name="connsiteY0" fmla="*/ 0 h 3760065"/>
              <a:gd name="connsiteX1" fmla="*/ 3420533 w 3420533"/>
              <a:gd name="connsiteY1" fmla="*/ 0 h 3760065"/>
              <a:gd name="connsiteX2" fmla="*/ 3420533 w 3420533"/>
              <a:gd name="connsiteY2" fmla="*/ 3760065 h 3760065"/>
              <a:gd name="connsiteX3" fmla="*/ 0 w 3420533"/>
              <a:gd name="connsiteY3" fmla="*/ 3760065 h 37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533" h="3760065">
                <a:moveTo>
                  <a:pt x="0" y="0"/>
                </a:moveTo>
                <a:lnTo>
                  <a:pt x="3420533" y="0"/>
                </a:lnTo>
                <a:lnTo>
                  <a:pt x="3420533" y="3760065"/>
                </a:lnTo>
                <a:lnTo>
                  <a:pt x="0" y="3760065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4FC12ED4-45F4-4B20-B6F8-677366BE87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1235" r="65845" b="43210"/>
          <a:stretch>
            <a:fillRect/>
          </a:stretch>
        </p:blipFill>
        <p:spPr>
          <a:xfrm>
            <a:off x="1219203" y="2142066"/>
            <a:ext cx="2945027" cy="1752602"/>
          </a:xfrm>
          <a:custGeom>
            <a:avLst/>
            <a:gdLst>
              <a:gd name="connsiteX0" fmla="*/ 0 w 2945027"/>
              <a:gd name="connsiteY0" fmla="*/ 0 h 1752602"/>
              <a:gd name="connsiteX1" fmla="*/ 2945027 w 2945027"/>
              <a:gd name="connsiteY1" fmla="*/ 0 h 1752602"/>
              <a:gd name="connsiteX2" fmla="*/ 2945027 w 2945027"/>
              <a:gd name="connsiteY2" fmla="*/ 1752602 h 1752602"/>
              <a:gd name="connsiteX3" fmla="*/ 0 w 2945027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7" h="1752602">
                <a:moveTo>
                  <a:pt x="0" y="0"/>
                </a:moveTo>
                <a:lnTo>
                  <a:pt x="2945027" y="0"/>
                </a:lnTo>
                <a:lnTo>
                  <a:pt x="2945027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EDF2149A-AEFA-4CD9-9A63-FF82379B70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60506" r="65845" b="13938"/>
          <a:stretch>
            <a:fillRect/>
          </a:stretch>
        </p:blipFill>
        <p:spPr>
          <a:xfrm>
            <a:off x="1219199" y="4149529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0" name="PpHolder5">
            <a:extLst>
              <a:ext uri="{FF2B5EF4-FFF2-40B4-BE49-F238E27FC236}">
                <a16:creationId xmlns:a16="http://schemas.microsoft.com/office/drawing/2014/main" id="{C6C7585C-A503-4463-93E7-BC5F2C126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1235" r="10000" b="43210"/>
          <a:stretch>
            <a:fillRect/>
          </a:stretch>
        </p:blipFill>
        <p:spPr>
          <a:xfrm>
            <a:off x="8027773" y="2142066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8027771" y="4149529"/>
            <a:ext cx="2945027" cy="175260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8814484" y="5856412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8328155" y="4678077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8328156" y="4428068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6CA991B7-02BB-4C8E-B572-402394B38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17618" r="50358" b="14481"/>
          <a:stretch>
            <a:fillRect/>
          </a:stretch>
        </p:blipFill>
        <p:spPr>
          <a:xfrm>
            <a:off x="3862017" y="1208245"/>
            <a:ext cx="2190285" cy="4656666"/>
          </a:xfrm>
          <a:custGeom>
            <a:avLst/>
            <a:gdLst>
              <a:gd name="connsiteX0" fmla="*/ 0 w 2190285"/>
              <a:gd name="connsiteY0" fmla="*/ 0 h 4656666"/>
              <a:gd name="connsiteX1" fmla="*/ 2190285 w 2190285"/>
              <a:gd name="connsiteY1" fmla="*/ 0 h 4656666"/>
              <a:gd name="connsiteX2" fmla="*/ 2190285 w 2190285"/>
              <a:gd name="connsiteY2" fmla="*/ 4656666 h 4656666"/>
              <a:gd name="connsiteX3" fmla="*/ 0 w 2190285"/>
              <a:gd name="connsiteY3" fmla="*/ 4656666 h 4656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285" h="4656666">
                <a:moveTo>
                  <a:pt x="0" y="0"/>
                </a:moveTo>
                <a:lnTo>
                  <a:pt x="2190285" y="0"/>
                </a:lnTo>
                <a:lnTo>
                  <a:pt x="2190285" y="4656666"/>
                </a:lnTo>
                <a:lnTo>
                  <a:pt x="0" y="4656666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669" y="1072778"/>
            <a:ext cx="2456976" cy="492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7010400" y="17095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7010400" y="3096938"/>
            <a:ext cx="4051803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6421605" y="4568754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5719237" y="456875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6619550" y="4707096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5838591" y="4707096"/>
            <a:ext cx="321815" cy="321898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1129796" y="1776706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1129797" y="1555625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1129796" y="3318019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1129797" y="3096938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1129796" y="4859332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1129797" y="4638251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Three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3589826" y="1550895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3589791" y="3096937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3589756" y="4642979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D0309455-BC4A-4749-94EC-DF0B81A147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16242" r="36591" b="17818"/>
          <a:stretch>
            <a:fillRect/>
          </a:stretch>
        </p:blipFill>
        <p:spPr>
          <a:xfrm>
            <a:off x="4505498" y="1113906"/>
            <a:ext cx="3225338" cy="4522125"/>
          </a:xfrm>
          <a:custGeom>
            <a:avLst/>
            <a:gdLst>
              <a:gd name="connsiteX0" fmla="*/ 0 w 3225338"/>
              <a:gd name="connsiteY0" fmla="*/ 0 h 4522125"/>
              <a:gd name="connsiteX1" fmla="*/ 3225338 w 3225338"/>
              <a:gd name="connsiteY1" fmla="*/ 0 h 4522125"/>
              <a:gd name="connsiteX2" fmla="*/ 3225338 w 3225338"/>
              <a:gd name="connsiteY2" fmla="*/ 4522125 h 4522125"/>
              <a:gd name="connsiteX3" fmla="*/ 0 w 3225338"/>
              <a:gd name="connsiteY3" fmla="*/ 4522125 h 452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338" h="4522125">
                <a:moveTo>
                  <a:pt x="0" y="0"/>
                </a:moveTo>
                <a:lnTo>
                  <a:pt x="3225338" y="0"/>
                </a:lnTo>
                <a:lnTo>
                  <a:pt x="3225338" y="4522125"/>
                </a:lnTo>
                <a:lnTo>
                  <a:pt x="0" y="4522125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5806" y="893900"/>
            <a:ext cx="3640387" cy="497101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1008612" y="1676262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1008612" y="3591097"/>
            <a:ext cx="2748742" cy="1724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8145885" y="1920902"/>
            <a:ext cx="3037503" cy="2180843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7443517" y="192090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7562871" y="2059245"/>
            <a:ext cx="321815" cy="321898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8462792" y="2403675"/>
            <a:ext cx="2391420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8462792" y="2158477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8462793" y="4339320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1103710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1103711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Basic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1103710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338633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1187611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338633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1187611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338633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1187611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3657599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3657600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Dental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3657599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3892522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3741500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3892522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3741500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3892522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3741500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6211488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6211489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Gum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6211488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$35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6446411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6295389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6446411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6295389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6446411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6295389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8765377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8765378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WT Operation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8765377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$125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9000300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8849278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9000300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8849278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9000300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8849278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3443874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5978147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8512420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1219199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6377795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30" name="PpHolder3">
            <a:extLst>
              <a:ext uri="{FF2B5EF4-FFF2-40B4-BE49-F238E27FC236}">
                <a16:creationId xmlns:a16="http://schemas.microsoft.com/office/drawing/2014/main" id="{2F6B70D4-B988-4D50-9D25-EEBA6C0325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8" t="54659" r="36179" b="29408"/>
          <a:stretch>
            <a:fillRect/>
          </a:stretch>
        </p:blipFill>
        <p:spPr>
          <a:xfrm>
            <a:off x="6688348" y="3748499"/>
            <a:ext cx="1092678" cy="1092678"/>
          </a:xfrm>
          <a:custGeom>
            <a:avLst/>
            <a:gdLst>
              <a:gd name="connsiteX0" fmla="*/ 546339 w 1092678"/>
              <a:gd name="connsiteY0" fmla="*/ 0 h 1092678"/>
              <a:gd name="connsiteX1" fmla="*/ 1092678 w 1092678"/>
              <a:gd name="connsiteY1" fmla="*/ 546339 h 1092678"/>
              <a:gd name="connsiteX2" fmla="*/ 546339 w 1092678"/>
              <a:gd name="connsiteY2" fmla="*/ 1092678 h 1092678"/>
              <a:gd name="connsiteX3" fmla="*/ 0 w 1092678"/>
              <a:gd name="connsiteY3" fmla="*/ 546339 h 1092678"/>
              <a:gd name="connsiteX4" fmla="*/ 546339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39" y="0"/>
                </a:moveTo>
                <a:cubicBezTo>
                  <a:pt x="848074" y="0"/>
                  <a:pt x="1092678" y="244604"/>
                  <a:pt x="1092678" y="546339"/>
                </a:cubicBezTo>
                <a:cubicBezTo>
                  <a:pt x="1092678" y="848074"/>
                  <a:pt x="848074" y="1092678"/>
                  <a:pt x="546339" y="1092678"/>
                </a:cubicBezTo>
                <a:cubicBezTo>
                  <a:pt x="244604" y="1092678"/>
                  <a:pt x="0" y="848074"/>
                  <a:pt x="0" y="546339"/>
                </a:cubicBezTo>
                <a:cubicBezTo>
                  <a:pt x="0" y="244604"/>
                  <a:pt x="244604" y="0"/>
                  <a:pt x="546339" y="0"/>
                </a:cubicBez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BAF1400A-3583-4324-9D97-BD05D53EF3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4659" r="78638" b="29408"/>
          <a:stretch>
            <a:fillRect/>
          </a:stretch>
        </p:blipFill>
        <p:spPr>
          <a:xfrm>
            <a:off x="1511822" y="3748499"/>
            <a:ext cx="1092678" cy="1092678"/>
          </a:xfrm>
          <a:custGeom>
            <a:avLst/>
            <a:gdLst>
              <a:gd name="connsiteX0" fmla="*/ 546340 w 1092678"/>
              <a:gd name="connsiteY0" fmla="*/ 0 h 1092678"/>
              <a:gd name="connsiteX1" fmla="*/ 1092678 w 1092678"/>
              <a:gd name="connsiteY1" fmla="*/ 546339 h 1092678"/>
              <a:gd name="connsiteX2" fmla="*/ 546340 w 1092678"/>
              <a:gd name="connsiteY2" fmla="*/ 1092678 h 1092678"/>
              <a:gd name="connsiteX3" fmla="*/ 0 w 1092678"/>
              <a:gd name="connsiteY3" fmla="*/ 546339 h 1092678"/>
              <a:gd name="connsiteX4" fmla="*/ 546340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40" y="0"/>
                </a:moveTo>
                <a:cubicBezTo>
                  <a:pt x="848075" y="0"/>
                  <a:pt x="1092678" y="244604"/>
                  <a:pt x="1092678" y="546339"/>
                </a:cubicBezTo>
                <a:cubicBezTo>
                  <a:pt x="1092678" y="848074"/>
                  <a:pt x="848075" y="1092678"/>
                  <a:pt x="546340" y="1092678"/>
                </a:cubicBezTo>
                <a:cubicBezTo>
                  <a:pt x="244605" y="1092678"/>
                  <a:pt x="0" y="848074"/>
                  <a:pt x="0" y="546339"/>
                </a:cubicBezTo>
                <a:cubicBezTo>
                  <a:pt x="0" y="244604"/>
                  <a:pt x="244605" y="0"/>
                  <a:pt x="54634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</p:spPr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727198" y="2145877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6688349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529753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881222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4936550" y="3185834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10072193" y="3185833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8039817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5693421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10852016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2426897" y="799604"/>
            <a:ext cx="7338205" cy="605839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pHolder2">
            <a:extLst>
              <a:ext uri="{FF2B5EF4-FFF2-40B4-BE49-F238E27FC236}">
                <a16:creationId xmlns:a16="http://schemas.microsoft.com/office/drawing/2014/main" id="{14CC9A44-3EDD-4C52-9622-907E00567B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7" t="35089" r="34057"/>
          <a:stretch>
            <a:fillRect/>
          </a:stretch>
        </p:blipFill>
        <p:spPr>
          <a:xfrm>
            <a:off x="4152183" y="2406372"/>
            <a:ext cx="3887639" cy="4451628"/>
          </a:xfrm>
          <a:custGeom>
            <a:avLst/>
            <a:gdLst>
              <a:gd name="connsiteX0" fmla="*/ 1943819 w 3887639"/>
              <a:gd name="connsiteY0" fmla="*/ 0 h 4451628"/>
              <a:gd name="connsiteX1" fmla="*/ 3887639 w 3887639"/>
              <a:gd name="connsiteY1" fmla="*/ 1943820 h 4451628"/>
              <a:gd name="connsiteX2" fmla="*/ 3887639 w 3887639"/>
              <a:gd name="connsiteY2" fmla="*/ 4451628 h 4451628"/>
              <a:gd name="connsiteX3" fmla="*/ 0 w 3887639"/>
              <a:gd name="connsiteY3" fmla="*/ 4451628 h 4451628"/>
              <a:gd name="connsiteX4" fmla="*/ 0 w 3887639"/>
              <a:gd name="connsiteY4" fmla="*/ 1943820 h 4451628"/>
              <a:gd name="connsiteX5" fmla="*/ 1943819 w 3887639"/>
              <a:gd name="connsiteY5" fmla="*/ 0 h 445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7639" h="4451628">
                <a:moveTo>
                  <a:pt x="1943819" y="0"/>
                </a:moveTo>
                <a:cubicBezTo>
                  <a:pt x="3017361" y="0"/>
                  <a:pt x="3887639" y="870279"/>
                  <a:pt x="3887639" y="1943820"/>
                </a:cubicBezTo>
                <a:lnTo>
                  <a:pt x="3887639" y="4451628"/>
                </a:lnTo>
                <a:lnTo>
                  <a:pt x="0" y="4451628"/>
                </a:lnTo>
                <a:lnTo>
                  <a:pt x="0" y="1943820"/>
                </a:lnTo>
                <a:cubicBezTo>
                  <a:pt x="0" y="870279"/>
                  <a:pt x="870278" y="0"/>
                  <a:pt x="1943819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818017" y="5491262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9732259" y="244450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3543300" y="186062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4267198" y="2345104"/>
            <a:ext cx="1828802" cy="1775220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6096000" y="2345105"/>
            <a:ext cx="1828800" cy="1775219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4586070" y="4120323"/>
            <a:ext cx="1509931" cy="1900816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6096001" y="4120323"/>
            <a:ext cx="1509929" cy="1900817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8773343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8773343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8773343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8773343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1027721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1027721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1027721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1027721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3860872" y="2845817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4456401" y="4739152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7010400" y="4744618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7605930" y="2843561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3860870" y="3052270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01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7605928" y="3054108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02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7011000" y="4949845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04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4455799" y="4954706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03</a:t>
            </a:r>
            <a:endParaRPr 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5185698" y="3170109"/>
            <a:ext cx="399114" cy="379876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5235236" y="4394858"/>
            <a:ext cx="350744" cy="4092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6629170" y="3164856"/>
            <a:ext cx="321815" cy="321898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6557779" y="4389704"/>
            <a:ext cx="365640" cy="36564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4782656" y="616586"/>
            <a:ext cx="2626686" cy="8624047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753301" y="4005606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911190" y="42225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01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4294262" y="3472206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4452151" y="36891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02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6835223" y="4251615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6993112" y="446859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03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9376184" y="3621795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9534073" y="383877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04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976886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976886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3517847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3517847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6058808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6058808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8599769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8599769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1219199" y="2104341"/>
          <a:ext cx="9753602" cy="264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4751289" y="5164138"/>
            <a:ext cx="622151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1219199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Total Patient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1219198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1,283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985245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This Month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985244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235</a:t>
            </a:r>
            <a:endParaRPr lang="en-US" sz="28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pHolder1">
            <a:extLst>
              <a:ext uri="{FF2B5EF4-FFF2-40B4-BE49-F238E27FC236}">
                <a16:creationId xmlns:a16="http://schemas.microsoft.com/office/drawing/2014/main" id="{A26BABD5-7347-4CBE-AF55-3E35DA42D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76"/>
          <a:stretch>
            <a:fillRect/>
          </a:stretch>
        </p:blipFill>
        <p:spPr>
          <a:xfrm>
            <a:off x="2" y="0"/>
            <a:ext cx="4428567" cy="6858000"/>
          </a:xfrm>
          <a:custGeom>
            <a:avLst/>
            <a:gdLst>
              <a:gd name="connsiteX0" fmla="*/ 0 w 4428567"/>
              <a:gd name="connsiteY0" fmla="*/ 0 h 6858000"/>
              <a:gd name="connsiteX1" fmla="*/ 4428567 w 4428567"/>
              <a:gd name="connsiteY1" fmla="*/ 0 h 6858000"/>
              <a:gd name="connsiteX2" fmla="*/ 4428567 w 4428567"/>
              <a:gd name="connsiteY2" fmla="*/ 6858000 h 6858000"/>
              <a:gd name="connsiteX3" fmla="*/ 0 w 442856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567" h="6858000">
                <a:moveTo>
                  <a:pt x="0" y="0"/>
                </a:moveTo>
                <a:lnTo>
                  <a:pt x="4428567" y="0"/>
                </a:lnTo>
                <a:lnTo>
                  <a:pt x="44285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217458" y="1977097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5217457" y="3241084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5217458" y="3020003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Address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7657405" y="3241084"/>
            <a:ext cx="150452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+1 098 765 432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7657406" y="3020003"/>
            <a:ext cx="15045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Phone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9375534" y="3187297"/>
            <a:ext cx="208135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Manager@company.com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9375535" y="2966216"/>
            <a:ext cx="208135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Email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5217457" y="4127450"/>
            <a:ext cx="623943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847228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1065390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1065391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8042302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8260464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8260465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4444765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4662927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4662928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5975216" y="238147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2377679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9572753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847228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1065390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1065391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8042302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8260464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8260465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4444765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4662927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4662928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5975216" y="433938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2377679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9572753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3352540" y="2328018"/>
            <a:ext cx="5486919" cy="4529982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3648060" y="4760259"/>
            <a:ext cx="489587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8543937" y="5513607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870889" y="5719866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407546" y="1799665"/>
            <a:ext cx="6126884" cy="5058335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23F567DD-E657-4D57-A224-CDC3BD8807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16599" r="52398"/>
          <a:stretch>
            <a:fillRect/>
          </a:stretch>
        </p:blipFill>
        <p:spPr>
          <a:xfrm>
            <a:off x="1138338" y="1138336"/>
            <a:ext cx="4665307" cy="5719665"/>
          </a:xfrm>
          <a:custGeom>
            <a:avLst/>
            <a:gdLst>
              <a:gd name="connsiteX0" fmla="*/ 0 w 4665307"/>
              <a:gd name="connsiteY0" fmla="*/ 0 h 5719665"/>
              <a:gd name="connsiteX1" fmla="*/ 4665307 w 4665307"/>
              <a:gd name="connsiteY1" fmla="*/ 0 h 5719665"/>
              <a:gd name="connsiteX2" fmla="*/ 4665307 w 4665307"/>
              <a:gd name="connsiteY2" fmla="*/ 5719665 h 5719665"/>
              <a:gd name="connsiteX3" fmla="*/ 0 w 4665307"/>
              <a:gd name="connsiteY3" fmla="*/ 5719665 h 571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5307" h="5719665">
                <a:moveTo>
                  <a:pt x="0" y="0"/>
                </a:moveTo>
                <a:lnTo>
                  <a:pt x="4665307" y="0"/>
                </a:lnTo>
                <a:lnTo>
                  <a:pt x="4665307" y="5719665"/>
                </a:lnTo>
                <a:lnTo>
                  <a:pt x="0" y="5719665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6774024" y="3109792"/>
            <a:ext cx="427964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3343371" y="4548833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2641003" y="454883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3541316" y="4777427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760357" y="4687176"/>
            <a:ext cx="321815" cy="321898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366180" y="1707211"/>
            <a:ext cx="387975" cy="387975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6774024" y="4353925"/>
            <a:ext cx="42796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 Philip gave a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6774024" y="1630388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5302346" y="1735494"/>
            <a:ext cx="6204611" cy="512250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9D183E-964B-4CC1-8A61-E180FC2465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3" r="56837" b="27823"/>
          <a:stretch>
            <a:fillRect/>
          </a:stretch>
        </p:blipFill>
        <p:spPr>
          <a:xfrm>
            <a:off x="1" y="1908110"/>
            <a:ext cx="5262465" cy="3041780"/>
          </a:xfrm>
          <a:custGeom>
            <a:avLst/>
            <a:gdLst>
              <a:gd name="connsiteX0" fmla="*/ 0 w 5262465"/>
              <a:gd name="connsiteY0" fmla="*/ 0 h 3041780"/>
              <a:gd name="connsiteX1" fmla="*/ 3741575 w 5262465"/>
              <a:gd name="connsiteY1" fmla="*/ 0 h 3041780"/>
              <a:gd name="connsiteX2" fmla="*/ 5262465 w 5262465"/>
              <a:gd name="connsiteY2" fmla="*/ 1520890 h 3041780"/>
              <a:gd name="connsiteX3" fmla="*/ 3741575 w 5262465"/>
              <a:gd name="connsiteY3" fmla="*/ 3041780 h 3041780"/>
              <a:gd name="connsiteX4" fmla="*/ 0 w 5262465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5" h="3041780">
                <a:moveTo>
                  <a:pt x="0" y="0"/>
                </a:moveTo>
                <a:lnTo>
                  <a:pt x="3741575" y="0"/>
                </a:lnTo>
                <a:cubicBezTo>
                  <a:pt x="4581541" y="0"/>
                  <a:pt x="5262465" y="680926"/>
                  <a:pt x="5262465" y="1520890"/>
                </a:cubicBezTo>
                <a:cubicBezTo>
                  <a:pt x="5262465" y="2360854"/>
                  <a:pt x="4581541" y="3041780"/>
                  <a:pt x="3741575" y="3041780"/>
                </a:cubicBezTo>
                <a:lnTo>
                  <a:pt x="0" y="3041780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</p:spPr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1085852" y="1461111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1085850" y="2848535"/>
            <a:ext cx="41719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</a:t>
            </a:r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5580529" y="1121399"/>
            <a:ext cx="6276321" cy="46152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871172" y="4685242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1168804" y="4685242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2069117" y="4823584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1084590" y="3834442"/>
            <a:ext cx="417195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1288158" y="4823584"/>
            <a:ext cx="321815" cy="321898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870971" y="1415446"/>
            <a:ext cx="5825570" cy="4027108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8466990" y="3115358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7501178" y="143011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8466991" y="2865349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8466667" y="443100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8466668" y="418100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7529557" y="3083161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7529557" y="4335727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7693327" y="3259256"/>
            <a:ext cx="399114" cy="379876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7742865" y="4484005"/>
            <a:ext cx="350744" cy="4092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3727829" y="1604211"/>
            <a:ext cx="4736342" cy="3649578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8945704" y="1970508"/>
            <a:ext cx="2463322" cy="22788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8944444" y="4333670"/>
            <a:ext cx="246332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 He shuddered all over, 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907852" y="143493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909889" y="5084512"/>
            <a:ext cx="192629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799497" y="1351955"/>
            <a:ext cx="5046031" cy="4154089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6502399" y="11767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6502399" y="2613064"/>
            <a:ext cx="455980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 sit amet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6502399" y="3751144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8869488" y="3757052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6655204" y="4823979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6655205" y="4580374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9020704" y="4806448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9020705" y="4562843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6912956" y="5635566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9283108" y="5635565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7345340" y="3962923"/>
            <a:ext cx="488782" cy="465218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9732869" y="3941890"/>
            <a:ext cx="429546" cy="501134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8 Dark">
      <a:dk1>
        <a:srgbClr val="FFFFFF"/>
      </a:dk1>
      <a:lt1>
        <a:srgbClr val="242527"/>
      </a:lt1>
      <a:dk2>
        <a:srgbClr val="151515"/>
      </a:dk2>
      <a:lt2>
        <a:srgbClr val="FFFFFF"/>
      </a:lt2>
      <a:accent1>
        <a:srgbClr val="50CEF8"/>
      </a:accent1>
      <a:accent2>
        <a:srgbClr val="44BFE8"/>
      </a:accent2>
      <a:accent3>
        <a:srgbClr val="40ACD0"/>
      </a:accent3>
      <a:accent4>
        <a:srgbClr val="50CEF8"/>
      </a:accent4>
      <a:accent5>
        <a:srgbClr val="44BFE8"/>
      </a:accent5>
      <a:accent6>
        <a:srgbClr val="40ACD0"/>
      </a:accent6>
      <a:hlink>
        <a:srgbClr val="0563C1"/>
      </a:hlink>
      <a:folHlink>
        <a:srgbClr val="954F72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95520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2580</cp:revision>
  <cp:lastPrinted>2019-09-17T09:29:31Z</cp:lastPrinted>
  <dcterms:created xsi:type="dcterms:W3CDTF">2017-01-10T11:09:36Z</dcterms:created>
  <dcterms:modified xsi:type="dcterms:W3CDTF">2020-11-16T04:01:58Z</dcterms:modified>
  <cp:category/>
</cp:coreProperties>
</file>