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13" autoAdjust="0"/>
    <p:restoredTop sz="95329" autoAdjust="0"/>
  </p:normalViewPr>
  <p:slideViewPr>
    <p:cSldViewPr snapToGrid="0">
      <p:cViewPr varScale="1">
        <p:scale>
          <a:sx n="114" d="100"/>
          <a:sy n="114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5D-4401-ABDB-0D4A68AD4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83092384"/>
        <c:axId val="1"/>
      </c:barChart>
      <c:catAx>
        <c:axId val="18309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3092384"/>
        <c:crosses val="autoZero"/>
        <c:crossBetween val="between"/>
      </c:valAx>
      <c:spPr>
        <a:noFill/>
        <a:ln w="2528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68BF95-E8B2-45B1-856F-871478644C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667E41-60CE-49BC-9C2A-62609B4B23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2B9808-21D3-4218-A1A5-D9A3C4C80294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D51BC-D1A3-4992-84A1-CA7100A8FF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FA006B-615B-4090-8230-A3C17336ED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5DBF3A-691A-49F6-A98E-136416CE0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5C57CF-9FD3-4067-A7DE-C39404E092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C83DA7-5974-4328-8FB7-DA535815DD0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44073F-B289-4DCD-A8FC-D95CB82487AD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0259238-D47B-4054-86C3-5DE7FC0942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DC74DBF-01D9-45D5-99F9-9018DC778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AB654-810C-4821-B0AA-EA87070AB4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FEDA4-C38A-4FA5-9ACF-10DE7F2DC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1E11B1-009B-47C6-AF6C-345B938949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23151" y="2904565"/>
            <a:ext cx="4636235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2364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356600" y="1028700"/>
            <a:ext cx="3835400" cy="5829300"/>
          </a:xfrm>
          <a:custGeom>
            <a:avLst/>
            <a:gdLst>
              <a:gd name="connsiteX0" fmla="*/ 1083731 w 3835400"/>
              <a:gd name="connsiteY0" fmla="*/ 0 h 5829300"/>
              <a:gd name="connsiteX1" fmla="*/ 3835400 w 3835400"/>
              <a:gd name="connsiteY1" fmla="*/ 0 h 5829300"/>
              <a:gd name="connsiteX2" fmla="*/ 3835400 w 3835400"/>
              <a:gd name="connsiteY2" fmla="*/ 5829300 h 5829300"/>
              <a:gd name="connsiteX3" fmla="*/ 0 w 3835400"/>
              <a:gd name="connsiteY3" fmla="*/ 5829300 h 5829300"/>
              <a:gd name="connsiteX4" fmla="*/ 0 w 3835400"/>
              <a:gd name="connsiteY4" fmla="*/ 1083731 h 5829300"/>
              <a:gd name="connsiteX5" fmla="*/ 1083731 w 3835400"/>
              <a:gd name="connsiteY5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400" h="5829300">
                <a:moveTo>
                  <a:pt x="1083731" y="0"/>
                </a:moveTo>
                <a:lnTo>
                  <a:pt x="3835400" y="0"/>
                </a:lnTo>
                <a:lnTo>
                  <a:pt x="3835400" y="5829300"/>
                </a:lnTo>
                <a:lnTo>
                  <a:pt x="0" y="5829300"/>
                </a:lnTo>
                <a:lnTo>
                  <a:pt x="0" y="1083731"/>
                </a:lnTo>
                <a:cubicBezTo>
                  <a:pt x="0" y="485203"/>
                  <a:pt x="485203" y="0"/>
                  <a:pt x="1083731" y="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52600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563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5899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857748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8229597" y="2603500"/>
            <a:ext cx="1104900" cy="110490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5653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626230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484978" y="3801590"/>
            <a:ext cx="4398942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26230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06974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06974" y="3987865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87718" y="1317812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068462" y="1323431"/>
            <a:ext cx="1315732" cy="131573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38998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1028701"/>
            <a:ext cx="4559803" cy="384147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6789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57867" y="810683"/>
            <a:ext cx="5236633" cy="5236633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541433" y="2369976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9969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129796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90302" y="966324"/>
            <a:ext cx="487190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129795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85812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7804" y="3027421"/>
            <a:ext cx="3176391" cy="1895412"/>
          </a:xfrm>
          <a:prstGeom prst="roundRect">
            <a:avLst>
              <a:gd name="adj" fmla="val 5647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129795" y="5246843"/>
            <a:ext cx="4222790" cy="64247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1758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38400" y="131802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76800" y="936596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15200" y="1318025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753600" y="936597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6599"/>
            <a:ext cx="2438400" cy="249240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27200" y="4267201"/>
            <a:ext cx="8737600" cy="675554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232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85733" y="2142066"/>
            <a:ext cx="3420534" cy="376006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19200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19199" y="4149529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027773" y="2142066"/>
            <a:ext cx="2945028" cy="1752602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72867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862015" y="1208245"/>
            <a:ext cx="2190284" cy="4656666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010400" y="2048068"/>
            <a:ext cx="4051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6421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505498" y="1113904"/>
            <a:ext cx="3225338" cy="452212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08612" y="2014816"/>
            <a:ext cx="2748742" cy="1576281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218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69499" y="2312825"/>
            <a:ext cx="7253000" cy="14859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9988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688348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1822" y="3748499"/>
            <a:ext cx="1092678" cy="1092678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5987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2180" y="2406371"/>
            <a:ext cx="3887640" cy="44516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543300" y="1621367"/>
            <a:ext cx="5105400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7658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8566" cy="685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217458" y="2312895"/>
            <a:ext cx="5970495" cy="626794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4100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65246" y="3711389"/>
            <a:ext cx="7061508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907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8335" y="1138334"/>
            <a:ext cx="4665307" cy="5719665"/>
          </a:xfrm>
          <a:prstGeom prst="rect">
            <a:avLst/>
          </a:pr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774024" y="2060922"/>
            <a:ext cx="4279641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430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908110"/>
            <a:ext cx="5262466" cy="3041780"/>
          </a:xfrm>
          <a:custGeom>
            <a:avLst/>
            <a:gdLst>
              <a:gd name="connsiteX0" fmla="*/ 0 w 5262466"/>
              <a:gd name="connsiteY0" fmla="*/ 0 h 3041780"/>
              <a:gd name="connsiteX1" fmla="*/ 3741576 w 5262466"/>
              <a:gd name="connsiteY1" fmla="*/ 0 h 3041780"/>
              <a:gd name="connsiteX2" fmla="*/ 5262466 w 5262466"/>
              <a:gd name="connsiteY2" fmla="*/ 1520890 h 3041780"/>
              <a:gd name="connsiteX3" fmla="*/ 3741576 w 5262466"/>
              <a:gd name="connsiteY3" fmla="*/ 3041780 h 3041780"/>
              <a:gd name="connsiteX4" fmla="*/ 0 w 5262466"/>
              <a:gd name="connsiteY4" fmla="*/ 3041780 h 30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2466" h="3041780">
                <a:moveTo>
                  <a:pt x="0" y="0"/>
                </a:moveTo>
                <a:lnTo>
                  <a:pt x="3741576" y="0"/>
                </a:lnTo>
                <a:cubicBezTo>
                  <a:pt x="4581541" y="0"/>
                  <a:pt x="5262466" y="680926"/>
                  <a:pt x="5262466" y="1520890"/>
                </a:cubicBezTo>
                <a:cubicBezTo>
                  <a:pt x="5262466" y="2360854"/>
                  <a:pt x="4581541" y="3041780"/>
                  <a:pt x="3741576" y="3041780"/>
                </a:cubicBezTo>
                <a:lnTo>
                  <a:pt x="0" y="304178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en-US" noProof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0" y="2369976"/>
            <a:ext cx="4892049" cy="2118048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950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085851" y="1799665"/>
            <a:ext cx="4171950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0448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7501179" y="1768668"/>
            <a:ext cx="3831957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9780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9538" y="2662989"/>
            <a:ext cx="2721809" cy="1532022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31191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502400" y="1565468"/>
            <a:ext cx="4559803" cy="1048870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483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1219199" y="955868"/>
            <a:ext cx="9753602" cy="652798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72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CEB72BE-5E73-47C8-ADE0-8EAF08A2B9C9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832DD2E-72CB-4C59-A52C-D9A244E7D670}"/>
              </a:ext>
            </a:extLst>
          </p:cNvPr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84F8-B9F5-4FD7-B045-697BF502D053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01829C-C09C-494A-96DA-B0F6F261F024}" type="datetimeFigureOut">
              <a:rPr lang="en-US"/>
              <a:pPr>
                <a:defRPr/>
              </a:pPr>
              <a:t>11/16/2020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75F8-6842-4A45-A698-D695C1E6ABB6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632E0-5581-4C93-B984-8C2B44FFBB9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9814EC-C383-44A5-AFFC-BA5EC96C6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Box 8">
            <a:extLst>
              <a:ext uri="{FF2B5EF4-FFF2-40B4-BE49-F238E27FC236}">
                <a16:creationId xmlns:a16="http://schemas.microsoft.com/office/drawing/2014/main" id="{DC2ABA33-A179-4071-8C89-D40D20843B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8650" y="344488"/>
            <a:ext cx="1550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Roboto Black" panose="02000000000000000000" pitchFamily="2" charset="0"/>
              </a:rPr>
              <a:t>Gumdent</a:t>
            </a:r>
          </a:p>
        </p:txBody>
      </p:sp>
      <p:sp>
        <p:nvSpPr>
          <p:cNvPr id="1032" name="TextBox 9">
            <a:extLst>
              <a:ext uri="{FF2B5EF4-FFF2-40B4-BE49-F238E27FC236}">
                <a16:creationId xmlns:a16="http://schemas.microsoft.com/office/drawing/2014/main" id="{709FCCA9-C6F3-4650-9F1F-1FCB5060D1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23463" y="388938"/>
            <a:ext cx="1905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US" altLang="en-US" sz="1000"/>
              <a:t>Dentist Presentation</a:t>
            </a:r>
          </a:p>
        </p:txBody>
      </p:sp>
      <p:sp>
        <p:nvSpPr>
          <p:cNvPr id="1033" name="Freeform 10">
            <a:extLst>
              <a:ext uri="{FF2B5EF4-FFF2-40B4-BE49-F238E27FC236}">
                <a16:creationId xmlns:a16="http://schemas.microsoft.com/office/drawing/2014/main" id="{0D75E4D0-D91A-415B-92CB-5332AFBA49D2}"/>
              </a:ext>
            </a:extLst>
          </p:cNvPr>
          <p:cNvSpPr>
            <a:spLocks/>
          </p:cNvSpPr>
          <p:nvPr userDrawn="1"/>
        </p:nvSpPr>
        <p:spPr bwMode="auto">
          <a:xfrm>
            <a:off x="541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4" name="Freeform 11">
            <a:extLst>
              <a:ext uri="{FF2B5EF4-FFF2-40B4-BE49-F238E27FC236}">
                <a16:creationId xmlns:a16="http://schemas.microsoft.com/office/drawing/2014/main" id="{C37DBAD0-4C46-4148-BBAB-5F40E4E4F47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34338" y="2774950"/>
            <a:ext cx="3616325" cy="3617913"/>
          </a:xfrm>
          <a:custGeom>
            <a:avLst/>
            <a:gdLst/>
            <a:ahLst/>
            <a:cxnLst/>
            <a:rect l="0" t="0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Black" panose="02000000000000000000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79697C3-CDD8-4421-BAA1-ED9D5B169A7A}"/>
              </a:ext>
            </a:extLst>
          </p:cNvPr>
          <p:cNvSpPr>
            <a:spLocks/>
          </p:cNvSpPr>
          <p:nvPr/>
        </p:nvSpPr>
        <p:spPr bwMode="auto">
          <a:xfrm>
            <a:off x="125413" y="2522538"/>
            <a:ext cx="6499225" cy="4335462"/>
          </a:xfrm>
          <a:custGeom>
            <a:avLst/>
            <a:gdLst>
              <a:gd name="T0" fmla="*/ 6480381 w 7468994"/>
              <a:gd name="T1" fmla="*/ 4334934 h 4981713"/>
              <a:gd name="T2" fmla="*/ 108842 w 7468994"/>
              <a:gd name="T3" fmla="*/ 4334934 h 4981713"/>
              <a:gd name="T4" fmla="*/ 186809 w 7468994"/>
              <a:gd name="T5" fmla="*/ 3464545 h 4981713"/>
              <a:gd name="T6" fmla="*/ 677590 w 7468994"/>
              <a:gd name="T7" fmla="*/ 3050680 h 4981713"/>
              <a:gd name="T8" fmla="*/ 852087 w 7468994"/>
              <a:gd name="T9" fmla="*/ 2313568 h 4981713"/>
              <a:gd name="T10" fmla="*/ 768706 w 7468994"/>
              <a:gd name="T11" fmla="*/ 1546840 h 4981713"/>
              <a:gd name="T12" fmla="*/ 1127814 w 7468994"/>
              <a:gd name="T13" fmla="*/ 880124 h 4981713"/>
              <a:gd name="T14" fmla="*/ 2054618 w 7468994"/>
              <a:gd name="T15" fmla="*/ 682363 h 4981713"/>
              <a:gd name="T16" fmla="*/ 2727798 w 7468994"/>
              <a:gd name="T17" fmla="*/ 222912 h 4981713"/>
              <a:gd name="T18" fmla="*/ 3507180 w 7468994"/>
              <a:gd name="T19" fmla="*/ 37916 h 4981713"/>
              <a:gd name="T20" fmla="*/ 3853911 w 7468994"/>
              <a:gd name="T21" fmla="*/ 575554 h 4981713"/>
              <a:gd name="T22" fmla="*/ 3803407 w 7468994"/>
              <a:gd name="T23" fmla="*/ 1226356 h 4981713"/>
              <a:gd name="T24" fmla="*/ 4016915 w 7468994"/>
              <a:gd name="T25" fmla="*/ 1829141 h 4981713"/>
              <a:gd name="T26" fmla="*/ 4669430 w 7468994"/>
              <a:gd name="T27" fmla="*/ 2000876 h 4981713"/>
              <a:gd name="T28" fmla="*/ 5357419 w 7468994"/>
              <a:gd name="T29" fmla="*/ 2064862 h 4981713"/>
              <a:gd name="T30" fmla="*/ 5798470 w 7468994"/>
              <a:gd name="T31" fmla="*/ 2871927 h 4981713"/>
              <a:gd name="T32" fmla="*/ 5637178 w 7468994"/>
              <a:gd name="T33" fmla="*/ 3487532 h 4981713"/>
              <a:gd name="T34" fmla="*/ 5941472 w 7468994"/>
              <a:gd name="T35" fmla="*/ 3741377 h 4981713"/>
              <a:gd name="T36" fmla="*/ 6313619 w 7468994"/>
              <a:gd name="T37" fmla="*/ 3924881 h 4981713"/>
              <a:gd name="T38" fmla="*/ 6480381 w 7468994"/>
              <a:gd name="T39" fmla="*/ 4334934 h 49817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8DA750-2498-413B-9C65-7D14BCD9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525" y="2905125"/>
            <a:ext cx="4637088" cy="1047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B04C9F0-1B52-442E-96AA-4674C14193BE}"/>
              </a:ext>
            </a:extLst>
          </p:cNvPr>
          <p:cNvGrpSpPr>
            <a:grpSpLocks/>
          </p:cNvGrpSpPr>
          <p:nvPr/>
        </p:nvGrpSpPr>
        <p:grpSpPr bwMode="auto">
          <a:xfrm>
            <a:off x="1493838" y="2905125"/>
            <a:ext cx="746125" cy="1047750"/>
            <a:chOff x="4452185" y="2354139"/>
            <a:chExt cx="2004084" cy="2816835"/>
          </a:xfrm>
        </p:grpSpPr>
        <p:sp>
          <p:nvSpPr>
            <p:cNvPr id="27657" name="Freeform 16">
              <a:extLst>
                <a:ext uri="{FF2B5EF4-FFF2-40B4-BE49-F238E27FC236}">
                  <a16:creationId xmlns:a16="http://schemas.microsoft.com/office/drawing/2014/main" id="{9D78C920-82CC-42F2-AB2F-B831B490E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185" y="2354139"/>
              <a:ext cx="2004084" cy="2816835"/>
            </a:xfrm>
            <a:custGeom>
              <a:avLst/>
              <a:gdLst>
                <a:gd name="T0" fmla="*/ 1902977 w 2796977"/>
                <a:gd name="T1" fmla="*/ 984420 h 3931284"/>
                <a:gd name="T2" fmla="*/ 1878863 w 2796977"/>
                <a:gd name="T3" fmla="*/ 1011037 h 3931284"/>
                <a:gd name="T4" fmla="*/ 1648002 w 2796977"/>
                <a:gd name="T5" fmla="*/ 1594242 h 3931284"/>
                <a:gd name="T6" fmla="*/ 1661378 w 2796977"/>
                <a:gd name="T7" fmla="*/ 1847671 h 3931284"/>
                <a:gd name="T8" fmla="*/ 1661924 w 2796977"/>
                <a:gd name="T9" fmla="*/ 2062153 h 3931284"/>
                <a:gd name="T10" fmla="*/ 1298934 w 2796977"/>
                <a:gd name="T11" fmla="*/ 2816751 h 3931284"/>
                <a:gd name="T12" fmla="*/ 1220949 w 2796977"/>
                <a:gd name="T13" fmla="*/ 2700138 h 3931284"/>
                <a:gd name="T14" fmla="*/ 1233370 w 2796977"/>
                <a:gd name="T15" fmla="*/ 2569283 h 3931284"/>
                <a:gd name="T16" fmla="*/ 1223497 w 2796977"/>
                <a:gd name="T17" fmla="*/ 1974977 h 3931284"/>
                <a:gd name="T18" fmla="*/ 1002054 w 2796977"/>
                <a:gd name="T19" fmla="*/ 1662900 h 3931284"/>
                <a:gd name="T20" fmla="*/ 780610 w 2796977"/>
                <a:gd name="T21" fmla="*/ 1974977 h 3931284"/>
                <a:gd name="T22" fmla="*/ 770783 w 2796977"/>
                <a:gd name="T23" fmla="*/ 2569283 h 3931284"/>
                <a:gd name="T24" fmla="*/ 783249 w 2796977"/>
                <a:gd name="T25" fmla="*/ 2699091 h 3931284"/>
                <a:gd name="T26" fmla="*/ 705173 w 2796977"/>
                <a:gd name="T27" fmla="*/ 2816751 h 3931284"/>
                <a:gd name="T28" fmla="*/ 342683 w 2796977"/>
                <a:gd name="T29" fmla="*/ 1847625 h 3931284"/>
                <a:gd name="T30" fmla="*/ 125244 w 2796977"/>
                <a:gd name="T31" fmla="*/ 1010992 h 3931284"/>
                <a:gd name="T32" fmla="*/ 103041 w 2796977"/>
                <a:gd name="T33" fmla="*/ 986695 h 3931284"/>
                <a:gd name="T34" fmla="*/ 16457 w 2796977"/>
                <a:gd name="T35" fmla="*/ 514645 h 3931284"/>
                <a:gd name="T36" fmla="*/ 357653 w 2796977"/>
                <a:gd name="T37" fmla="*/ 52 h 3931284"/>
                <a:gd name="T38" fmla="*/ 806818 w 2796977"/>
                <a:gd name="T39" fmla="*/ 255756 h 3931284"/>
                <a:gd name="T40" fmla="*/ 1002054 w 2796977"/>
                <a:gd name="T41" fmla="*/ 303302 h 3931284"/>
                <a:gd name="T42" fmla="*/ 1646454 w 2796977"/>
                <a:gd name="T43" fmla="*/ 52 h 3931284"/>
                <a:gd name="T44" fmla="*/ 1902977 w 2796977"/>
                <a:gd name="T45" fmla="*/ 984420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8" name="Freeform 17">
              <a:extLst>
                <a:ext uri="{FF2B5EF4-FFF2-40B4-BE49-F238E27FC236}">
                  <a16:creationId xmlns:a16="http://schemas.microsoft.com/office/drawing/2014/main" id="{BF11B3F4-D70C-4EC1-AEC9-4A2D4530B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180" y="3340834"/>
              <a:ext cx="680208" cy="1830139"/>
            </a:xfrm>
            <a:custGeom>
              <a:avLst/>
              <a:gdLst>
                <a:gd name="T0" fmla="*/ 680208 w 949325"/>
                <a:gd name="T1" fmla="*/ 1712396 h 2554213"/>
                <a:gd name="T2" fmla="*/ 602132 w 949325"/>
                <a:gd name="T3" fmla="*/ 1830056 h 2554213"/>
                <a:gd name="T4" fmla="*/ 239643 w 949325"/>
                <a:gd name="T5" fmla="*/ 860930 h 2554213"/>
                <a:gd name="T6" fmla="*/ 22203 w 949325"/>
                <a:gd name="T7" fmla="*/ 24296 h 2554213"/>
                <a:gd name="T8" fmla="*/ 0 w 949325"/>
                <a:gd name="T9" fmla="*/ 0 h 2554213"/>
                <a:gd name="T10" fmla="*/ 253930 w 949325"/>
                <a:gd name="T11" fmla="*/ 337147 h 2554213"/>
                <a:gd name="T12" fmla="*/ 301976 w 949325"/>
                <a:gd name="T13" fmla="*/ 997836 h 2554213"/>
                <a:gd name="T14" fmla="*/ 430101 w 949325"/>
                <a:gd name="T15" fmla="*/ 1641509 h 2554213"/>
                <a:gd name="T16" fmla="*/ 560228 w 949325"/>
                <a:gd name="T17" fmla="*/ 1743472 h 2554213"/>
                <a:gd name="T18" fmla="*/ 680208 w 949325"/>
                <a:gd name="T19" fmla="*/ 171239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59" name="Freeform 18">
              <a:extLst>
                <a:ext uri="{FF2B5EF4-FFF2-40B4-BE49-F238E27FC236}">
                  <a16:creationId xmlns:a16="http://schemas.microsoft.com/office/drawing/2014/main" id="{A40121F5-7FCD-4D40-870A-6318CB5A3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087" y="3338423"/>
              <a:ext cx="682027" cy="1832505"/>
            </a:xfrm>
            <a:custGeom>
              <a:avLst/>
              <a:gdLst>
                <a:gd name="T0" fmla="*/ 427052 w 951864"/>
                <a:gd name="T1" fmla="*/ 609912 h 2557515"/>
                <a:gd name="T2" fmla="*/ 440429 w 951864"/>
                <a:gd name="T3" fmla="*/ 863342 h 2557515"/>
                <a:gd name="T4" fmla="*/ 440975 w 951864"/>
                <a:gd name="T5" fmla="*/ 1077823 h 2557515"/>
                <a:gd name="T6" fmla="*/ 77985 w 951864"/>
                <a:gd name="T7" fmla="*/ 1832422 h 2557515"/>
                <a:gd name="T8" fmla="*/ 0 w 951864"/>
                <a:gd name="T9" fmla="*/ 1715809 h 2557515"/>
                <a:gd name="T10" fmla="*/ 118752 w 951864"/>
                <a:gd name="T11" fmla="*/ 1745747 h 2557515"/>
                <a:gd name="T12" fmla="*/ 248879 w 951864"/>
                <a:gd name="T13" fmla="*/ 1643784 h 2557515"/>
                <a:gd name="T14" fmla="*/ 376958 w 951864"/>
                <a:gd name="T15" fmla="*/ 1000111 h 2557515"/>
                <a:gd name="T16" fmla="*/ 425050 w 951864"/>
                <a:gd name="T17" fmla="*/ 339422 h 2557515"/>
                <a:gd name="T18" fmla="*/ 682028 w 951864"/>
                <a:gd name="T19" fmla="*/ 0 h 2557515"/>
                <a:gd name="T20" fmla="*/ 657913 w 951864"/>
                <a:gd name="T21" fmla="*/ 26616 h 2557515"/>
                <a:gd name="T22" fmla="*/ 427052 w 951864"/>
                <a:gd name="T23" fmla="*/ 609912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660" name="Freeform 19">
              <a:extLst>
                <a:ext uri="{FF2B5EF4-FFF2-40B4-BE49-F238E27FC236}">
                  <a16:creationId xmlns:a16="http://schemas.microsoft.com/office/drawing/2014/main" id="{DC7EEE86-090B-4090-894E-FEE783C27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398" y="3947835"/>
              <a:ext cx="443260" cy="381280"/>
            </a:xfrm>
            <a:custGeom>
              <a:avLst/>
              <a:gdLst>
                <a:gd name="T0" fmla="*/ 443237 w 618631"/>
                <a:gd name="T1" fmla="*/ 381281 h 532129"/>
                <a:gd name="T2" fmla="*/ 443237 w 618631"/>
                <a:gd name="T3" fmla="*/ 381281 h 532129"/>
                <a:gd name="T4" fmla="*/ 221749 w 618631"/>
                <a:gd name="T5" fmla="*/ 69203 h 532129"/>
                <a:gd name="T6" fmla="*/ 306 w 618631"/>
                <a:gd name="T7" fmla="*/ 381281 h 532129"/>
                <a:gd name="T8" fmla="*/ 216471 w 618631"/>
                <a:gd name="T9" fmla="*/ 0 h 532129"/>
                <a:gd name="T10" fmla="*/ 443237 w 618631"/>
                <a:gd name="T11" fmla="*/ 381281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714855E-77D2-4C8B-B813-766CB736E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3121025"/>
            <a:ext cx="38528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5FCEF8D0-5566-4012-A5EE-D62B8F20A9F9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5C075C45-2709-485B-A4DA-D2FAEB7B99B8}"/>
              </a:ext>
            </a:extLst>
          </p:cNvPr>
          <p:cNvSpPr>
            <a:spLocks/>
          </p:cNvSpPr>
          <p:nvPr/>
        </p:nvSpPr>
        <p:spPr bwMode="auto">
          <a:xfrm>
            <a:off x="6124575" y="5497513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9061FF68-D4EF-4864-997C-808249EB0766}"/>
              </a:ext>
            </a:extLst>
          </p:cNvPr>
          <p:cNvSpPr>
            <a:spLocks/>
          </p:cNvSpPr>
          <p:nvPr/>
        </p:nvSpPr>
        <p:spPr bwMode="auto">
          <a:xfrm>
            <a:off x="3641725" y="177800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AA6BD8BE-F9EB-4801-B498-E582BE48BE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9DF5D0FA-38C0-445C-A95C-8DA9833AE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89902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28650E52-834A-431A-8DD7-BD6F535AC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64978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2D26EFDB-B62C-4DD6-8DE2-EF9616AE1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8990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27BC2FDD-8CBE-439B-B15E-431D67C3E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649788"/>
            <a:ext cx="2867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283D1644-525C-4D8A-B85E-AB3D9DEFD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899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7C578D15-B353-4530-8E4A-B31ED68CB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4649788"/>
            <a:ext cx="28654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A853035C-D714-4E61-AE79-4EF33B5A8C41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2549525"/>
            <a:ext cx="2251075" cy="1538288"/>
            <a:chOff x="5036185" y="1892361"/>
            <a:chExt cx="2249551" cy="1538861"/>
          </a:xfrm>
        </p:grpSpPr>
        <p:sp>
          <p:nvSpPr>
            <p:cNvPr id="37043" name="Freeform 240">
              <a:extLst>
                <a:ext uri="{FF2B5EF4-FFF2-40B4-BE49-F238E27FC236}">
                  <a16:creationId xmlns:a16="http://schemas.microsoft.com/office/drawing/2014/main" id="{C61D720A-B6CA-47FB-BBCC-861F214AF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175" y="2724594"/>
              <a:ext cx="148844" cy="148844"/>
            </a:xfrm>
            <a:custGeom>
              <a:avLst/>
              <a:gdLst>
                <a:gd name="T0" fmla="*/ 148844 w 148844"/>
                <a:gd name="T1" fmla="*/ 74422 h 148844"/>
                <a:gd name="T2" fmla="*/ 74422 w 148844"/>
                <a:gd name="T3" fmla="*/ 148844 h 148844"/>
                <a:gd name="T4" fmla="*/ 0 w 148844"/>
                <a:gd name="T5" fmla="*/ 74422 h 148844"/>
                <a:gd name="T6" fmla="*/ 74422 w 148844"/>
                <a:gd name="T7" fmla="*/ 0 h 148844"/>
                <a:gd name="T8" fmla="*/ 148844 w 148844"/>
                <a:gd name="T9" fmla="*/ 74422 h 148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4" name="Freeform 241">
              <a:extLst>
                <a:ext uri="{FF2B5EF4-FFF2-40B4-BE49-F238E27FC236}">
                  <a16:creationId xmlns:a16="http://schemas.microsoft.com/office/drawing/2014/main" id="{53238EEB-76EC-4542-9224-A4E5B2AE6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211" y="1909508"/>
              <a:ext cx="240792" cy="240791"/>
            </a:xfrm>
            <a:custGeom>
              <a:avLst/>
              <a:gdLst>
                <a:gd name="T0" fmla="*/ 240792 w 240792"/>
                <a:gd name="T1" fmla="*/ 120396 h 240791"/>
                <a:gd name="T2" fmla="*/ 120396 w 240792"/>
                <a:gd name="T3" fmla="*/ 240792 h 240791"/>
                <a:gd name="T4" fmla="*/ 0 w 240792"/>
                <a:gd name="T5" fmla="*/ 120396 h 240791"/>
                <a:gd name="T6" fmla="*/ 120396 w 240792"/>
                <a:gd name="T7" fmla="*/ 0 h 240791"/>
                <a:gd name="T8" fmla="*/ 240792 w 240792"/>
                <a:gd name="T9" fmla="*/ 120396 h 240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5" name="Freeform 242">
              <a:extLst>
                <a:ext uri="{FF2B5EF4-FFF2-40B4-BE49-F238E27FC236}">
                  <a16:creationId xmlns:a16="http://schemas.microsoft.com/office/drawing/2014/main" id="{11D4640A-C676-475B-8715-B08B0B54E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6932" y="2449131"/>
              <a:ext cx="61086" cy="61087"/>
            </a:xfrm>
            <a:custGeom>
              <a:avLst/>
              <a:gdLst>
                <a:gd name="T0" fmla="*/ 61087 w 61086"/>
                <a:gd name="T1" fmla="*/ 30544 h 61087"/>
                <a:gd name="T2" fmla="*/ 30543 w 61086"/>
                <a:gd name="T3" fmla="*/ 61087 h 61087"/>
                <a:gd name="T4" fmla="*/ -1 w 61086"/>
                <a:gd name="T5" fmla="*/ 30544 h 61087"/>
                <a:gd name="T6" fmla="*/ 30543 w 61086"/>
                <a:gd name="T7" fmla="*/ 0 h 61087"/>
                <a:gd name="T8" fmla="*/ 61087 w 61086"/>
                <a:gd name="T9" fmla="*/ 30544 h 610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6" name="Freeform 243">
              <a:extLst>
                <a:ext uri="{FF2B5EF4-FFF2-40B4-BE49-F238E27FC236}">
                  <a16:creationId xmlns:a16="http://schemas.microsoft.com/office/drawing/2014/main" id="{9DEE21C9-A48F-4219-8AB2-534D12E80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693" y="1892361"/>
              <a:ext cx="2140972" cy="1503999"/>
            </a:xfrm>
            <a:custGeom>
              <a:avLst/>
              <a:gdLst>
                <a:gd name="T0" fmla="*/ 2069563 w 2140972"/>
                <a:gd name="T1" fmla="*/ 1504000 h 1503999"/>
                <a:gd name="T2" fmla="*/ 2138398 w 2140972"/>
                <a:gd name="T3" fmla="*/ 1248920 h 1503999"/>
                <a:gd name="T4" fmla="*/ 2061182 w 2140972"/>
                <a:gd name="T5" fmla="*/ 988126 h 1503999"/>
                <a:gd name="T6" fmla="*/ 1993173 w 2140972"/>
                <a:gd name="T7" fmla="*/ 725045 h 1503999"/>
                <a:gd name="T8" fmla="*/ 2033686 w 2140972"/>
                <a:gd name="T9" fmla="*/ 458155 h 1503999"/>
                <a:gd name="T10" fmla="*/ 2051529 w 2140972"/>
                <a:gd name="T11" fmla="*/ 190058 h 1503999"/>
                <a:gd name="T12" fmla="*/ 1885540 w 2140972"/>
                <a:gd name="T13" fmla="*/ 2606 h 1503999"/>
                <a:gd name="T14" fmla="*/ 1702978 w 2140972"/>
                <a:gd name="T15" fmla="*/ 56581 h 1503999"/>
                <a:gd name="T16" fmla="*/ 1545053 w 2140972"/>
                <a:gd name="T17" fmla="*/ 174881 h 1503999"/>
                <a:gd name="T18" fmla="*/ 1359189 w 2140972"/>
                <a:gd name="T19" fmla="*/ 205298 h 1503999"/>
                <a:gd name="T20" fmla="*/ 1154275 w 2140972"/>
                <a:gd name="T21" fmla="*/ 46103 h 1503999"/>
                <a:gd name="T22" fmla="*/ 930373 w 2140972"/>
                <a:gd name="T23" fmla="*/ 119954 h 1503999"/>
                <a:gd name="T24" fmla="*/ 833409 w 2140972"/>
                <a:gd name="T25" fmla="*/ 278513 h 1503999"/>
                <a:gd name="T26" fmla="*/ 743366 w 2140972"/>
                <a:gd name="T27" fmla="*/ 335346 h 1503999"/>
                <a:gd name="T28" fmla="*/ 553501 w 2140972"/>
                <a:gd name="T29" fmla="*/ 420563 h 1503999"/>
                <a:gd name="T30" fmla="*/ 443773 w 2140972"/>
                <a:gd name="T31" fmla="*/ 587250 h 1503999"/>
                <a:gd name="T32" fmla="*/ 345729 w 2140972"/>
                <a:gd name="T33" fmla="*/ 646115 h 1503999"/>
                <a:gd name="T34" fmla="*/ 37309 w 2140972"/>
                <a:gd name="T35" fmla="*/ 1009589 h 1503999"/>
                <a:gd name="T36" fmla="*/ 51026 w 2140972"/>
                <a:gd name="T37" fmla="*/ 1495364 h 1503999"/>
                <a:gd name="T38" fmla="*/ 2069563 w 2140972"/>
                <a:gd name="T39" fmla="*/ 1504000 h 15039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5FE7ACCD-8A8E-4BDC-AC4D-47866F73FE23}"/>
                </a:ext>
              </a:extLst>
            </p:cNvPr>
            <p:cNvSpPr/>
            <p:nvPr/>
          </p:nvSpPr>
          <p:spPr>
            <a:xfrm>
              <a:off x="5036185" y="3339113"/>
              <a:ext cx="2249551" cy="9210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48" name="Freeform 245">
              <a:extLst>
                <a:ext uri="{FF2B5EF4-FFF2-40B4-BE49-F238E27FC236}">
                  <a16:creationId xmlns:a16="http://schemas.microsoft.com/office/drawing/2014/main" id="{1373395E-34A6-4EB5-8418-14EC8EA58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585466"/>
              <a:ext cx="477329" cy="586358"/>
            </a:xfrm>
            <a:custGeom>
              <a:avLst/>
              <a:gdLst>
                <a:gd name="T0" fmla="*/ 477329 w 477329"/>
                <a:gd name="T1" fmla="*/ 376999 h 586358"/>
                <a:gd name="T2" fmla="*/ 477329 w 477329"/>
                <a:gd name="T3" fmla="*/ 380048 h 586358"/>
                <a:gd name="T4" fmla="*/ 476631 w 477329"/>
                <a:gd name="T5" fmla="*/ 406654 h 586358"/>
                <a:gd name="T6" fmla="*/ 469646 w 477329"/>
                <a:gd name="T7" fmla="*/ 455549 h 586358"/>
                <a:gd name="T8" fmla="*/ 250063 w 477329"/>
                <a:gd name="T9" fmla="*/ 586359 h 586358"/>
                <a:gd name="T10" fmla="*/ 238696 w 477329"/>
                <a:gd name="T11" fmla="*/ 586105 h 586358"/>
                <a:gd name="T12" fmla="*/ 227330 w 477329"/>
                <a:gd name="T13" fmla="*/ 586359 h 586358"/>
                <a:gd name="T14" fmla="*/ 7747 w 477329"/>
                <a:gd name="T15" fmla="*/ 455549 h 586358"/>
                <a:gd name="T16" fmla="*/ 952 w 477329"/>
                <a:gd name="T17" fmla="*/ 410210 h 586358"/>
                <a:gd name="T18" fmla="*/ 0 w 477329"/>
                <a:gd name="T19" fmla="*/ 377825 h 586358"/>
                <a:gd name="T20" fmla="*/ 0 w 477329"/>
                <a:gd name="T21" fmla="*/ 377825 h 586358"/>
                <a:gd name="T22" fmla="*/ 46291 w 477329"/>
                <a:gd name="T23" fmla="*/ 25717 h 586358"/>
                <a:gd name="T24" fmla="*/ 206502 w 477329"/>
                <a:gd name="T25" fmla="*/ 2349 h 586358"/>
                <a:gd name="T26" fmla="*/ 238696 w 477329"/>
                <a:gd name="T27" fmla="*/ 0 h 586358"/>
                <a:gd name="T28" fmla="*/ 270891 w 477329"/>
                <a:gd name="T29" fmla="*/ 2349 h 586358"/>
                <a:gd name="T30" fmla="*/ 431102 w 477329"/>
                <a:gd name="T31" fmla="*/ 25717 h 586358"/>
                <a:gd name="T32" fmla="*/ 477329 w 477329"/>
                <a:gd name="T33" fmla="*/ 376999 h 5863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9" name="Freeform 246">
              <a:extLst>
                <a:ext uri="{FF2B5EF4-FFF2-40B4-BE49-F238E27FC236}">
                  <a16:creationId xmlns:a16="http://schemas.microsoft.com/office/drawing/2014/main" id="{34F1F920-A51C-4A6C-987F-0FA68A8F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585402"/>
              <a:ext cx="477297" cy="586358"/>
            </a:xfrm>
            <a:custGeom>
              <a:avLst/>
              <a:gdLst>
                <a:gd name="T0" fmla="*/ 476504 w 477297"/>
                <a:gd name="T1" fmla="*/ 407797 h 586358"/>
                <a:gd name="T2" fmla="*/ 469583 w 477297"/>
                <a:gd name="T3" fmla="*/ 455549 h 586358"/>
                <a:gd name="T4" fmla="*/ 250000 w 477297"/>
                <a:gd name="T5" fmla="*/ 586359 h 586358"/>
                <a:gd name="T6" fmla="*/ 238633 w 477297"/>
                <a:gd name="T7" fmla="*/ 586105 h 586358"/>
                <a:gd name="T8" fmla="*/ 227267 w 477297"/>
                <a:gd name="T9" fmla="*/ 586359 h 586358"/>
                <a:gd name="T10" fmla="*/ 7684 w 477297"/>
                <a:gd name="T11" fmla="*/ 455549 h 586358"/>
                <a:gd name="T12" fmla="*/ 699 w 477297"/>
                <a:gd name="T13" fmla="*/ 406654 h 586358"/>
                <a:gd name="T14" fmla="*/ 0 w 477297"/>
                <a:gd name="T15" fmla="*/ 380048 h 586358"/>
                <a:gd name="T16" fmla="*/ 0 w 477297"/>
                <a:gd name="T17" fmla="*/ 376999 h 586358"/>
                <a:gd name="T18" fmla="*/ 46292 w 477297"/>
                <a:gd name="T19" fmla="*/ 25718 h 586358"/>
                <a:gd name="T20" fmla="*/ 206502 w 477297"/>
                <a:gd name="T21" fmla="*/ 2349 h 586358"/>
                <a:gd name="T22" fmla="*/ 238697 w 477297"/>
                <a:gd name="T23" fmla="*/ 0 h 586358"/>
                <a:gd name="T24" fmla="*/ 270891 w 477297"/>
                <a:gd name="T25" fmla="*/ 2349 h 586358"/>
                <a:gd name="T26" fmla="*/ 431102 w 477297"/>
                <a:gd name="T27" fmla="*/ 25718 h 586358"/>
                <a:gd name="T28" fmla="*/ 476504 w 477297"/>
                <a:gd name="T29" fmla="*/ 407797 h 586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0" name="Freeform 247">
              <a:extLst>
                <a:ext uri="{FF2B5EF4-FFF2-40B4-BE49-F238E27FC236}">
                  <a16:creationId xmlns:a16="http://schemas.microsoft.com/office/drawing/2014/main" id="{F30BAAE3-F363-4193-A7FE-80BD1508A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805" y="2992056"/>
              <a:ext cx="1511363" cy="381889"/>
            </a:xfrm>
            <a:custGeom>
              <a:avLst/>
              <a:gdLst>
                <a:gd name="T0" fmla="*/ 1511363 w 1511363"/>
                <a:gd name="T1" fmla="*/ 56007 h 381889"/>
                <a:gd name="T2" fmla="*/ 1511363 w 1511363"/>
                <a:gd name="T3" fmla="*/ 266192 h 381889"/>
                <a:gd name="T4" fmla="*/ 1395666 w 1511363"/>
                <a:gd name="T5" fmla="*/ 381889 h 381889"/>
                <a:gd name="T6" fmla="*/ 115634 w 1511363"/>
                <a:gd name="T7" fmla="*/ 381889 h 381889"/>
                <a:gd name="T8" fmla="*/ 0 w 1511363"/>
                <a:gd name="T9" fmla="*/ 266192 h 381889"/>
                <a:gd name="T10" fmla="*/ 0 w 1511363"/>
                <a:gd name="T11" fmla="*/ 56007 h 381889"/>
                <a:gd name="T12" fmla="*/ 36385 w 1511363"/>
                <a:gd name="T13" fmla="*/ 3556 h 381889"/>
                <a:gd name="T14" fmla="*/ 43180 w 1511363"/>
                <a:gd name="T15" fmla="*/ 48895 h 381889"/>
                <a:gd name="T16" fmla="*/ 262763 w 1511363"/>
                <a:gd name="T17" fmla="*/ 179705 h 381889"/>
                <a:gd name="T18" fmla="*/ 274129 w 1511363"/>
                <a:gd name="T19" fmla="*/ 179451 h 381889"/>
                <a:gd name="T20" fmla="*/ 285496 w 1511363"/>
                <a:gd name="T21" fmla="*/ 179705 h 381889"/>
                <a:gd name="T22" fmla="*/ 505079 w 1511363"/>
                <a:gd name="T23" fmla="*/ 48895 h 381889"/>
                <a:gd name="T24" fmla="*/ 512064 w 1511363"/>
                <a:gd name="T25" fmla="*/ 0 h 381889"/>
                <a:gd name="T26" fmla="*/ 513461 w 1511363"/>
                <a:gd name="T27" fmla="*/ 0 h 381889"/>
                <a:gd name="T28" fmla="*/ 520446 w 1511363"/>
                <a:gd name="T29" fmla="*/ 48895 h 381889"/>
                <a:gd name="T30" fmla="*/ 740029 w 1511363"/>
                <a:gd name="T31" fmla="*/ 179705 h 381889"/>
                <a:gd name="T32" fmla="*/ 751396 w 1511363"/>
                <a:gd name="T33" fmla="*/ 179451 h 381889"/>
                <a:gd name="T34" fmla="*/ 762762 w 1511363"/>
                <a:gd name="T35" fmla="*/ 179705 h 381889"/>
                <a:gd name="T36" fmla="*/ 982345 w 1511363"/>
                <a:gd name="T37" fmla="*/ 48895 h 381889"/>
                <a:gd name="T38" fmla="*/ 989330 w 1511363"/>
                <a:gd name="T39" fmla="*/ 0 h 381889"/>
                <a:gd name="T40" fmla="*/ 990727 w 1511363"/>
                <a:gd name="T41" fmla="*/ 0 h 381889"/>
                <a:gd name="T42" fmla="*/ 997712 w 1511363"/>
                <a:gd name="T43" fmla="*/ 48895 h 381889"/>
                <a:gd name="T44" fmla="*/ 1217295 w 1511363"/>
                <a:gd name="T45" fmla="*/ 179705 h 381889"/>
                <a:gd name="T46" fmla="*/ 1228662 w 1511363"/>
                <a:gd name="T47" fmla="*/ 179451 h 381889"/>
                <a:gd name="T48" fmla="*/ 1240028 w 1511363"/>
                <a:gd name="T49" fmla="*/ 179705 h 381889"/>
                <a:gd name="T50" fmla="*/ 1459611 w 1511363"/>
                <a:gd name="T51" fmla="*/ 48895 h 381889"/>
                <a:gd name="T52" fmla="*/ 1466533 w 1511363"/>
                <a:gd name="T53" fmla="*/ 1143 h 381889"/>
                <a:gd name="T54" fmla="*/ 1511363 w 1511363"/>
                <a:gd name="T55" fmla="*/ 56007 h 3818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1" name="Freeform 248">
              <a:extLst>
                <a:ext uri="{FF2B5EF4-FFF2-40B4-BE49-F238E27FC236}">
                  <a16:creationId xmlns:a16="http://schemas.microsoft.com/office/drawing/2014/main" id="{984088F1-B71A-4AB4-97A0-0E036F33A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5990" y="1955406"/>
              <a:ext cx="734869" cy="734792"/>
            </a:xfrm>
            <a:custGeom>
              <a:avLst/>
              <a:gdLst>
                <a:gd name="T0" fmla="*/ 703079 w 734869"/>
                <a:gd name="T1" fmla="*/ 386537 h 734792"/>
                <a:gd name="T2" fmla="*/ 586112 w 734869"/>
                <a:gd name="T3" fmla="*/ 480390 h 734792"/>
                <a:gd name="T4" fmla="*/ 576651 w 734869"/>
                <a:gd name="T5" fmla="*/ 481025 h 734792"/>
                <a:gd name="T6" fmla="*/ 552013 w 734869"/>
                <a:gd name="T7" fmla="*/ 483120 h 734792"/>
                <a:gd name="T8" fmla="*/ 470987 w 734869"/>
                <a:gd name="T9" fmla="*/ 513410 h 734792"/>
                <a:gd name="T10" fmla="*/ 461716 w 734869"/>
                <a:gd name="T11" fmla="*/ 519252 h 734792"/>
                <a:gd name="T12" fmla="*/ 443047 w 734869"/>
                <a:gd name="T13" fmla="*/ 532650 h 734792"/>
                <a:gd name="T14" fmla="*/ 443047 w 734869"/>
                <a:gd name="T15" fmla="*/ 532650 h 734792"/>
                <a:gd name="T16" fmla="*/ 423743 w 734869"/>
                <a:gd name="T17" fmla="*/ 548906 h 734792"/>
                <a:gd name="T18" fmla="*/ 378213 w 734869"/>
                <a:gd name="T19" fmla="*/ 599325 h 734792"/>
                <a:gd name="T20" fmla="*/ 337700 w 734869"/>
                <a:gd name="T21" fmla="*/ 640029 h 734792"/>
                <a:gd name="T22" fmla="*/ 133675 w 734869"/>
                <a:gd name="T23" fmla="*/ 721373 h 734792"/>
                <a:gd name="T24" fmla="*/ 128023 w 734869"/>
                <a:gd name="T25" fmla="*/ 716102 h 734792"/>
                <a:gd name="T26" fmla="*/ 135770 w 734869"/>
                <a:gd name="T27" fmla="*/ 679653 h 734792"/>
                <a:gd name="T28" fmla="*/ 162821 w 734869"/>
                <a:gd name="T29" fmla="*/ 657174 h 734792"/>
                <a:gd name="T30" fmla="*/ 273502 w 734869"/>
                <a:gd name="T31" fmla="*/ 542874 h 734792"/>
                <a:gd name="T32" fmla="*/ 291790 w 734869"/>
                <a:gd name="T33" fmla="*/ 443052 h 734792"/>
                <a:gd name="T34" fmla="*/ 285884 w 734869"/>
                <a:gd name="T35" fmla="*/ 438289 h 734792"/>
                <a:gd name="T36" fmla="*/ 191968 w 734869"/>
                <a:gd name="T37" fmla="*/ 461403 h 734792"/>
                <a:gd name="T38" fmla="*/ 77668 w 734869"/>
                <a:gd name="T39" fmla="*/ 572084 h 734792"/>
                <a:gd name="T40" fmla="*/ 55379 w 734869"/>
                <a:gd name="T41" fmla="*/ 598945 h 734792"/>
                <a:gd name="T42" fmla="*/ 18740 w 734869"/>
                <a:gd name="T43" fmla="*/ 606818 h 734792"/>
                <a:gd name="T44" fmla="*/ 135453 w 734869"/>
                <a:gd name="T45" fmla="*/ 356628 h 734792"/>
                <a:gd name="T46" fmla="*/ 253817 w 734869"/>
                <a:gd name="T47" fmla="*/ 158254 h 734792"/>
                <a:gd name="T48" fmla="*/ 254325 w 734869"/>
                <a:gd name="T49" fmla="*/ 149555 h 734792"/>
                <a:gd name="T50" fmla="*/ 327731 w 734869"/>
                <a:gd name="T51" fmla="*/ 44272 h 734792"/>
                <a:gd name="T52" fmla="*/ 487941 w 734869"/>
                <a:gd name="T53" fmla="*/ 9664 h 734792"/>
                <a:gd name="T54" fmla="*/ 546298 w 734869"/>
                <a:gd name="T55" fmla="*/ 108724 h 734792"/>
                <a:gd name="T56" fmla="*/ 573222 w 734869"/>
                <a:gd name="T57" fmla="*/ 153683 h 734792"/>
                <a:gd name="T58" fmla="*/ 725178 w 734869"/>
                <a:gd name="T59" fmla="*/ 246900 h 734792"/>
                <a:gd name="T60" fmla="*/ 703079 w 734869"/>
                <a:gd name="T61" fmla="*/ 386537 h 7347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2" name="Freeform 249">
              <a:extLst>
                <a:ext uri="{FF2B5EF4-FFF2-40B4-BE49-F238E27FC236}">
                  <a16:creationId xmlns:a16="http://schemas.microsoft.com/office/drawing/2014/main" id="{B53A237C-888F-4EA3-A457-215E8EA94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0602" y="2367279"/>
              <a:ext cx="206375" cy="120777"/>
            </a:xfrm>
            <a:custGeom>
              <a:avLst/>
              <a:gdLst>
                <a:gd name="T0" fmla="*/ 206375 w 206375"/>
                <a:gd name="T1" fmla="*/ 101537 h 120777"/>
                <a:gd name="T2" fmla="*/ 197104 w 206375"/>
                <a:gd name="T3" fmla="*/ 107379 h 120777"/>
                <a:gd name="T4" fmla="*/ 178435 w 206375"/>
                <a:gd name="T5" fmla="*/ 120777 h 120777"/>
                <a:gd name="T6" fmla="*/ 178435 w 206375"/>
                <a:gd name="T7" fmla="*/ 120777 h 120777"/>
                <a:gd name="T8" fmla="*/ 22098 w 206375"/>
                <a:gd name="T9" fmla="*/ 25083 h 120777"/>
                <a:gd name="T10" fmla="*/ 8382 w 206375"/>
                <a:gd name="T11" fmla="*/ 16701 h 120777"/>
                <a:gd name="T12" fmla="*/ 0 w 206375"/>
                <a:gd name="T13" fmla="*/ 0 h 120777"/>
                <a:gd name="T14" fmla="*/ 206375 w 206375"/>
                <a:gd name="T15" fmla="*/ 101537 h 1207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3" name="Freeform 250">
              <a:extLst>
                <a:ext uri="{FF2B5EF4-FFF2-40B4-BE49-F238E27FC236}">
                  <a16:creationId xmlns:a16="http://schemas.microsoft.com/office/drawing/2014/main" id="{DAD7C454-DEB6-4F5D-AAE7-DB3DA76B5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665" y="2341943"/>
              <a:ext cx="569404" cy="348255"/>
            </a:xfrm>
            <a:custGeom>
              <a:avLst/>
              <a:gdLst>
                <a:gd name="T0" fmla="*/ 569404 w 569404"/>
                <a:gd name="T1" fmla="*/ 0 h 348255"/>
                <a:gd name="T2" fmla="*/ 452438 w 569404"/>
                <a:gd name="T3" fmla="*/ 93853 h 348255"/>
                <a:gd name="T4" fmla="*/ 442976 w 569404"/>
                <a:gd name="T5" fmla="*/ 94488 h 348255"/>
                <a:gd name="T6" fmla="*/ 418338 w 569404"/>
                <a:gd name="T7" fmla="*/ 96583 h 348255"/>
                <a:gd name="T8" fmla="*/ 337312 w 569404"/>
                <a:gd name="T9" fmla="*/ 126873 h 348255"/>
                <a:gd name="T10" fmla="*/ 328041 w 569404"/>
                <a:gd name="T11" fmla="*/ 132715 h 348255"/>
                <a:gd name="T12" fmla="*/ 309372 w 569404"/>
                <a:gd name="T13" fmla="*/ 146114 h 348255"/>
                <a:gd name="T14" fmla="*/ 309372 w 569404"/>
                <a:gd name="T15" fmla="*/ 146114 h 348255"/>
                <a:gd name="T16" fmla="*/ 290068 w 569404"/>
                <a:gd name="T17" fmla="*/ 162370 h 348255"/>
                <a:gd name="T18" fmla="*/ 244538 w 569404"/>
                <a:gd name="T19" fmla="*/ 212789 h 348255"/>
                <a:gd name="T20" fmla="*/ 204025 w 569404"/>
                <a:gd name="T21" fmla="*/ 253492 h 348255"/>
                <a:gd name="T22" fmla="*/ 0 w 569404"/>
                <a:gd name="T23" fmla="*/ 334836 h 348255"/>
                <a:gd name="T24" fmla="*/ 128079 w 569404"/>
                <a:gd name="T25" fmla="*/ 292608 h 348255"/>
                <a:gd name="T26" fmla="*/ 243395 w 569404"/>
                <a:gd name="T27" fmla="*/ 180467 h 348255"/>
                <a:gd name="T28" fmla="*/ 369570 w 569404"/>
                <a:gd name="T29" fmla="*/ 82105 h 348255"/>
                <a:gd name="T30" fmla="*/ 483489 w 569404"/>
                <a:gd name="T31" fmla="*/ 48577 h 348255"/>
                <a:gd name="T32" fmla="*/ 569404 w 569404"/>
                <a:gd name="T33" fmla="*/ 0 h 348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4" name="Freeform 251">
              <a:extLst>
                <a:ext uri="{FF2B5EF4-FFF2-40B4-BE49-F238E27FC236}">
                  <a16:creationId xmlns:a16="http://schemas.microsoft.com/office/drawing/2014/main" id="{4159080D-2D61-4E81-AE1B-1D8B5371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331660" cy="210883"/>
            </a:xfrm>
            <a:custGeom>
              <a:avLst/>
              <a:gdLst>
                <a:gd name="T0" fmla="*/ 331660 w 331660"/>
                <a:gd name="T1" fmla="*/ 167005 h 210883"/>
                <a:gd name="T2" fmla="*/ 309690 w 331660"/>
                <a:gd name="T3" fmla="*/ 210883 h 210883"/>
                <a:gd name="T4" fmla="*/ 274066 w 331660"/>
                <a:gd name="T5" fmla="*/ 207454 h 210883"/>
                <a:gd name="T6" fmla="*/ 209550 w 331660"/>
                <a:gd name="T7" fmla="*/ 172339 h 210883"/>
                <a:gd name="T8" fmla="*/ 12446 w 331660"/>
                <a:gd name="T9" fmla="*/ 64960 h 210883"/>
                <a:gd name="T10" fmla="*/ 0 w 331660"/>
                <a:gd name="T11" fmla="*/ 43942 h 210883"/>
                <a:gd name="T12" fmla="*/ 28003 w 331660"/>
                <a:gd name="T13" fmla="*/ 0 h 210883"/>
                <a:gd name="T14" fmla="*/ 49784 w 331660"/>
                <a:gd name="T15" fmla="*/ 0 h 210883"/>
                <a:gd name="T16" fmla="*/ 299847 w 331660"/>
                <a:gd name="T17" fmla="*/ 136207 h 210883"/>
                <a:gd name="T18" fmla="*/ 311404 w 331660"/>
                <a:gd name="T19" fmla="*/ 142494 h 210883"/>
                <a:gd name="T20" fmla="*/ 324422 w 331660"/>
                <a:gd name="T21" fmla="*/ 158242 h 2108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lnTo>
                    <a:pt x="331660" y="167005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5" name="Freeform 252">
              <a:extLst>
                <a:ext uri="{FF2B5EF4-FFF2-40B4-BE49-F238E27FC236}">
                  <a16:creationId xmlns:a16="http://schemas.microsoft.com/office/drawing/2014/main" id="{821D3624-2334-40C1-B1B1-13A7E6003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846" y="2469324"/>
              <a:ext cx="37591" cy="50990"/>
            </a:xfrm>
            <a:custGeom>
              <a:avLst/>
              <a:gdLst>
                <a:gd name="T0" fmla="*/ 37592 w 37591"/>
                <a:gd name="T1" fmla="*/ 6985 h 50990"/>
                <a:gd name="T2" fmla="*/ 14986 w 37591"/>
                <a:gd name="T3" fmla="*/ 50990 h 50990"/>
                <a:gd name="T4" fmla="*/ 0 w 37591"/>
                <a:gd name="T5" fmla="*/ 43879 h 50990"/>
                <a:gd name="T6" fmla="*/ 21971 w 37591"/>
                <a:gd name="T7" fmla="*/ 0 h 50990"/>
                <a:gd name="T8" fmla="*/ 33020 w 37591"/>
                <a:gd name="T9" fmla="*/ 4953 h 509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lnTo>
                    <a:pt x="37592" y="6985"/>
                  </a:lnTo>
                  <a:close/>
                </a:path>
              </a:pathLst>
            </a:custGeom>
            <a:solidFill>
              <a:srgbClr val="494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56" name="Freeform 253">
              <a:extLst>
                <a:ext uri="{FF2B5EF4-FFF2-40B4-BE49-F238E27FC236}">
                  <a16:creationId xmlns:a16="http://schemas.microsoft.com/office/drawing/2014/main" id="{6A6C7091-EAB4-4310-9BEE-C5AC8B6AD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578" y="2452242"/>
              <a:ext cx="27558" cy="24066"/>
            </a:xfrm>
            <a:custGeom>
              <a:avLst/>
              <a:gdLst>
                <a:gd name="T0" fmla="*/ 27559 w 27558"/>
                <a:gd name="T1" fmla="*/ 17082 h 24066"/>
                <a:gd name="T2" fmla="*/ 27559 w 27558"/>
                <a:gd name="T3" fmla="*/ 17082 h 24066"/>
                <a:gd name="T4" fmla="*/ 22796 w 27558"/>
                <a:gd name="T5" fmla="*/ 24067 h 24066"/>
                <a:gd name="T6" fmla="*/ 7239 w 27558"/>
                <a:gd name="T7" fmla="*/ 17082 h 24066"/>
                <a:gd name="T8" fmla="*/ 0 w 27558"/>
                <a:gd name="T9" fmla="*/ 8318 h 24066"/>
                <a:gd name="T10" fmla="*/ 4000 w 27558"/>
                <a:gd name="T11" fmla="*/ 0 h 24066"/>
                <a:gd name="T12" fmla="*/ 27559 w 27558"/>
                <a:gd name="T13" fmla="*/ 17082 h 24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7B363864-0CA1-442D-8163-A6AC0EC94359}"/>
                </a:ext>
              </a:extLst>
            </p:cNvPr>
            <p:cNvSpPr/>
            <p:nvPr/>
          </p:nvSpPr>
          <p:spPr>
            <a:xfrm>
              <a:off x="6757456" y="2681643"/>
              <a:ext cx="296662" cy="152457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7BE449B9-F5AA-49E8-962C-497B902952BD}"/>
                </a:ext>
              </a:extLst>
            </p:cNvPr>
            <p:cNvSpPr/>
            <p:nvPr/>
          </p:nvSpPr>
          <p:spPr>
            <a:xfrm>
              <a:off x="6403684" y="2476779"/>
              <a:ext cx="371224" cy="203276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59" name="Freeform 256">
              <a:extLst>
                <a:ext uri="{FF2B5EF4-FFF2-40B4-BE49-F238E27FC236}">
                  <a16:creationId xmlns:a16="http://schemas.microsoft.com/office/drawing/2014/main" id="{5EA909EC-3015-40FF-9762-B5FF0978E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066" y="2436431"/>
              <a:ext cx="28575" cy="24129"/>
            </a:xfrm>
            <a:custGeom>
              <a:avLst/>
              <a:gdLst>
                <a:gd name="T0" fmla="*/ 28575 w 28575"/>
                <a:gd name="T1" fmla="*/ 15811 h 24129"/>
                <a:gd name="T2" fmla="*/ 24574 w 28575"/>
                <a:gd name="T3" fmla="*/ 24130 h 24129"/>
                <a:gd name="T4" fmla="*/ 11557 w 28575"/>
                <a:gd name="T5" fmla="*/ 8382 h 24129"/>
                <a:gd name="T6" fmla="*/ 0 w 28575"/>
                <a:gd name="T7" fmla="*/ 2095 h 24129"/>
                <a:gd name="T8" fmla="*/ 24638 w 28575"/>
                <a:gd name="T9" fmla="*/ 0 h 24129"/>
                <a:gd name="T10" fmla="*/ 28575 w 28575"/>
                <a:gd name="T11" fmla="*/ 15811 h 24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881CAD6A-943D-4E41-8402-2F5597514391}"/>
                </a:ext>
              </a:extLst>
            </p:cNvPr>
            <p:cNvSpPr/>
            <p:nvPr/>
          </p:nvSpPr>
          <p:spPr>
            <a:xfrm>
              <a:off x="6425894" y="2462486"/>
              <a:ext cx="421989" cy="158809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61" name="Freeform 258">
              <a:extLst>
                <a:ext uri="{FF2B5EF4-FFF2-40B4-BE49-F238E27FC236}">
                  <a16:creationId xmlns:a16="http://schemas.microsoft.com/office/drawing/2014/main" id="{EF234649-028D-4C61-8824-2A7EC26C5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675" y="2621026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2" name="Freeform 259">
              <a:extLst>
                <a:ext uri="{FF2B5EF4-FFF2-40B4-BE49-F238E27FC236}">
                  <a16:creationId xmlns:a16="http://schemas.microsoft.com/office/drawing/2014/main" id="{71279B9B-CF6C-477D-9DB8-A0245186B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1957" y="2417572"/>
              <a:ext cx="229948" cy="282829"/>
            </a:xfrm>
            <a:custGeom>
              <a:avLst/>
              <a:gdLst>
                <a:gd name="T0" fmla="*/ 225806 w 229948"/>
                <a:gd name="T1" fmla="*/ 72898 h 282829"/>
                <a:gd name="T2" fmla="*/ 130429 w 229948"/>
                <a:gd name="T3" fmla="*/ 210630 h 282829"/>
                <a:gd name="T4" fmla="*/ 67945 w 229948"/>
                <a:gd name="T5" fmla="*/ 264732 h 282829"/>
                <a:gd name="T6" fmla="*/ 43752 w 229948"/>
                <a:gd name="T7" fmla="*/ 282829 h 282829"/>
                <a:gd name="T8" fmla="*/ 32893 w 229948"/>
                <a:gd name="T9" fmla="*/ 269939 h 282829"/>
                <a:gd name="T10" fmla="*/ 32893 w 229948"/>
                <a:gd name="T11" fmla="*/ 269939 h 282829"/>
                <a:gd name="T12" fmla="*/ 0 w 229948"/>
                <a:gd name="T13" fmla="*/ 231013 h 282829"/>
                <a:gd name="T14" fmla="*/ 3429 w 229948"/>
                <a:gd name="T15" fmla="*/ 227965 h 282829"/>
                <a:gd name="T16" fmla="*/ 29591 w 229948"/>
                <a:gd name="T17" fmla="*/ 203517 h 282829"/>
                <a:gd name="T18" fmla="*/ 75185 w 229948"/>
                <a:gd name="T19" fmla="*/ 156337 h 282829"/>
                <a:gd name="T20" fmla="*/ 113030 w 229948"/>
                <a:gd name="T21" fmla="*/ 108267 h 282829"/>
                <a:gd name="T22" fmla="*/ 125985 w 229948"/>
                <a:gd name="T23" fmla="*/ 84899 h 282829"/>
                <a:gd name="T24" fmla="*/ 201232 w 229948"/>
                <a:gd name="T25" fmla="*/ 0 h 282829"/>
                <a:gd name="T26" fmla="*/ 228347 w 229948"/>
                <a:gd name="T27" fmla="*/ 26289 h 282829"/>
                <a:gd name="T28" fmla="*/ 225806 w 229948"/>
                <a:gd name="T29" fmla="*/ 72898 h 2828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3" name="Freeform 260">
              <a:extLst>
                <a:ext uri="{FF2B5EF4-FFF2-40B4-BE49-F238E27FC236}">
                  <a16:creationId xmlns:a16="http://schemas.microsoft.com/office/drawing/2014/main" id="{5419AFB9-70AE-427A-9D92-DC4889F72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147" y="2637027"/>
              <a:ext cx="105541" cy="95667"/>
            </a:xfrm>
            <a:custGeom>
              <a:avLst/>
              <a:gdLst>
                <a:gd name="T0" fmla="*/ 105541 w 105541"/>
                <a:gd name="T1" fmla="*/ 65786 h 95667"/>
                <a:gd name="T2" fmla="*/ 84713 w 105541"/>
                <a:gd name="T3" fmla="*/ 87693 h 95667"/>
                <a:gd name="T4" fmla="*/ 84713 w 105541"/>
                <a:gd name="T5" fmla="*/ 87693 h 95667"/>
                <a:gd name="T6" fmla="*/ 45280 w 105541"/>
                <a:gd name="T7" fmla="*/ 95377 h 95667"/>
                <a:gd name="T8" fmla="*/ 4 w 105541"/>
                <a:gd name="T9" fmla="*/ 42227 h 95667"/>
                <a:gd name="T10" fmla="*/ 22039 w 105541"/>
                <a:gd name="T11" fmla="*/ 42672 h 95667"/>
                <a:gd name="T12" fmla="*/ 27119 w 105541"/>
                <a:gd name="T13" fmla="*/ 0 h 95667"/>
                <a:gd name="T14" fmla="*/ 45978 w 105541"/>
                <a:gd name="T15" fmla="*/ 39624 h 95667"/>
                <a:gd name="T16" fmla="*/ 78808 w 105541"/>
                <a:gd name="T17" fmla="*/ 28892 h 95667"/>
                <a:gd name="T18" fmla="*/ 105541 w 105541"/>
                <a:gd name="T19" fmla="*/ 65786 h 956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4" name="Freeform 261">
              <a:extLst>
                <a:ext uri="{FF2B5EF4-FFF2-40B4-BE49-F238E27FC236}">
                  <a16:creationId xmlns:a16="http://schemas.microsoft.com/office/drawing/2014/main" id="{916FE5FA-91D4-470C-BF63-8BC44A676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955" y="2648585"/>
              <a:ext cx="52958" cy="54229"/>
            </a:xfrm>
            <a:custGeom>
              <a:avLst/>
              <a:gdLst>
                <a:gd name="T0" fmla="*/ 52959 w 52958"/>
                <a:gd name="T1" fmla="*/ 38926 h 54229"/>
                <a:gd name="T2" fmla="*/ 26733 w 52958"/>
                <a:gd name="T3" fmla="*/ 54229 h 54229"/>
                <a:gd name="T4" fmla="*/ 0 w 52958"/>
                <a:gd name="T5" fmla="*/ 17335 h 54229"/>
                <a:gd name="T6" fmla="*/ 20065 w 52958"/>
                <a:gd name="T7" fmla="*/ 0 h 54229"/>
                <a:gd name="T8" fmla="*/ 52959 w 52958"/>
                <a:gd name="T9" fmla="*/ 38926 h 54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5" name="Freeform 262">
              <a:extLst>
                <a:ext uri="{FF2B5EF4-FFF2-40B4-BE49-F238E27FC236}">
                  <a16:creationId xmlns:a16="http://schemas.microsoft.com/office/drawing/2014/main" id="{8F53AE57-0EB4-4EB2-8A3E-6CD21A1DF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727" y="2382456"/>
              <a:ext cx="344761" cy="491000"/>
            </a:xfrm>
            <a:custGeom>
              <a:avLst/>
              <a:gdLst>
                <a:gd name="T0" fmla="*/ 231273 w 344761"/>
                <a:gd name="T1" fmla="*/ 483616 h 491000"/>
                <a:gd name="T2" fmla="*/ 202508 w 344761"/>
                <a:gd name="T3" fmla="*/ 477139 h 491000"/>
                <a:gd name="T4" fmla="*/ 2229 w 344761"/>
                <a:gd name="T5" fmla="*/ 456311 h 491000"/>
                <a:gd name="T6" fmla="*/ 17469 w 344761"/>
                <a:gd name="T7" fmla="*/ 399415 h 491000"/>
                <a:gd name="T8" fmla="*/ 146945 w 344761"/>
                <a:gd name="T9" fmla="*/ 451231 h 491000"/>
                <a:gd name="T10" fmla="*/ 164916 w 344761"/>
                <a:gd name="T11" fmla="*/ 420243 h 491000"/>
                <a:gd name="T12" fmla="*/ 24200 w 344761"/>
                <a:gd name="T13" fmla="*/ 339471 h 491000"/>
                <a:gd name="T14" fmla="*/ 17659 w 344761"/>
                <a:gd name="T15" fmla="*/ 245808 h 491000"/>
                <a:gd name="T16" fmla="*/ 115640 w 344761"/>
                <a:gd name="T17" fmla="*/ 61404 h 491000"/>
                <a:gd name="T18" fmla="*/ 88525 w 344761"/>
                <a:gd name="T19" fmla="*/ 35115 h 491000"/>
                <a:gd name="T20" fmla="*/ 13278 w 344761"/>
                <a:gd name="T21" fmla="*/ 120015 h 491000"/>
                <a:gd name="T22" fmla="*/ 324 w 344761"/>
                <a:gd name="T23" fmla="*/ 143383 h 491000"/>
                <a:gd name="T24" fmla="*/ 1975 w 344761"/>
                <a:gd name="T25" fmla="*/ 97218 h 491000"/>
                <a:gd name="T26" fmla="*/ 22295 w 344761"/>
                <a:gd name="T27" fmla="*/ 35052 h 491000"/>
                <a:gd name="T28" fmla="*/ 124911 w 344761"/>
                <a:gd name="T29" fmla="*/ 0 h 491000"/>
                <a:gd name="T30" fmla="*/ 236671 w 344761"/>
                <a:gd name="T31" fmla="*/ 238570 h 491000"/>
                <a:gd name="T32" fmla="*/ 343415 w 344761"/>
                <a:gd name="T33" fmla="*/ 455422 h 491000"/>
                <a:gd name="T34" fmla="*/ 231273 w 344761"/>
                <a:gd name="T35" fmla="*/ 483616 h 491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6" name="Freeform 263">
              <a:extLst>
                <a:ext uri="{FF2B5EF4-FFF2-40B4-BE49-F238E27FC236}">
                  <a16:creationId xmlns:a16="http://schemas.microsoft.com/office/drawing/2014/main" id="{3D8DE622-8B99-4C90-ACC5-B2EA3EF54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545" y="2355976"/>
              <a:ext cx="105092" cy="61595"/>
            </a:xfrm>
            <a:custGeom>
              <a:avLst/>
              <a:gdLst>
                <a:gd name="T0" fmla="*/ 105093 w 105092"/>
                <a:gd name="T1" fmla="*/ 26543 h 61595"/>
                <a:gd name="T2" fmla="*/ 2477 w 105092"/>
                <a:gd name="T3" fmla="*/ 61595 h 61595"/>
                <a:gd name="T4" fmla="*/ 0 w 105092"/>
                <a:gd name="T5" fmla="*/ 37402 h 61595"/>
                <a:gd name="T6" fmla="*/ 24257 w 105092"/>
                <a:gd name="T7" fmla="*/ 30798 h 61595"/>
                <a:gd name="T8" fmla="*/ 95886 w 105092"/>
                <a:gd name="T9" fmla="*/ 0 h 61595"/>
                <a:gd name="T10" fmla="*/ 105093 w 105092"/>
                <a:gd name="T11" fmla="*/ 26543 h 61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7" name="Freeform 264">
              <a:extLst>
                <a:ext uri="{FF2B5EF4-FFF2-40B4-BE49-F238E27FC236}">
                  <a16:creationId xmlns:a16="http://schemas.microsoft.com/office/drawing/2014/main" id="{E85122C6-4EAB-4F99-A226-D9D536588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781" y="2479738"/>
              <a:ext cx="129920" cy="94170"/>
            </a:xfrm>
            <a:custGeom>
              <a:avLst/>
              <a:gdLst>
                <a:gd name="T0" fmla="*/ 128270 w 129920"/>
                <a:gd name="T1" fmla="*/ 46101 h 94170"/>
                <a:gd name="T2" fmla="*/ 90424 w 129920"/>
                <a:gd name="T3" fmla="*/ 94170 h 94170"/>
                <a:gd name="T4" fmla="*/ 0 w 129920"/>
                <a:gd name="T5" fmla="*/ 65278 h 94170"/>
                <a:gd name="T6" fmla="*/ 129921 w 129920"/>
                <a:gd name="T7" fmla="*/ 0 h 94170"/>
                <a:gd name="T8" fmla="*/ 128270 w 129920"/>
                <a:gd name="T9" fmla="*/ 46101 h 94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8" name="Freeform 265">
              <a:extLst>
                <a:ext uri="{FF2B5EF4-FFF2-40B4-BE49-F238E27FC236}">
                  <a16:creationId xmlns:a16="http://schemas.microsoft.com/office/drawing/2014/main" id="{90AC4370-BCED-4459-94ED-1D580E41B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330" y="2560143"/>
              <a:ext cx="61643" cy="35950"/>
            </a:xfrm>
            <a:custGeom>
              <a:avLst/>
              <a:gdLst>
                <a:gd name="T0" fmla="*/ 60684 w 61643"/>
                <a:gd name="T1" fmla="*/ 34974 h 35950"/>
                <a:gd name="T2" fmla="*/ 60366 w 61643"/>
                <a:gd name="T3" fmla="*/ 35165 h 35950"/>
                <a:gd name="T4" fmla="*/ 4041 w 61643"/>
                <a:gd name="T5" fmla="*/ 18655 h 35950"/>
                <a:gd name="T6" fmla="*/ 2962 w 61643"/>
                <a:gd name="T7" fmla="*/ 16686 h 35950"/>
                <a:gd name="T8" fmla="*/ 13757 w 61643"/>
                <a:gd name="T9" fmla="*/ 1256 h 35950"/>
                <a:gd name="T10" fmla="*/ 49762 w 61643"/>
                <a:gd name="T11" fmla="*/ 20052 h 35950"/>
                <a:gd name="T12" fmla="*/ 60684 w 61643"/>
                <a:gd name="T13" fmla="*/ 34974 h 359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69" name="Freeform 266">
              <a:extLst>
                <a:ext uri="{FF2B5EF4-FFF2-40B4-BE49-F238E27FC236}">
                  <a16:creationId xmlns:a16="http://schemas.microsoft.com/office/drawing/2014/main" id="{163FD791-0FFE-4350-B605-C91329AFA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850" y="2136580"/>
              <a:ext cx="197049" cy="180153"/>
            </a:xfrm>
            <a:custGeom>
              <a:avLst/>
              <a:gdLst>
                <a:gd name="T0" fmla="*/ 175260 w 197049"/>
                <a:gd name="T1" fmla="*/ 180154 h 180153"/>
                <a:gd name="T2" fmla="*/ 156972 w 197049"/>
                <a:gd name="T3" fmla="*/ 136212 h 180153"/>
                <a:gd name="T4" fmla="*/ 154178 w 197049"/>
                <a:gd name="T5" fmla="*/ 101414 h 180153"/>
                <a:gd name="T6" fmla="*/ 135382 w 197049"/>
                <a:gd name="T7" fmla="*/ 108589 h 180153"/>
                <a:gd name="T8" fmla="*/ 129223 w 197049"/>
                <a:gd name="T9" fmla="*/ 113162 h 180153"/>
                <a:gd name="T10" fmla="*/ 106617 w 197049"/>
                <a:gd name="T11" fmla="*/ 91825 h 180153"/>
                <a:gd name="T12" fmla="*/ 45911 w 197049"/>
                <a:gd name="T13" fmla="*/ 85856 h 180153"/>
                <a:gd name="T14" fmla="*/ 39434 w 197049"/>
                <a:gd name="T15" fmla="*/ 109732 h 180153"/>
                <a:gd name="T16" fmla="*/ 30734 w 197049"/>
                <a:gd name="T17" fmla="*/ 113034 h 180153"/>
                <a:gd name="T18" fmla="*/ 18732 w 197049"/>
                <a:gd name="T19" fmla="*/ 23118 h 180153"/>
                <a:gd name="T20" fmla="*/ 67056 w 197049"/>
                <a:gd name="T21" fmla="*/ 26293 h 180153"/>
                <a:gd name="T22" fmla="*/ 148273 w 197049"/>
                <a:gd name="T23" fmla="*/ 9529 h 180153"/>
                <a:gd name="T24" fmla="*/ 191580 w 197049"/>
                <a:gd name="T25" fmla="*/ 107002 h 180153"/>
                <a:gd name="T26" fmla="*/ 175260 w 197049"/>
                <a:gd name="T27" fmla="*/ 180154 h 1801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0" name="Freeform 267">
              <a:extLst>
                <a:ext uri="{FF2B5EF4-FFF2-40B4-BE49-F238E27FC236}">
                  <a16:creationId xmlns:a16="http://schemas.microsoft.com/office/drawing/2014/main" id="{8B4ACA9C-804B-425C-9509-864689805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284" y="2222436"/>
              <a:ext cx="152209" cy="164274"/>
            </a:xfrm>
            <a:custGeom>
              <a:avLst/>
              <a:gdLst>
                <a:gd name="T0" fmla="*/ 135827 w 152209"/>
                <a:gd name="T1" fmla="*/ 94298 h 164274"/>
                <a:gd name="T2" fmla="*/ 117539 w 152209"/>
                <a:gd name="T3" fmla="*/ 50356 h 164274"/>
                <a:gd name="T4" fmla="*/ 114745 w 152209"/>
                <a:gd name="T5" fmla="*/ 15558 h 164274"/>
                <a:gd name="T6" fmla="*/ 95948 w 152209"/>
                <a:gd name="T7" fmla="*/ 22733 h 164274"/>
                <a:gd name="T8" fmla="*/ 89789 w 152209"/>
                <a:gd name="T9" fmla="*/ 27305 h 164274"/>
                <a:gd name="T10" fmla="*/ 67184 w 152209"/>
                <a:gd name="T11" fmla="*/ 5969 h 164274"/>
                <a:gd name="T12" fmla="*/ 6477 w 152209"/>
                <a:gd name="T13" fmla="*/ 0 h 164274"/>
                <a:gd name="T14" fmla="*/ 0 w 152209"/>
                <a:gd name="T15" fmla="*/ 23876 h 164274"/>
                <a:gd name="T16" fmla="*/ 127 w 152209"/>
                <a:gd name="T17" fmla="*/ 24003 h 164274"/>
                <a:gd name="T18" fmla="*/ 4572 w 152209"/>
                <a:gd name="T19" fmla="*/ 47117 h 164274"/>
                <a:gd name="T20" fmla="*/ 21399 w 152209"/>
                <a:gd name="T21" fmla="*/ 94552 h 164274"/>
                <a:gd name="T22" fmla="*/ 24003 w 152209"/>
                <a:gd name="T23" fmla="*/ 98996 h 164274"/>
                <a:gd name="T24" fmla="*/ 59182 w 152209"/>
                <a:gd name="T25" fmla="*/ 66739 h 164274"/>
                <a:gd name="T26" fmla="*/ 95695 w 152209"/>
                <a:gd name="T27" fmla="*/ 88329 h 164274"/>
                <a:gd name="T28" fmla="*/ 86423 w 152209"/>
                <a:gd name="T29" fmla="*/ 122999 h 164274"/>
                <a:gd name="T30" fmla="*/ 71310 w 152209"/>
                <a:gd name="T31" fmla="*/ 126683 h 164274"/>
                <a:gd name="T32" fmla="*/ 80582 w 152209"/>
                <a:gd name="T33" fmla="*/ 164274 h 164274"/>
                <a:gd name="T34" fmla="*/ 152209 w 152209"/>
                <a:gd name="T35" fmla="*/ 133477 h 164274"/>
                <a:gd name="T36" fmla="*/ 135827 w 152209"/>
                <a:gd name="T37" fmla="*/ 94298 h 164274"/>
                <a:gd name="T38" fmla="*/ 30417 w 152209"/>
                <a:gd name="T39" fmla="*/ 48006 h 164274"/>
                <a:gd name="T40" fmla="*/ 26988 w 152209"/>
                <a:gd name="T41" fmla="*/ 46736 h 164274"/>
                <a:gd name="T42" fmla="*/ 21210 w 152209"/>
                <a:gd name="T43" fmla="*/ 34481 h 164274"/>
                <a:gd name="T44" fmla="*/ 22416 w 152209"/>
                <a:gd name="T45" fmla="*/ 31052 h 164274"/>
                <a:gd name="T46" fmla="*/ 23495 w 152209"/>
                <a:gd name="T47" fmla="*/ 30798 h 164274"/>
                <a:gd name="T48" fmla="*/ 25845 w 152209"/>
                <a:gd name="T49" fmla="*/ 32258 h 164274"/>
                <a:gd name="T50" fmla="*/ 31623 w 152209"/>
                <a:gd name="T51" fmla="*/ 44514 h 164274"/>
                <a:gd name="T52" fmla="*/ 30417 w 152209"/>
                <a:gd name="T53" fmla="*/ 48006 h 1642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1" name="Freeform 268">
              <a:extLst>
                <a:ext uri="{FF2B5EF4-FFF2-40B4-BE49-F238E27FC236}">
                  <a16:creationId xmlns:a16="http://schemas.microsoft.com/office/drawing/2014/main" id="{CD03F764-160A-4CA9-BE00-78B4674A4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793" y="2269489"/>
              <a:ext cx="16763" cy="50863"/>
            </a:xfrm>
            <a:custGeom>
              <a:avLst/>
              <a:gdLst>
                <a:gd name="T0" fmla="*/ 16763 w 16763"/>
                <a:gd name="T1" fmla="*/ 47435 h 50863"/>
                <a:gd name="T2" fmla="*/ 1460 w 16763"/>
                <a:gd name="T3" fmla="*/ 50864 h 50863"/>
                <a:gd name="T4" fmla="*/ 0 w 16763"/>
                <a:gd name="T5" fmla="*/ 0 h 50863"/>
                <a:gd name="T6" fmla="*/ 16763 w 16763"/>
                <a:gd name="T7" fmla="*/ 47435 h 508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2" name="Freeform 269">
              <a:extLst>
                <a:ext uri="{FF2B5EF4-FFF2-40B4-BE49-F238E27FC236}">
                  <a16:creationId xmlns:a16="http://schemas.microsoft.com/office/drawing/2014/main" id="{35C55A0F-6AA3-4C8C-8529-0CA467E0A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160" y="2248217"/>
              <a:ext cx="95059" cy="101184"/>
            </a:xfrm>
            <a:custGeom>
              <a:avLst/>
              <a:gdLst>
                <a:gd name="T0" fmla="*/ 95059 w 95059"/>
                <a:gd name="T1" fmla="*/ 26099 h 101184"/>
                <a:gd name="T2" fmla="*/ 94361 w 95059"/>
                <a:gd name="T3" fmla="*/ 24193 h 101184"/>
                <a:gd name="T4" fmla="*/ 70359 w 95059"/>
                <a:gd name="T5" fmla="*/ 61722 h 101184"/>
                <a:gd name="T6" fmla="*/ 36640 w 95059"/>
                <a:gd name="T7" fmla="*/ 41783 h 101184"/>
                <a:gd name="T8" fmla="*/ 68008 w 95059"/>
                <a:gd name="T9" fmla="*/ 0 h 101184"/>
                <a:gd name="T10" fmla="*/ 64833 w 95059"/>
                <a:gd name="T11" fmla="*/ 1016 h 101184"/>
                <a:gd name="T12" fmla="*/ 35179 w 95059"/>
                <a:gd name="T13" fmla="*/ 40958 h 101184"/>
                <a:gd name="T14" fmla="*/ 0 w 95059"/>
                <a:gd name="T15" fmla="*/ 73152 h 101184"/>
                <a:gd name="T16" fmla="*/ 47371 w 95059"/>
                <a:gd name="T17" fmla="*/ 100965 h 101184"/>
                <a:gd name="T18" fmla="*/ 62484 w 95059"/>
                <a:gd name="T19" fmla="*/ 97282 h 101184"/>
                <a:gd name="T20" fmla="*/ 71755 w 95059"/>
                <a:gd name="T21" fmla="*/ 62611 h 101184"/>
                <a:gd name="T22" fmla="*/ 71755 w 95059"/>
                <a:gd name="T23" fmla="*/ 62611 h 101184"/>
                <a:gd name="T24" fmla="*/ 95059 w 95059"/>
                <a:gd name="T25" fmla="*/ 26099 h 1011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3" name="Freeform 270">
              <a:extLst>
                <a:ext uri="{FF2B5EF4-FFF2-40B4-BE49-F238E27FC236}">
                  <a16:creationId xmlns:a16="http://schemas.microsoft.com/office/drawing/2014/main" id="{62BED80D-DC5E-4E01-8992-B8938870A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32" y="2253233"/>
              <a:ext cx="10946" cy="17467"/>
            </a:xfrm>
            <a:custGeom>
              <a:avLst/>
              <a:gdLst>
                <a:gd name="T0" fmla="*/ 9468 w 10946"/>
                <a:gd name="T1" fmla="*/ 17208 h 17467"/>
                <a:gd name="T2" fmla="*/ 6039 w 10946"/>
                <a:gd name="T3" fmla="*/ 15939 h 17467"/>
                <a:gd name="T4" fmla="*/ 261 w 10946"/>
                <a:gd name="T5" fmla="*/ 3683 h 17467"/>
                <a:gd name="T6" fmla="*/ 1467 w 10946"/>
                <a:gd name="T7" fmla="*/ 254 h 17467"/>
                <a:gd name="T8" fmla="*/ 2547 w 10946"/>
                <a:gd name="T9" fmla="*/ 0 h 17467"/>
                <a:gd name="T10" fmla="*/ 4896 w 10946"/>
                <a:gd name="T11" fmla="*/ 1461 h 17467"/>
                <a:gd name="T12" fmla="*/ 10674 w 10946"/>
                <a:gd name="T13" fmla="*/ 13716 h 17467"/>
                <a:gd name="T14" fmla="*/ 9468 w 10946"/>
                <a:gd name="T15" fmla="*/ 17208 h 17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4" name="Freeform 271">
              <a:extLst>
                <a:ext uri="{FF2B5EF4-FFF2-40B4-BE49-F238E27FC236}">
                  <a16:creationId xmlns:a16="http://schemas.microsoft.com/office/drawing/2014/main" id="{67CD81FF-7BF0-48E2-9F47-9ACB56C97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310" y="2905315"/>
              <a:ext cx="133413" cy="127889"/>
            </a:xfrm>
            <a:custGeom>
              <a:avLst/>
              <a:gdLst>
                <a:gd name="T0" fmla="*/ 12954 w 133413"/>
                <a:gd name="T1" fmla="*/ 125984 h 127889"/>
                <a:gd name="T2" fmla="*/ 0 w 133413"/>
                <a:gd name="T3" fmla="*/ 45530 h 127889"/>
                <a:gd name="T4" fmla="*/ 75692 w 133413"/>
                <a:gd name="T5" fmla="*/ 0 h 127889"/>
                <a:gd name="T6" fmla="*/ 133414 w 133413"/>
                <a:gd name="T7" fmla="*/ 47625 h 127889"/>
                <a:gd name="T8" fmla="*/ 97854 w 133413"/>
                <a:gd name="T9" fmla="*/ 127889 h 127889"/>
                <a:gd name="T10" fmla="*/ 12954 w 133413"/>
                <a:gd name="T11" fmla="*/ 125984 h 127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5" name="Freeform 272">
              <a:extLst>
                <a:ext uri="{FF2B5EF4-FFF2-40B4-BE49-F238E27FC236}">
                  <a16:creationId xmlns:a16="http://schemas.microsoft.com/office/drawing/2014/main" id="{06A9578E-A6AA-429D-98D1-69CD4CB2C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2833868"/>
              <a:ext cx="460184" cy="502103"/>
            </a:xfrm>
            <a:custGeom>
              <a:avLst/>
              <a:gdLst>
                <a:gd name="T0" fmla="*/ 460184 w 460184"/>
                <a:gd name="T1" fmla="*/ 32204 h 502103"/>
                <a:gd name="T2" fmla="*/ 460184 w 460184"/>
                <a:gd name="T3" fmla="*/ 32204 h 502103"/>
                <a:gd name="T4" fmla="*/ 358584 w 460184"/>
                <a:gd name="T5" fmla="*/ 132026 h 502103"/>
                <a:gd name="T6" fmla="*/ 239331 w 460184"/>
                <a:gd name="T7" fmla="*/ 219720 h 502103"/>
                <a:gd name="T8" fmla="*/ 187706 w 460184"/>
                <a:gd name="T9" fmla="*/ 253502 h 502103"/>
                <a:gd name="T10" fmla="*/ 31178 w 460184"/>
                <a:gd name="T11" fmla="*/ 502104 h 502103"/>
                <a:gd name="T12" fmla="*/ 0 w 460184"/>
                <a:gd name="T13" fmla="*/ 502104 h 502103"/>
                <a:gd name="T14" fmla="*/ 109410 w 460184"/>
                <a:gd name="T15" fmla="*/ 185176 h 502103"/>
                <a:gd name="T16" fmla="*/ 231077 w 460184"/>
                <a:gd name="T17" fmla="*/ 4899 h 502103"/>
                <a:gd name="T18" fmla="*/ 431355 w 460184"/>
                <a:gd name="T19" fmla="*/ 25727 h 502103"/>
                <a:gd name="T20" fmla="*/ 460184 w 460184"/>
                <a:gd name="T21" fmla="*/ 32204 h 502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4E744C47-942C-4980-B210-D3C07DD31570}"/>
                </a:ext>
              </a:extLst>
            </p:cNvPr>
            <p:cNvSpPr/>
            <p:nvPr/>
          </p:nvSpPr>
          <p:spPr>
            <a:xfrm>
              <a:off x="6895475" y="2965911"/>
              <a:ext cx="207821" cy="365261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77" name="Freeform 274">
              <a:extLst>
                <a:ext uri="{FF2B5EF4-FFF2-40B4-BE49-F238E27FC236}">
                  <a16:creationId xmlns:a16="http://schemas.microsoft.com/office/drawing/2014/main" id="{3DADA7FD-685F-4C27-97D7-F85EC7513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5816" y="3335972"/>
              <a:ext cx="23494" cy="23530"/>
            </a:xfrm>
            <a:custGeom>
              <a:avLst/>
              <a:gdLst>
                <a:gd name="T0" fmla="*/ 23495 w 23494"/>
                <a:gd name="T1" fmla="*/ 0 h 23530"/>
                <a:gd name="T2" fmla="*/ 22352 w 23494"/>
                <a:gd name="T3" fmla="*/ 19495 h 23530"/>
                <a:gd name="T4" fmla="*/ 0 w 23494"/>
                <a:gd name="T5" fmla="*/ 19495 h 23530"/>
                <a:gd name="T6" fmla="*/ 0 w 23494"/>
                <a:gd name="T7" fmla="*/ 0 h 23530"/>
                <a:gd name="T8" fmla="*/ 23495 w 23494"/>
                <a:gd name="T9" fmla="*/ 0 h 23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8" name="Freeform 275">
              <a:extLst>
                <a:ext uri="{FF2B5EF4-FFF2-40B4-BE49-F238E27FC236}">
                  <a16:creationId xmlns:a16="http://schemas.microsoft.com/office/drawing/2014/main" id="{A07DD3A9-4646-49A0-847C-419754EDF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520" y="3355369"/>
              <a:ext cx="125539" cy="40737"/>
            </a:xfrm>
            <a:custGeom>
              <a:avLst/>
              <a:gdLst>
                <a:gd name="T0" fmla="*/ 125540 w 125539"/>
                <a:gd name="T1" fmla="*/ 40738 h 40737"/>
                <a:gd name="T2" fmla="*/ 94869 w 125539"/>
                <a:gd name="T3" fmla="*/ 40738 h 40737"/>
                <a:gd name="T4" fmla="*/ 87630 w 125539"/>
                <a:gd name="T5" fmla="*/ 28165 h 40737"/>
                <a:gd name="T6" fmla="*/ 81153 w 125539"/>
                <a:gd name="T7" fmla="*/ 40738 h 40737"/>
                <a:gd name="T8" fmla="*/ 0 w 125539"/>
                <a:gd name="T9" fmla="*/ 40738 h 40737"/>
                <a:gd name="T10" fmla="*/ 0 w 125539"/>
                <a:gd name="T11" fmla="*/ 27085 h 40737"/>
                <a:gd name="T12" fmla="*/ 74359 w 125539"/>
                <a:gd name="T13" fmla="*/ 98 h 40737"/>
                <a:gd name="T14" fmla="*/ 96710 w 125539"/>
                <a:gd name="T15" fmla="*/ 98 h 40737"/>
                <a:gd name="T16" fmla="*/ 125540 w 125539"/>
                <a:gd name="T17" fmla="*/ 40738 h 407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79" name="Freeform 276">
              <a:extLst>
                <a:ext uri="{FF2B5EF4-FFF2-40B4-BE49-F238E27FC236}">
                  <a16:creationId xmlns:a16="http://schemas.microsoft.com/office/drawing/2014/main" id="{04C73F77-B257-46A5-ACA3-0F580251C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614" y="3321177"/>
              <a:ext cx="35052" cy="35935"/>
            </a:xfrm>
            <a:custGeom>
              <a:avLst/>
              <a:gdLst>
                <a:gd name="T0" fmla="*/ 35052 w 35052"/>
                <a:gd name="T1" fmla="*/ 27622 h 35935"/>
                <a:gd name="T2" fmla="*/ 15748 w 35052"/>
                <a:gd name="T3" fmla="*/ 35496 h 35935"/>
                <a:gd name="T4" fmla="*/ 0 w 35052"/>
                <a:gd name="T5" fmla="*/ 10096 h 35935"/>
                <a:gd name="T6" fmla="*/ 21399 w 35052"/>
                <a:gd name="T7" fmla="*/ 0 h 35935"/>
                <a:gd name="T8" fmla="*/ 35052 w 35052"/>
                <a:gd name="T9" fmla="*/ 27622 h 35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0" name="Freeform 277">
              <a:extLst>
                <a:ext uri="{FF2B5EF4-FFF2-40B4-BE49-F238E27FC236}">
                  <a16:creationId xmlns:a16="http://schemas.microsoft.com/office/drawing/2014/main" id="{D3CD4971-4D6E-4CE1-A5DF-FB3579CF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448" y="3348799"/>
              <a:ext cx="124714" cy="51371"/>
            </a:xfrm>
            <a:custGeom>
              <a:avLst/>
              <a:gdLst>
                <a:gd name="T0" fmla="*/ 124714 w 124714"/>
                <a:gd name="T1" fmla="*/ 51372 h 51371"/>
                <a:gd name="T2" fmla="*/ 102807 w 124714"/>
                <a:gd name="T3" fmla="*/ 51372 h 51371"/>
                <a:gd name="T4" fmla="*/ 95186 w 124714"/>
                <a:gd name="T5" fmla="*/ 37021 h 51371"/>
                <a:gd name="T6" fmla="*/ 87313 w 124714"/>
                <a:gd name="T7" fmla="*/ 51372 h 51371"/>
                <a:gd name="T8" fmla="*/ 0 w 124714"/>
                <a:gd name="T9" fmla="*/ 51372 h 51371"/>
                <a:gd name="T10" fmla="*/ 0 w 124714"/>
                <a:gd name="T11" fmla="*/ 39116 h 51371"/>
                <a:gd name="T12" fmla="*/ 73851 w 124714"/>
                <a:gd name="T13" fmla="*/ 7874 h 51371"/>
                <a:gd name="T14" fmla="*/ 93155 w 124714"/>
                <a:gd name="T15" fmla="*/ 0 h 51371"/>
                <a:gd name="T16" fmla="*/ 124714 w 124714"/>
                <a:gd name="T17" fmla="*/ 51372 h 51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1" name="Freeform 278">
              <a:extLst>
                <a:ext uri="{FF2B5EF4-FFF2-40B4-BE49-F238E27FC236}">
                  <a16:creationId xmlns:a16="http://schemas.microsoft.com/office/drawing/2014/main" id="{7666FC7A-3645-44EE-BC14-EC55AD462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386" y="2490470"/>
              <a:ext cx="95377" cy="156209"/>
            </a:xfrm>
            <a:custGeom>
              <a:avLst/>
              <a:gdLst>
                <a:gd name="T0" fmla="*/ 95377 w 95377"/>
                <a:gd name="T1" fmla="*/ 0 h 156209"/>
                <a:gd name="T2" fmla="*/ 2984 w 95377"/>
                <a:gd name="T3" fmla="*/ 156210 h 156209"/>
                <a:gd name="T4" fmla="*/ 0 w 95377"/>
                <a:gd name="T5" fmla="*/ 137732 h 156209"/>
                <a:gd name="T6" fmla="*/ 95377 w 95377"/>
                <a:gd name="T7" fmla="*/ 0 h 156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2" name="Freeform 279">
              <a:extLst>
                <a:ext uri="{FF2B5EF4-FFF2-40B4-BE49-F238E27FC236}">
                  <a16:creationId xmlns:a16="http://schemas.microsoft.com/office/drawing/2014/main" id="{3A53FFC1-43A7-404E-809F-F0E6F22B7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239" y="2962465"/>
              <a:ext cx="477329" cy="209359"/>
            </a:xfrm>
            <a:custGeom>
              <a:avLst/>
              <a:gdLst>
                <a:gd name="T0" fmla="*/ 477329 w 477329"/>
                <a:gd name="T1" fmla="*/ 0 h 209359"/>
                <a:gd name="T2" fmla="*/ 477329 w 477329"/>
                <a:gd name="T3" fmla="*/ 3048 h 209359"/>
                <a:gd name="T4" fmla="*/ 476631 w 477329"/>
                <a:gd name="T5" fmla="*/ 29655 h 209359"/>
                <a:gd name="T6" fmla="*/ 469646 w 477329"/>
                <a:gd name="T7" fmla="*/ 78549 h 209359"/>
                <a:gd name="T8" fmla="*/ 250063 w 477329"/>
                <a:gd name="T9" fmla="*/ 209360 h 209359"/>
                <a:gd name="T10" fmla="*/ 238696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2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29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3" name="Freeform 280">
              <a:extLst>
                <a:ext uri="{FF2B5EF4-FFF2-40B4-BE49-F238E27FC236}">
                  <a16:creationId xmlns:a16="http://schemas.microsoft.com/office/drawing/2014/main" id="{2D024DFC-4115-48C7-98C6-9A11BB808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834" y="2962465"/>
              <a:ext cx="477329" cy="209359"/>
            </a:xfrm>
            <a:custGeom>
              <a:avLst/>
              <a:gdLst>
                <a:gd name="T0" fmla="*/ 477330 w 477329"/>
                <a:gd name="T1" fmla="*/ 0 h 209359"/>
                <a:gd name="T2" fmla="*/ 477330 w 477329"/>
                <a:gd name="T3" fmla="*/ 3048 h 209359"/>
                <a:gd name="T4" fmla="*/ 476631 w 477329"/>
                <a:gd name="T5" fmla="*/ 29655 h 209359"/>
                <a:gd name="T6" fmla="*/ 469647 w 477329"/>
                <a:gd name="T7" fmla="*/ 78549 h 209359"/>
                <a:gd name="T8" fmla="*/ 250063 w 477329"/>
                <a:gd name="T9" fmla="*/ 209360 h 209359"/>
                <a:gd name="T10" fmla="*/ 238697 w 477329"/>
                <a:gd name="T11" fmla="*/ 209105 h 209359"/>
                <a:gd name="T12" fmla="*/ 227330 w 477329"/>
                <a:gd name="T13" fmla="*/ 209360 h 209359"/>
                <a:gd name="T14" fmla="*/ 7747 w 477329"/>
                <a:gd name="T15" fmla="*/ 78549 h 209359"/>
                <a:gd name="T16" fmla="*/ 953 w 477329"/>
                <a:gd name="T17" fmla="*/ 33211 h 209359"/>
                <a:gd name="T18" fmla="*/ 0 w 477329"/>
                <a:gd name="T19" fmla="*/ 826 h 209359"/>
                <a:gd name="T20" fmla="*/ 238633 w 477329"/>
                <a:gd name="T21" fmla="*/ 175196 h 209359"/>
                <a:gd name="T22" fmla="*/ 477330 w 477329"/>
                <a:gd name="T23" fmla="*/ 0 h 2093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4" name="Freeform 281">
              <a:extLst>
                <a:ext uri="{FF2B5EF4-FFF2-40B4-BE49-F238E27FC236}">
                  <a16:creationId xmlns:a16="http://schemas.microsoft.com/office/drawing/2014/main" id="{AFB2BDA8-C2FB-4D55-8A9B-C5A2220DD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156" y="2302319"/>
              <a:ext cx="49784" cy="64960"/>
            </a:xfrm>
            <a:custGeom>
              <a:avLst/>
              <a:gdLst>
                <a:gd name="T0" fmla="*/ 12446 w 49784"/>
                <a:gd name="T1" fmla="*/ 64960 h 64960"/>
                <a:gd name="T2" fmla="*/ 49784 w 49784"/>
                <a:gd name="T3" fmla="*/ 0 h 64960"/>
                <a:gd name="T4" fmla="*/ 28003 w 49784"/>
                <a:gd name="T5" fmla="*/ 0 h 64960"/>
                <a:gd name="T6" fmla="*/ 0 w 49784"/>
                <a:gd name="T7" fmla="*/ 43942 h 649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lnTo>
                    <a:pt x="12446" y="6496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5" name="Freeform 282">
              <a:extLst>
                <a:ext uri="{FF2B5EF4-FFF2-40B4-BE49-F238E27FC236}">
                  <a16:creationId xmlns:a16="http://schemas.microsoft.com/office/drawing/2014/main" id="{47B41DF0-8801-4887-9E66-878EEF48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222" y="2444813"/>
              <a:ext cx="57594" cy="68389"/>
            </a:xfrm>
            <a:custGeom>
              <a:avLst/>
              <a:gdLst>
                <a:gd name="T0" fmla="*/ 37338 w 57594"/>
                <a:gd name="T1" fmla="*/ 0 h 68389"/>
                <a:gd name="T2" fmla="*/ 0 w 57594"/>
                <a:gd name="T3" fmla="*/ 64960 h 68389"/>
                <a:gd name="T4" fmla="*/ 35624 w 57594"/>
                <a:gd name="T5" fmla="*/ 68389 h 68389"/>
                <a:gd name="T6" fmla="*/ 57595 w 57594"/>
                <a:gd name="T7" fmla="*/ 24511 h 683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lnTo>
                    <a:pt x="37338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6" name="Freeform 283">
              <a:extLst>
                <a:ext uri="{FF2B5EF4-FFF2-40B4-BE49-F238E27FC236}">
                  <a16:creationId xmlns:a16="http://schemas.microsoft.com/office/drawing/2014/main" id="{EA68544E-8B13-4D58-BCDE-EE62F09F2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94" y="2328164"/>
              <a:ext cx="42291" cy="32067"/>
            </a:xfrm>
            <a:custGeom>
              <a:avLst/>
              <a:gdLst>
                <a:gd name="T0" fmla="*/ 15049 w 42291"/>
                <a:gd name="T1" fmla="*/ 17272 h 32067"/>
                <a:gd name="T2" fmla="*/ 42291 w 42291"/>
                <a:gd name="T3" fmla="*/ 0 h 32067"/>
                <a:gd name="T4" fmla="*/ 2731 w 42291"/>
                <a:gd name="T5" fmla="*/ 32067 h 32067"/>
                <a:gd name="T6" fmla="*/ 0 w 42291"/>
                <a:gd name="T7" fmla="*/ 20955 h 32067"/>
                <a:gd name="T8" fmla="*/ 15049 w 42291"/>
                <a:gd name="T9" fmla="*/ 17272 h 320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7" name="Freeform 284">
              <a:extLst>
                <a:ext uri="{FF2B5EF4-FFF2-40B4-BE49-F238E27FC236}">
                  <a16:creationId xmlns:a16="http://schemas.microsoft.com/office/drawing/2014/main" id="{9AADD1FB-6101-4894-9E69-38A9BC31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607" y="2657384"/>
              <a:ext cx="41900" cy="190726"/>
            </a:xfrm>
            <a:custGeom>
              <a:avLst/>
              <a:gdLst>
                <a:gd name="T0" fmla="*/ 11666 w 41900"/>
                <a:gd name="T1" fmla="*/ 185574 h 190726"/>
                <a:gd name="T2" fmla="*/ 9444 w 41900"/>
                <a:gd name="T3" fmla="*/ 113628 h 190726"/>
                <a:gd name="T4" fmla="*/ 25064 w 41900"/>
                <a:gd name="T5" fmla="*/ 43334 h 190726"/>
                <a:gd name="T6" fmla="*/ 41384 w 41900"/>
                <a:gd name="T7" fmla="*/ 6186 h 190726"/>
                <a:gd name="T8" fmla="*/ 34336 w 41900"/>
                <a:gd name="T9" fmla="*/ 2059 h 190726"/>
                <a:gd name="T10" fmla="*/ 8110 w 41900"/>
                <a:gd name="T11" fmla="*/ 71782 h 190726"/>
                <a:gd name="T12" fmla="*/ 46 w 41900"/>
                <a:gd name="T13" fmla="*/ 145505 h 190726"/>
                <a:gd name="T14" fmla="*/ 3792 w 41900"/>
                <a:gd name="T15" fmla="*/ 187733 h 190726"/>
                <a:gd name="T16" fmla="*/ 8809 w 41900"/>
                <a:gd name="T17" fmla="*/ 190590 h 190726"/>
                <a:gd name="T18" fmla="*/ 11666 w 41900"/>
                <a:gd name="T19" fmla="*/ 185574 h 190726"/>
                <a:gd name="T20" fmla="*/ 11666 w 41900"/>
                <a:gd name="T21" fmla="*/ 185574 h 1907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8" name="Freeform 285">
              <a:extLst>
                <a:ext uri="{FF2B5EF4-FFF2-40B4-BE49-F238E27FC236}">
                  <a16:creationId xmlns:a16="http://schemas.microsoft.com/office/drawing/2014/main" id="{C1EAF0FA-B4DB-49B7-800A-BDDF108D9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06" y="2791332"/>
              <a:ext cx="11084" cy="71938"/>
            </a:xfrm>
            <a:custGeom>
              <a:avLst/>
              <a:gdLst>
                <a:gd name="T0" fmla="*/ 11016 w 11084"/>
                <a:gd name="T1" fmla="*/ 66802 h 71938"/>
                <a:gd name="T2" fmla="*/ 9048 w 11084"/>
                <a:gd name="T3" fmla="*/ 4128 h 71938"/>
                <a:gd name="T4" fmla="*/ 4920 w 11084"/>
                <a:gd name="T5" fmla="*/ 0 h 71938"/>
                <a:gd name="T6" fmla="*/ 793 w 11084"/>
                <a:gd name="T7" fmla="*/ 4128 h 71938"/>
                <a:gd name="T8" fmla="*/ 3015 w 11084"/>
                <a:gd name="T9" fmla="*/ 68961 h 71938"/>
                <a:gd name="T10" fmla="*/ 8032 w 11084"/>
                <a:gd name="T11" fmla="*/ 71819 h 71938"/>
                <a:gd name="T12" fmla="*/ 11016 w 11084"/>
                <a:gd name="T13" fmla="*/ 66802 h 71938"/>
                <a:gd name="T14" fmla="*/ 11016 w 11084"/>
                <a:gd name="T15" fmla="*/ 66802 h 719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89" name="Freeform 286">
              <a:extLst>
                <a:ext uri="{FF2B5EF4-FFF2-40B4-BE49-F238E27FC236}">
                  <a16:creationId xmlns:a16="http://schemas.microsoft.com/office/drawing/2014/main" id="{A9BDD261-E680-477D-8007-2D5F9761F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945" y="2749833"/>
              <a:ext cx="103220" cy="51572"/>
            </a:xfrm>
            <a:custGeom>
              <a:avLst/>
              <a:gdLst>
                <a:gd name="T0" fmla="*/ 1239 w 103220"/>
                <a:gd name="T1" fmla="*/ 7019 h 51572"/>
                <a:gd name="T2" fmla="*/ 74201 w 103220"/>
                <a:gd name="T3" fmla="*/ 49945 h 51572"/>
                <a:gd name="T4" fmla="*/ 99093 w 103220"/>
                <a:gd name="T5" fmla="*/ 51151 h 51572"/>
                <a:gd name="T6" fmla="*/ 103221 w 103220"/>
                <a:gd name="T7" fmla="*/ 47024 h 51572"/>
                <a:gd name="T8" fmla="*/ 99093 w 103220"/>
                <a:gd name="T9" fmla="*/ 42896 h 51572"/>
                <a:gd name="T10" fmla="*/ 24290 w 103220"/>
                <a:gd name="T11" fmla="*/ 16353 h 51572"/>
                <a:gd name="T12" fmla="*/ 7081 w 103220"/>
                <a:gd name="T13" fmla="*/ 1113 h 51572"/>
                <a:gd name="T14" fmla="*/ 1239 w 103220"/>
                <a:gd name="T15" fmla="*/ 7019 h 51572"/>
                <a:gd name="T16" fmla="*/ 1239 w 103220"/>
                <a:gd name="T17" fmla="*/ 7019 h 515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0" name="Freeform 287">
              <a:extLst>
                <a:ext uri="{FF2B5EF4-FFF2-40B4-BE49-F238E27FC236}">
                  <a16:creationId xmlns:a16="http://schemas.microsoft.com/office/drawing/2014/main" id="{9264D811-1F02-4611-8CD2-4BAA8D3CE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903" y="2775663"/>
              <a:ext cx="51518" cy="36977"/>
            </a:xfrm>
            <a:custGeom>
              <a:avLst/>
              <a:gdLst>
                <a:gd name="T0" fmla="*/ 1168 w 51518"/>
                <a:gd name="T1" fmla="*/ 6906 h 36977"/>
                <a:gd name="T2" fmla="*/ 46507 w 51518"/>
                <a:gd name="T3" fmla="*/ 36751 h 36977"/>
                <a:gd name="T4" fmla="*/ 48666 w 51518"/>
                <a:gd name="T5" fmla="*/ 28877 h 36977"/>
                <a:gd name="T6" fmla="*/ 6947 w 51518"/>
                <a:gd name="T7" fmla="*/ 1191 h 36977"/>
                <a:gd name="T8" fmla="*/ 1168 w 51518"/>
                <a:gd name="T9" fmla="*/ 1191 h 36977"/>
                <a:gd name="T10" fmla="*/ 1168 w 51518"/>
                <a:gd name="T11" fmla="*/ 6906 h 36977"/>
                <a:gd name="T12" fmla="*/ 1168 w 51518"/>
                <a:gd name="T13" fmla="*/ 6906 h 369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1" name="Freeform 288">
              <a:extLst>
                <a:ext uri="{FF2B5EF4-FFF2-40B4-BE49-F238E27FC236}">
                  <a16:creationId xmlns:a16="http://schemas.microsoft.com/office/drawing/2014/main" id="{8C7F20DC-9D4B-4EEC-9322-D26D2130C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68" y="2388738"/>
              <a:ext cx="55606" cy="84708"/>
            </a:xfrm>
            <a:custGeom>
              <a:avLst/>
              <a:gdLst>
                <a:gd name="T0" fmla="*/ 8131 w 55606"/>
                <a:gd name="T1" fmla="*/ 81856 h 84708"/>
                <a:gd name="T2" fmla="*/ 40643 w 55606"/>
                <a:gd name="T3" fmla="*/ 21531 h 84708"/>
                <a:gd name="T4" fmla="*/ 54359 w 55606"/>
                <a:gd name="T5" fmla="*/ 6926 h 84708"/>
                <a:gd name="T6" fmla="*/ 48580 w 55606"/>
                <a:gd name="T7" fmla="*/ 1147 h 84708"/>
                <a:gd name="T8" fmla="*/ 7369 w 55606"/>
                <a:gd name="T9" fmla="*/ 60203 h 84708"/>
                <a:gd name="T10" fmla="*/ 193 w 55606"/>
                <a:gd name="T11" fmla="*/ 79697 h 84708"/>
                <a:gd name="T12" fmla="*/ 8131 w 55606"/>
                <a:gd name="T13" fmla="*/ 81856 h 84708"/>
                <a:gd name="T14" fmla="*/ 8131 w 55606"/>
                <a:gd name="T15" fmla="*/ 81856 h 84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92" name="Freeform 289">
              <a:extLst>
                <a:ext uri="{FF2B5EF4-FFF2-40B4-BE49-F238E27FC236}">
                  <a16:creationId xmlns:a16="http://schemas.microsoft.com/office/drawing/2014/main" id="{34780B46-BD7A-4770-BD0F-48A165126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449" y="2366683"/>
              <a:ext cx="41732" cy="50091"/>
            </a:xfrm>
            <a:custGeom>
              <a:avLst/>
              <a:gdLst>
                <a:gd name="T0" fmla="*/ 7608 w 41732"/>
                <a:gd name="T1" fmla="*/ 48031 h 50091"/>
                <a:gd name="T2" fmla="*/ 40564 w 41732"/>
                <a:gd name="T3" fmla="*/ 6946 h 50091"/>
                <a:gd name="T4" fmla="*/ 40564 w 41732"/>
                <a:gd name="T5" fmla="*/ 1168 h 50091"/>
                <a:gd name="T6" fmla="*/ 34786 w 41732"/>
                <a:gd name="T7" fmla="*/ 1168 h 50091"/>
                <a:gd name="T8" fmla="*/ 496 w 41732"/>
                <a:gd name="T9" fmla="*/ 43967 h 50091"/>
                <a:gd name="T10" fmla="*/ 7608 w 41732"/>
                <a:gd name="T11" fmla="*/ 48031 h 50091"/>
                <a:gd name="T12" fmla="*/ 7608 w 41732"/>
                <a:gd name="T13" fmla="*/ 48031 h 500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9C6E17DE-F6B4-4373-B16A-7354F5998648}"/>
              </a:ext>
            </a:extLst>
          </p:cNvPr>
          <p:cNvGrpSpPr>
            <a:grpSpLocks/>
          </p:cNvGrpSpPr>
          <p:nvPr/>
        </p:nvGrpSpPr>
        <p:grpSpPr bwMode="auto">
          <a:xfrm>
            <a:off x="8385175" y="2613025"/>
            <a:ext cx="2249488" cy="1489075"/>
            <a:chOff x="8212836" y="1881503"/>
            <a:chExt cx="2249550" cy="1489712"/>
          </a:xfrm>
        </p:grpSpPr>
        <p:sp>
          <p:nvSpPr>
            <p:cNvPr id="36975" name="Freeform 291">
              <a:extLst>
                <a:ext uri="{FF2B5EF4-FFF2-40B4-BE49-F238E27FC236}">
                  <a16:creationId xmlns:a16="http://schemas.microsoft.com/office/drawing/2014/main" id="{478EDE9D-B2C4-4F5A-B5D1-778EAB65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329" y="1888120"/>
              <a:ext cx="1742665" cy="1459028"/>
            </a:xfrm>
            <a:custGeom>
              <a:avLst/>
              <a:gdLst>
                <a:gd name="T0" fmla="*/ 1384406 w 1742665"/>
                <a:gd name="T1" fmla="*/ 1459028 h 1459028"/>
                <a:gd name="T2" fmla="*/ 1402885 w 1742665"/>
                <a:gd name="T3" fmla="*/ 1328599 h 1459028"/>
                <a:gd name="T4" fmla="*/ 1489372 w 1742665"/>
                <a:gd name="T5" fmla="*/ 1213410 h 1459028"/>
                <a:gd name="T6" fmla="*/ 1464670 w 1742665"/>
                <a:gd name="T7" fmla="*/ 1005575 h 1459028"/>
                <a:gd name="T8" fmla="*/ 1589257 w 1742665"/>
                <a:gd name="T9" fmla="*/ 870129 h 1459028"/>
                <a:gd name="T10" fmla="*/ 1551411 w 1742665"/>
                <a:gd name="T11" fmla="*/ 667755 h 1459028"/>
                <a:gd name="T12" fmla="*/ 1622150 w 1742665"/>
                <a:gd name="T13" fmla="*/ 499734 h 1459028"/>
                <a:gd name="T14" fmla="*/ 1730164 w 1742665"/>
                <a:gd name="T15" fmla="*/ 348096 h 1459028"/>
                <a:gd name="T16" fmla="*/ 1668950 w 1742665"/>
                <a:gd name="T17" fmla="*/ 99557 h 1459028"/>
                <a:gd name="T18" fmla="*/ 1424792 w 1742665"/>
                <a:gd name="T19" fmla="*/ 306 h 1459028"/>
                <a:gd name="T20" fmla="*/ 1161458 w 1742665"/>
                <a:gd name="T21" fmla="*/ 51551 h 1459028"/>
                <a:gd name="T22" fmla="*/ 706416 w 1742665"/>
                <a:gd name="T23" fmla="*/ 181345 h 1459028"/>
                <a:gd name="T24" fmla="*/ 415967 w 1742665"/>
                <a:gd name="T25" fmla="*/ 89714 h 1459028"/>
                <a:gd name="T26" fmla="*/ 118152 w 1742665"/>
                <a:gd name="T27" fmla="*/ 60949 h 1459028"/>
                <a:gd name="T28" fmla="*/ 677 w 1742665"/>
                <a:gd name="T29" fmla="*/ 217667 h 1459028"/>
                <a:gd name="T30" fmla="*/ 138727 w 1742665"/>
                <a:gd name="T31" fmla="*/ 430519 h 1459028"/>
                <a:gd name="T32" fmla="*/ 156570 w 1742665"/>
                <a:gd name="T33" fmla="*/ 779451 h 1459028"/>
                <a:gd name="T34" fmla="*/ 278617 w 1742665"/>
                <a:gd name="T35" fmla="*/ 916802 h 1459028"/>
                <a:gd name="T36" fmla="*/ 326940 w 1742665"/>
                <a:gd name="T37" fmla="*/ 1254304 h 1459028"/>
                <a:gd name="T38" fmla="*/ 448670 w 1742665"/>
                <a:gd name="T39" fmla="*/ 1335013 h 1459028"/>
                <a:gd name="T40" fmla="*/ 529760 w 1742665"/>
                <a:gd name="T41" fmla="*/ 1448297 h 1459028"/>
                <a:gd name="T42" fmla="*/ 1384406 w 1742665"/>
                <a:gd name="T43" fmla="*/ 1459028 h 14590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B8C49FCF-51E9-4269-BA9C-219CA209EFC3}"/>
                </a:ext>
              </a:extLst>
            </p:cNvPr>
            <p:cNvSpPr/>
            <p:nvPr/>
          </p:nvSpPr>
          <p:spPr>
            <a:xfrm>
              <a:off x="8212836" y="3279101"/>
              <a:ext cx="2249550" cy="92114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77" name="Freeform 293">
              <a:extLst>
                <a:ext uri="{FF2B5EF4-FFF2-40B4-BE49-F238E27FC236}">
                  <a16:creationId xmlns:a16="http://schemas.microsoft.com/office/drawing/2014/main" id="{DD5BC044-90DA-4AC2-A4E2-99B9E6A13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0617" y="2382837"/>
              <a:ext cx="18033" cy="6921"/>
            </a:xfrm>
            <a:custGeom>
              <a:avLst/>
              <a:gdLst>
                <a:gd name="T0" fmla="*/ 18034 w 18033"/>
                <a:gd name="T1" fmla="*/ 0 h 6921"/>
                <a:gd name="T2" fmla="*/ 0 w 18033"/>
                <a:gd name="T3" fmla="*/ 6921 h 69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8" name="Freeform 294">
              <a:extLst>
                <a:ext uri="{FF2B5EF4-FFF2-40B4-BE49-F238E27FC236}">
                  <a16:creationId xmlns:a16="http://schemas.microsoft.com/office/drawing/2014/main" id="{DEA8B125-740B-4E49-AAB0-43727074E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740" y="2211269"/>
              <a:ext cx="161711" cy="154169"/>
            </a:xfrm>
            <a:custGeom>
              <a:avLst/>
              <a:gdLst>
                <a:gd name="T0" fmla="*/ 141121 w 161711"/>
                <a:gd name="T1" fmla="*/ 154169 h 154169"/>
                <a:gd name="T2" fmla="*/ 125437 w 161711"/>
                <a:gd name="T3" fmla="*/ 142358 h 154169"/>
                <a:gd name="T4" fmla="*/ 134136 w 161711"/>
                <a:gd name="T5" fmla="*/ 103560 h 154169"/>
                <a:gd name="T6" fmla="*/ 114070 w 161711"/>
                <a:gd name="T7" fmla="*/ 107497 h 154169"/>
                <a:gd name="T8" fmla="*/ 107085 w 161711"/>
                <a:gd name="T9" fmla="*/ 85272 h 154169"/>
                <a:gd name="T10" fmla="*/ 28663 w 161711"/>
                <a:gd name="T11" fmla="*/ 64825 h 154169"/>
                <a:gd name="T12" fmla="*/ 31710 w 161711"/>
                <a:gd name="T13" fmla="*/ 109656 h 154169"/>
                <a:gd name="T14" fmla="*/ 31520 w 161711"/>
                <a:gd name="T15" fmla="*/ 109656 h 154169"/>
                <a:gd name="T16" fmla="*/ 41680 w 161711"/>
                <a:gd name="T17" fmla="*/ 9834 h 154169"/>
                <a:gd name="T18" fmla="*/ 124928 w 161711"/>
                <a:gd name="T19" fmla="*/ 20756 h 154169"/>
                <a:gd name="T20" fmla="*/ 146265 w 161711"/>
                <a:gd name="T21" fmla="*/ 49013 h 154169"/>
                <a:gd name="T22" fmla="*/ 156552 w 161711"/>
                <a:gd name="T23" fmla="*/ 71683 h 154169"/>
                <a:gd name="T24" fmla="*/ 141121 w 161711"/>
                <a:gd name="T25" fmla="*/ 154169 h 154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79" name="Freeform 295">
              <a:extLst>
                <a:ext uri="{FF2B5EF4-FFF2-40B4-BE49-F238E27FC236}">
                  <a16:creationId xmlns:a16="http://schemas.microsoft.com/office/drawing/2014/main" id="{06ED291D-0997-4EEB-B0BE-027428A8C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084" y="2324417"/>
              <a:ext cx="14478" cy="35369"/>
            </a:xfrm>
            <a:custGeom>
              <a:avLst/>
              <a:gdLst>
                <a:gd name="T0" fmla="*/ 14478 w 14478"/>
                <a:gd name="T1" fmla="*/ 33909 h 35369"/>
                <a:gd name="T2" fmla="*/ 0 w 14478"/>
                <a:gd name="T3" fmla="*/ 35370 h 35369"/>
                <a:gd name="T4" fmla="*/ 7874 w 14478"/>
                <a:gd name="T5" fmla="*/ 0 h 35369"/>
                <a:gd name="T6" fmla="*/ 14478 w 14478"/>
                <a:gd name="T7" fmla="*/ 33909 h 353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0" name="Freeform 296">
              <a:extLst>
                <a:ext uri="{FF2B5EF4-FFF2-40B4-BE49-F238E27FC236}">
                  <a16:creationId xmlns:a16="http://schemas.microsoft.com/office/drawing/2014/main" id="{A8F7B37A-0C44-4313-84D4-050E36B7F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871" y="2315591"/>
              <a:ext cx="9321" cy="15656"/>
            </a:xfrm>
            <a:custGeom>
              <a:avLst/>
              <a:gdLst>
                <a:gd name="T0" fmla="*/ 6661 w 9321"/>
                <a:gd name="T1" fmla="*/ 15557 h 15656"/>
                <a:gd name="T2" fmla="*/ 2343 w 9321"/>
                <a:gd name="T3" fmla="*/ 13017 h 15656"/>
                <a:gd name="T4" fmla="*/ 121 w 9321"/>
                <a:gd name="T5" fmla="*/ 4445 h 15656"/>
                <a:gd name="T6" fmla="*/ 2660 w 9321"/>
                <a:gd name="T7" fmla="*/ 127 h 15656"/>
                <a:gd name="T8" fmla="*/ 3549 w 9321"/>
                <a:gd name="T9" fmla="*/ 0 h 15656"/>
                <a:gd name="T10" fmla="*/ 6979 w 9321"/>
                <a:gd name="T11" fmla="*/ 2667 h 15656"/>
                <a:gd name="T12" fmla="*/ 9201 w 9321"/>
                <a:gd name="T13" fmla="*/ 11239 h 15656"/>
                <a:gd name="T14" fmla="*/ 6661 w 9321"/>
                <a:gd name="T15" fmla="*/ 15557 h 156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1" name="Freeform 297">
              <a:extLst>
                <a:ext uri="{FF2B5EF4-FFF2-40B4-BE49-F238E27FC236}">
                  <a16:creationId xmlns:a16="http://schemas.microsoft.com/office/drawing/2014/main" id="{D543C19D-70BE-45F4-ACA9-9F06BC82B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2" name="Freeform 298">
              <a:extLst>
                <a:ext uri="{FF2B5EF4-FFF2-40B4-BE49-F238E27FC236}">
                  <a16:creationId xmlns:a16="http://schemas.microsoft.com/office/drawing/2014/main" id="{C2B00E77-79BD-4D32-BEBB-9065B9720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83" name="Freeform 299">
              <a:extLst>
                <a:ext uri="{FF2B5EF4-FFF2-40B4-BE49-F238E27FC236}">
                  <a16:creationId xmlns:a16="http://schemas.microsoft.com/office/drawing/2014/main" id="{EABC1870-1A66-479C-ABA7-13BACE055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1732" y="2197165"/>
              <a:ext cx="76229" cy="86034"/>
            </a:xfrm>
            <a:custGeom>
              <a:avLst/>
              <a:gdLst>
                <a:gd name="T0" fmla="*/ 74803 w 76229"/>
                <a:gd name="T1" fmla="*/ 65086 h 86034"/>
                <a:gd name="T2" fmla="*/ 50736 w 76229"/>
                <a:gd name="T3" fmla="*/ 84517 h 86034"/>
                <a:gd name="T4" fmla="*/ 31624 w 76229"/>
                <a:gd name="T5" fmla="*/ 85914 h 86034"/>
                <a:gd name="T6" fmla="*/ 21337 w 76229"/>
                <a:gd name="T7" fmla="*/ 63244 h 86034"/>
                <a:gd name="T8" fmla="*/ 0 w 76229"/>
                <a:gd name="T9" fmla="*/ 34986 h 86034"/>
                <a:gd name="T10" fmla="*/ 12065 w 76229"/>
                <a:gd name="T11" fmla="*/ 13587 h 86034"/>
                <a:gd name="T12" fmla="*/ 29655 w 76229"/>
                <a:gd name="T13" fmla="*/ 379 h 86034"/>
                <a:gd name="T14" fmla="*/ 50610 w 76229"/>
                <a:gd name="T15" fmla="*/ 7110 h 86034"/>
                <a:gd name="T16" fmla="*/ 64326 w 76229"/>
                <a:gd name="T17" fmla="*/ 25208 h 86034"/>
                <a:gd name="T18" fmla="*/ 74041 w 76229"/>
                <a:gd name="T19" fmla="*/ 44194 h 86034"/>
                <a:gd name="T20" fmla="*/ 74803 w 76229"/>
                <a:gd name="T21" fmla="*/ 65086 h 860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57FBD0E1-D347-4E62-9E64-22B3E6FDBD4A}"/>
                </a:ext>
              </a:extLst>
            </p:cNvPr>
            <p:cNvSpPr/>
            <p:nvPr/>
          </p:nvSpPr>
          <p:spPr>
            <a:xfrm>
              <a:off x="9957547" y="2421484"/>
              <a:ext cx="139704" cy="115938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5" name="Freeform 301">
              <a:extLst>
                <a:ext uri="{FF2B5EF4-FFF2-40B4-BE49-F238E27FC236}">
                  <a16:creationId xmlns:a16="http://schemas.microsoft.com/office/drawing/2014/main" id="{13E98A73-2095-4AC1-8A72-BC2A12F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403" y="2276094"/>
              <a:ext cx="116585" cy="162686"/>
            </a:xfrm>
            <a:custGeom>
              <a:avLst/>
              <a:gdLst>
                <a:gd name="T0" fmla="*/ 112458 w 116585"/>
                <a:gd name="T1" fmla="*/ 89345 h 162686"/>
                <a:gd name="T2" fmla="*/ 96774 w 116585"/>
                <a:gd name="T3" fmla="*/ 77533 h 162686"/>
                <a:gd name="T4" fmla="*/ 105473 w 116585"/>
                <a:gd name="T5" fmla="*/ 38735 h 162686"/>
                <a:gd name="T6" fmla="*/ 85407 w 116585"/>
                <a:gd name="T7" fmla="*/ 42672 h 162686"/>
                <a:gd name="T8" fmla="*/ 78422 w 116585"/>
                <a:gd name="T9" fmla="*/ 20447 h 162686"/>
                <a:gd name="T10" fmla="*/ 0 w 116585"/>
                <a:gd name="T11" fmla="*/ 0 h 162686"/>
                <a:gd name="T12" fmla="*/ 3048 w 116585"/>
                <a:gd name="T13" fmla="*/ 44831 h 162686"/>
                <a:gd name="T14" fmla="*/ 3492 w 116585"/>
                <a:gd name="T15" fmla="*/ 48260 h 162686"/>
                <a:gd name="T16" fmla="*/ 3492 w 116585"/>
                <a:gd name="T17" fmla="*/ 48260 h 162686"/>
                <a:gd name="T18" fmla="*/ 10160 w 116585"/>
                <a:gd name="T19" fmla="*/ 82105 h 162686"/>
                <a:gd name="T20" fmla="*/ 16701 w 116585"/>
                <a:gd name="T21" fmla="*/ 98742 h 162686"/>
                <a:gd name="T22" fmla="*/ 46672 w 116585"/>
                <a:gd name="T23" fmla="*/ 71183 h 162686"/>
                <a:gd name="T24" fmla="*/ 77089 w 116585"/>
                <a:gd name="T25" fmla="*/ 95377 h 162686"/>
                <a:gd name="T26" fmla="*/ 62674 w 116585"/>
                <a:gd name="T27" fmla="*/ 114173 h 162686"/>
                <a:gd name="T28" fmla="*/ 65215 w 116585"/>
                <a:gd name="T29" fmla="*/ 113601 h 162686"/>
                <a:gd name="T30" fmla="*/ 65215 w 116585"/>
                <a:gd name="T31" fmla="*/ 162687 h 162686"/>
                <a:gd name="T32" fmla="*/ 65215 w 116585"/>
                <a:gd name="T33" fmla="*/ 162687 h 162686"/>
                <a:gd name="T34" fmla="*/ 71501 w 116585"/>
                <a:gd name="T35" fmla="*/ 157798 h 162686"/>
                <a:gd name="T36" fmla="*/ 116586 w 116585"/>
                <a:gd name="T37" fmla="*/ 146114 h 162686"/>
                <a:gd name="T38" fmla="*/ 112458 w 116585"/>
                <a:gd name="T39" fmla="*/ 89345 h 162686"/>
                <a:gd name="T40" fmla="*/ 24130 w 116585"/>
                <a:gd name="T41" fmla="*/ 55054 h 162686"/>
                <a:gd name="T42" fmla="*/ 19812 w 116585"/>
                <a:gd name="T43" fmla="*/ 52514 h 162686"/>
                <a:gd name="T44" fmla="*/ 17590 w 116585"/>
                <a:gd name="T45" fmla="*/ 43942 h 162686"/>
                <a:gd name="T46" fmla="*/ 20129 w 116585"/>
                <a:gd name="T47" fmla="*/ 39624 h 162686"/>
                <a:gd name="T48" fmla="*/ 21018 w 116585"/>
                <a:gd name="T49" fmla="*/ 39497 h 162686"/>
                <a:gd name="T50" fmla="*/ 24447 w 116585"/>
                <a:gd name="T51" fmla="*/ 42164 h 162686"/>
                <a:gd name="T52" fmla="*/ 26670 w 116585"/>
                <a:gd name="T53" fmla="*/ 50736 h 162686"/>
                <a:gd name="T54" fmla="*/ 24130 w 116585"/>
                <a:gd name="T55" fmla="*/ 55054 h 1626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D2D0EF2E-FA02-461E-BAB2-3E6177582A7C}"/>
                </a:ext>
              </a:extLst>
            </p:cNvPr>
            <p:cNvSpPr/>
            <p:nvPr/>
          </p:nvSpPr>
          <p:spPr>
            <a:xfrm>
              <a:off x="9938497" y="2461189"/>
              <a:ext cx="176217" cy="295401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D03EAA0-DFAF-4086-9B58-5C191924A529}"/>
                </a:ext>
              </a:extLst>
            </p:cNvPr>
            <p:cNvSpPr/>
            <p:nvPr/>
          </p:nvSpPr>
          <p:spPr>
            <a:xfrm>
              <a:off x="9789267" y="2729591"/>
              <a:ext cx="327034" cy="549510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96576613-AC12-406E-992E-205F7F019BBA}"/>
                </a:ext>
              </a:extLst>
            </p:cNvPr>
            <p:cNvSpPr/>
            <p:nvPr/>
          </p:nvSpPr>
          <p:spPr>
            <a:xfrm>
              <a:off x="9963897" y="2843940"/>
              <a:ext cx="136529" cy="417692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89" name="Freeform 305">
              <a:extLst>
                <a:ext uri="{FF2B5EF4-FFF2-40B4-BE49-F238E27FC236}">
                  <a16:creationId xmlns:a16="http://schemas.microsoft.com/office/drawing/2014/main" id="{0D8E61B0-3BCB-4551-93FB-8865ABFBB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939" y="3278695"/>
              <a:ext cx="26733" cy="24237"/>
            </a:xfrm>
            <a:custGeom>
              <a:avLst/>
              <a:gdLst>
                <a:gd name="T0" fmla="*/ 26733 w 26733"/>
                <a:gd name="T1" fmla="*/ 0 h 24237"/>
                <a:gd name="T2" fmla="*/ 24511 w 26733"/>
                <a:gd name="T3" fmla="*/ 21717 h 24237"/>
                <a:gd name="T4" fmla="*/ 0 w 26733"/>
                <a:gd name="T5" fmla="*/ 20002 h 24237"/>
                <a:gd name="T6" fmla="*/ 1270 w 26733"/>
                <a:gd name="T7" fmla="*/ 381 h 24237"/>
                <a:gd name="T8" fmla="*/ 26733 w 26733"/>
                <a:gd name="T9" fmla="*/ 0 h 24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0" name="Freeform 306">
              <a:extLst>
                <a:ext uri="{FF2B5EF4-FFF2-40B4-BE49-F238E27FC236}">
                  <a16:creationId xmlns:a16="http://schemas.microsoft.com/office/drawing/2014/main" id="{5275DEDC-0216-4EE5-81CD-915A050BB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641" y="3298697"/>
              <a:ext cx="108764" cy="52451"/>
            </a:xfrm>
            <a:custGeom>
              <a:avLst/>
              <a:gdLst>
                <a:gd name="T0" fmla="*/ 108764 w 108764"/>
                <a:gd name="T1" fmla="*/ 52451 h 52451"/>
                <a:gd name="T2" fmla="*/ 90095 w 108764"/>
                <a:gd name="T3" fmla="*/ 52451 h 52451"/>
                <a:gd name="T4" fmla="*/ 81586 w 108764"/>
                <a:gd name="T5" fmla="*/ 36449 h 52451"/>
                <a:gd name="T6" fmla="*/ 72823 w 108764"/>
                <a:gd name="T7" fmla="*/ 52451 h 52451"/>
                <a:gd name="T8" fmla="*/ 940 w 108764"/>
                <a:gd name="T9" fmla="*/ 52451 h 52451"/>
                <a:gd name="T10" fmla="*/ 4560 w 108764"/>
                <a:gd name="T11" fmla="*/ 35433 h 52451"/>
                <a:gd name="T12" fmla="*/ 67235 w 108764"/>
                <a:gd name="T13" fmla="*/ 0 h 52451"/>
                <a:gd name="T14" fmla="*/ 91746 w 108764"/>
                <a:gd name="T15" fmla="*/ 1715 h 52451"/>
                <a:gd name="T16" fmla="*/ 108764 w 108764"/>
                <a:gd name="T17" fmla="*/ 52451 h 524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1" name="Freeform 307">
              <a:extLst>
                <a:ext uri="{FF2B5EF4-FFF2-40B4-BE49-F238E27FC236}">
                  <a16:creationId xmlns:a16="http://schemas.microsoft.com/office/drawing/2014/main" id="{6438D769-81CE-4714-8973-0B46ABE26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6083" y="3254628"/>
              <a:ext cx="37719" cy="37576"/>
            </a:xfrm>
            <a:custGeom>
              <a:avLst/>
              <a:gdLst>
                <a:gd name="T0" fmla="*/ 37719 w 37719"/>
                <a:gd name="T1" fmla="*/ 25845 h 37576"/>
                <a:gd name="T2" fmla="*/ 16828 w 37719"/>
                <a:gd name="T3" fmla="*/ 37529 h 37576"/>
                <a:gd name="T4" fmla="*/ 0 w 37719"/>
                <a:gd name="T5" fmla="*/ 6795 h 37576"/>
                <a:gd name="T6" fmla="*/ 25400 w 37719"/>
                <a:gd name="T7" fmla="*/ 0 h 37576"/>
                <a:gd name="T8" fmla="*/ 37719 w 37719"/>
                <a:gd name="T9" fmla="*/ 25845 h 37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2" name="Freeform 308">
              <a:extLst>
                <a:ext uri="{FF2B5EF4-FFF2-40B4-BE49-F238E27FC236}">
                  <a16:creationId xmlns:a16="http://schemas.microsoft.com/office/drawing/2014/main" id="{6B585883-175D-4365-B720-4AA5EE1C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143" y="3279162"/>
              <a:ext cx="114172" cy="71986"/>
            </a:xfrm>
            <a:custGeom>
              <a:avLst/>
              <a:gdLst>
                <a:gd name="T0" fmla="*/ 97218 w 114172"/>
                <a:gd name="T1" fmla="*/ 42459 h 71986"/>
                <a:gd name="T2" fmla="*/ 80454 w 114172"/>
                <a:gd name="T3" fmla="*/ 33379 h 71986"/>
                <a:gd name="T4" fmla="*/ 84074 w 114172"/>
                <a:gd name="T5" fmla="*/ 51095 h 71986"/>
                <a:gd name="T6" fmla="*/ 50292 w 114172"/>
                <a:gd name="T7" fmla="*/ 71987 h 71986"/>
                <a:gd name="T8" fmla="*/ 0 w 114172"/>
                <a:gd name="T9" fmla="*/ 71987 h 71986"/>
                <a:gd name="T10" fmla="*/ 4127 w 114172"/>
                <a:gd name="T11" fmla="*/ 57191 h 71986"/>
                <a:gd name="T12" fmla="*/ 38417 w 114172"/>
                <a:gd name="T13" fmla="*/ 42777 h 71986"/>
                <a:gd name="T14" fmla="*/ 44703 w 114172"/>
                <a:gd name="T15" fmla="*/ 12995 h 71986"/>
                <a:gd name="T16" fmla="*/ 65595 w 114172"/>
                <a:gd name="T17" fmla="*/ 1311 h 71986"/>
                <a:gd name="T18" fmla="*/ 114173 w 114172"/>
                <a:gd name="T19" fmla="*/ 28489 h 71986"/>
                <a:gd name="T20" fmla="*/ 97218 w 114172"/>
                <a:gd name="T21" fmla="*/ 42459 h 719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3" name="Freeform 309">
              <a:extLst>
                <a:ext uri="{FF2B5EF4-FFF2-40B4-BE49-F238E27FC236}">
                  <a16:creationId xmlns:a16="http://schemas.microsoft.com/office/drawing/2014/main" id="{558E30F0-BD31-42EE-B15D-77EDBD98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120" y="2258650"/>
              <a:ext cx="449663" cy="527475"/>
            </a:xfrm>
            <a:custGeom>
              <a:avLst/>
              <a:gdLst>
                <a:gd name="T0" fmla="*/ 449663 w 449663"/>
                <a:gd name="T1" fmla="*/ 169399 h 527475"/>
                <a:gd name="T2" fmla="*/ 449663 w 449663"/>
                <a:gd name="T3" fmla="*/ 172256 h 527475"/>
                <a:gd name="T4" fmla="*/ 444837 w 449663"/>
                <a:gd name="T5" fmla="*/ 258426 h 527475"/>
                <a:gd name="T6" fmla="*/ 444837 w 449663"/>
                <a:gd name="T7" fmla="*/ 258426 h 527475"/>
                <a:gd name="T8" fmla="*/ 442996 w 449663"/>
                <a:gd name="T9" fmla="*/ 276714 h 527475"/>
                <a:gd name="T10" fmla="*/ 440711 w 449663"/>
                <a:gd name="T11" fmla="*/ 296780 h 527475"/>
                <a:gd name="T12" fmla="*/ 439821 w 449663"/>
                <a:gd name="T13" fmla="*/ 304019 h 527475"/>
                <a:gd name="T14" fmla="*/ 429090 w 449663"/>
                <a:gd name="T15" fmla="*/ 378822 h 527475"/>
                <a:gd name="T16" fmla="*/ 422232 w 449663"/>
                <a:gd name="T17" fmla="*/ 419462 h 527475"/>
                <a:gd name="T18" fmla="*/ 417152 w 449663"/>
                <a:gd name="T19" fmla="*/ 447465 h 527475"/>
                <a:gd name="T20" fmla="*/ 406103 w 449663"/>
                <a:gd name="T21" fmla="*/ 503282 h 527475"/>
                <a:gd name="T22" fmla="*/ 255163 w 449663"/>
                <a:gd name="T23" fmla="*/ 525253 h 527475"/>
                <a:gd name="T24" fmla="*/ 224873 w 449663"/>
                <a:gd name="T25" fmla="*/ 527475 h 527475"/>
                <a:gd name="T26" fmla="*/ 194521 w 449663"/>
                <a:gd name="T27" fmla="*/ 525253 h 527475"/>
                <a:gd name="T28" fmla="*/ 43645 w 449663"/>
                <a:gd name="T29" fmla="*/ 503282 h 527475"/>
                <a:gd name="T30" fmla="*/ 32278 w 449663"/>
                <a:gd name="T31" fmla="*/ 445497 h 527475"/>
                <a:gd name="T32" fmla="*/ 32278 w 449663"/>
                <a:gd name="T33" fmla="*/ 445497 h 527475"/>
                <a:gd name="T34" fmla="*/ 27579 w 449663"/>
                <a:gd name="T35" fmla="*/ 419525 h 527475"/>
                <a:gd name="T36" fmla="*/ 25230 w 449663"/>
                <a:gd name="T37" fmla="*/ 406000 h 527475"/>
                <a:gd name="T38" fmla="*/ 21166 w 449663"/>
                <a:gd name="T39" fmla="*/ 381743 h 527475"/>
                <a:gd name="T40" fmla="*/ 14054 w 449663"/>
                <a:gd name="T41" fmla="*/ 334816 h 527475"/>
                <a:gd name="T42" fmla="*/ 8338 w 449663"/>
                <a:gd name="T43" fmla="*/ 290874 h 527475"/>
                <a:gd name="T44" fmla="*/ 2179 w 449663"/>
                <a:gd name="T45" fmla="*/ 226612 h 527475"/>
                <a:gd name="T46" fmla="*/ 274 w 449663"/>
                <a:gd name="T47" fmla="*/ 189084 h 527475"/>
                <a:gd name="T48" fmla="*/ 909 w 449663"/>
                <a:gd name="T49" fmla="*/ 141014 h 527475"/>
                <a:gd name="T50" fmla="*/ 1861 w 449663"/>
                <a:gd name="T51" fmla="*/ 129775 h 527475"/>
                <a:gd name="T52" fmla="*/ 7323 w 449663"/>
                <a:gd name="T53" fmla="*/ 98279 h 527475"/>
                <a:gd name="T54" fmla="*/ 39327 w 449663"/>
                <a:gd name="T55" fmla="*/ 48749 h 527475"/>
                <a:gd name="T56" fmla="*/ 110002 w 449663"/>
                <a:gd name="T57" fmla="*/ 13379 h 527475"/>
                <a:gd name="T58" fmla="*/ 214142 w 449663"/>
                <a:gd name="T59" fmla="*/ 44 h 527475"/>
                <a:gd name="T60" fmla="*/ 224811 w 449663"/>
                <a:gd name="T61" fmla="*/ 298 h 527475"/>
                <a:gd name="T62" fmla="*/ 235478 w 449663"/>
                <a:gd name="T63" fmla="*/ 44 h 527475"/>
                <a:gd name="T64" fmla="*/ 339618 w 449663"/>
                <a:gd name="T65" fmla="*/ 13379 h 527475"/>
                <a:gd name="T66" fmla="*/ 442361 w 449663"/>
                <a:gd name="T67" fmla="*/ 98279 h 527475"/>
                <a:gd name="T68" fmla="*/ 448965 w 449663"/>
                <a:gd name="T69" fmla="*/ 144316 h 527475"/>
                <a:gd name="T70" fmla="*/ 449663 w 449663"/>
                <a:gd name="T71" fmla="*/ 169399 h 5274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4" name="Freeform 310">
              <a:extLst>
                <a:ext uri="{FF2B5EF4-FFF2-40B4-BE49-F238E27FC236}">
                  <a16:creationId xmlns:a16="http://schemas.microsoft.com/office/drawing/2014/main" id="{A6C8028C-075B-47DF-AD54-96790B128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5824" y="1966912"/>
              <a:ext cx="451537" cy="552450"/>
            </a:xfrm>
            <a:custGeom>
              <a:avLst/>
              <a:gdLst>
                <a:gd name="T0" fmla="*/ 451538 w 451537"/>
                <a:gd name="T1" fmla="*/ 194310 h 552450"/>
                <a:gd name="T2" fmla="*/ 451538 w 451537"/>
                <a:gd name="T3" fmla="*/ 197167 h 552450"/>
                <a:gd name="T4" fmla="*/ 450649 w 451537"/>
                <a:gd name="T5" fmla="*/ 230188 h 552450"/>
                <a:gd name="T6" fmla="*/ 421248 w 451537"/>
                <a:gd name="T7" fmla="*/ 459804 h 552450"/>
                <a:gd name="T8" fmla="*/ 421185 w 451537"/>
                <a:gd name="T9" fmla="*/ 459994 h 552450"/>
                <a:gd name="T10" fmla="*/ 421185 w 451537"/>
                <a:gd name="T11" fmla="*/ 460058 h 552450"/>
                <a:gd name="T12" fmla="*/ 420868 w 451537"/>
                <a:gd name="T13" fmla="*/ 461708 h 552450"/>
                <a:gd name="T14" fmla="*/ 420868 w 451537"/>
                <a:gd name="T15" fmla="*/ 461772 h 552450"/>
                <a:gd name="T16" fmla="*/ 407850 w 451537"/>
                <a:gd name="T17" fmla="*/ 528193 h 552450"/>
                <a:gd name="T18" fmla="*/ 256910 w 451537"/>
                <a:gd name="T19" fmla="*/ 550227 h 552450"/>
                <a:gd name="T20" fmla="*/ 226621 w 451537"/>
                <a:gd name="T21" fmla="*/ 552450 h 552450"/>
                <a:gd name="T22" fmla="*/ 196332 w 451537"/>
                <a:gd name="T23" fmla="*/ 550227 h 552450"/>
                <a:gd name="T24" fmla="*/ 6974 w 451537"/>
                <a:gd name="T25" fmla="*/ 528193 h 552450"/>
                <a:gd name="T26" fmla="*/ 3990 w 451537"/>
                <a:gd name="T27" fmla="*/ 459867 h 552450"/>
                <a:gd name="T28" fmla="*/ 497 w 451537"/>
                <a:gd name="T29" fmla="*/ 333629 h 552450"/>
                <a:gd name="T30" fmla="*/ 370 w 451537"/>
                <a:gd name="T31" fmla="*/ 230314 h 552450"/>
                <a:gd name="T32" fmla="*/ 1768 w 451537"/>
                <a:gd name="T33" fmla="*/ 184214 h 552450"/>
                <a:gd name="T34" fmla="*/ 1768 w 451537"/>
                <a:gd name="T35" fmla="*/ 184150 h 552450"/>
                <a:gd name="T36" fmla="*/ 2783 w 451537"/>
                <a:gd name="T37" fmla="*/ 165989 h 552450"/>
                <a:gd name="T38" fmla="*/ 9197 w 451537"/>
                <a:gd name="T39" fmla="*/ 123254 h 552450"/>
                <a:gd name="T40" fmla="*/ 216080 w 451537"/>
                <a:gd name="T41" fmla="*/ 0 h 552450"/>
                <a:gd name="T42" fmla="*/ 226748 w 451537"/>
                <a:gd name="T43" fmla="*/ 254 h 552450"/>
                <a:gd name="T44" fmla="*/ 237416 w 451537"/>
                <a:gd name="T45" fmla="*/ 0 h 552450"/>
                <a:gd name="T46" fmla="*/ 444299 w 451537"/>
                <a:gd name="T47" fmla="*/ 123254 h 552450"/>
                <a:gd name="T48" fmla="*/ 450903 w 451537"/>
                <a:gd name="T49" fmla="*/ 169291 h 552450"/>
                <a:gd name="T50" fmla="*/ 451538 w 451537"/>
                <a:gd name="T51" fmla="*/ 194310 h 5524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5" name="Freeform 311">
              <a:extLst>
                <a:ext uri="{FF2B5EF4-FFF2-40B4-BE49-F238E27FC236}">
                  <a16:creationId xmlns:a16="http://schemas.microsoft.com/office/drawing/2014/main" id="{D9E9C2BC-C0FF-445C-AB23-6DA47C1F8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98" y="1966848"/>
              <a:ext cx="449657" cy="552450"/>
            </a:xfrm>
            <a:custGeom>
              <a:avLst/>
              <a:gdLst>
                <a:gd name="T0" fmla="*/ 449658 w 449657"/>
                <a:gd name="T1" fmla="*/ 194374 h 552450"/>
                <a:gd name="T2" fmla="*/ 449658 w 449657"/>
                <a:gd name="T3" fmla="*/ 197231 h 552450"/>
                <a:gd name="T4" fmla="*/ 449467 w 449657"/>
                <a:gd name="T5" fmla="*/ 230251 h 552450"/>
                <a:gd name="T6" fmla="*/ 448260 w 449657"/>
                <a:gd name="T7" fmla="*/ 333566 h 552450"/>
                <a:gd name="T8" fmla="*/ 446229 w 449657"/>
                <a:gd name="T9" fmla="*/ 448564 h 552450"/>
                <a:gd name="T10" fmla="*/ 444514 w 449657"/>
                <a:gd name="T11" fmla="*/ 528193 h 552450"/>
                <a:gd name="T12" fmla="*/ 255157 w 449657"/>
                <a:gd name="T13" fmla="*/ 550228 h 552450"/>
                <a:gd name="T14" fmla="*/ 224868 w 449657"/>
                <a:gd name="T15" fmla="*/ 552450 h 552450"/>
                <a:gd name="T16" fmla="*/ 194578 w 449657"/>
                <a:gd name="T17" fmla="*/ 550228 h 552450"/>
                <a:gd name="T18" fmla="*/ 43638 w 449657"/>
                <a:gd name="T19" fmla="*/ 528193 h 552450"/>
                <a:gd name="T20" fmla="*/ 26112 w 449657"/>
                <a:gd name="T21" fmla="*/ 436182 h 552450"/>
                <a:gd name="T22" fmla="*/ 26112 w 449657"/>
                <a:gd name="T23" fmla="*/ 436118 h 552450"/>
                <a:gd name="T24" fmla="*/ 458 w 449657"/>
                <a:gd name="T25" fmla="*/ 219329 h 552450"/>
                <a:gd name="T26" fmla="*/ 903 w 449657"/>
                <a:gd name="T27" fmla="*/ 165989 h 552450"/>
                <a:gd name="T28" fmla="*/ 7317 w 449657"/>
                <a:gd name="T29" fmla="*/ 123254 h 552450"/>
                <a:gd name="T30" fmla="*/ 214199 w 449657"/>
                <a:gd name="T31" fmla="*/ 0 h 552450"/>
                <a:gd name="T32" fmla="*/ 224868 w 449657"/>
                <a:gd name="T33" fmla="*/ 254 h 552450"/>
                <a:gd name="T34" fmla="*/ 235535 w 449657"/>
                <a:gd name="T35" fmla="*/ 0 h 552450"/>
                <a:gd name="T36" fmla="*/ 442419 w 449657"/>
                <a:gd name="T37" fmla="*/ 123254 h 552450"/>
                <a:gd name="T38" fmla="*/ 449022 w 449657"/>
                <a:gd name="T39" fmla="*/ 169291 h 552450"/>
                <a:gd name="T40" fmla="*/ 449594 w 449657"/>
                <a:gd name="T41" fmla="*/ 184150 h 552450"/>
                <a:gd name="T42" fmla="*/ 449594 w 449657"/>
                <a:gd name="T43" fmla="*/ 184214 h 552450"/>
                <a:gd name="T44" fmla="*/ 449658 w 449657"/>
                <a:gd name="T45" fmla="*/ 194374 h 5524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6" name="Freeform 312">
              <a:extLst>
                <a:ext uri="{FF2B5EF4-FFF2-40B4-BE49-F238E27FC236}">
                  <a16:creationId xmlns:a16="http://schemas.microsoft.com/office/drawing/2014/main" id="{55F46947-8F17-4FF1-8C30-4ADC64669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399" y="2560192"/>
              <a:ext cx="163576" cy="117919"/>
            </a:xfrm>
            <a:custGeom>
              <a:avLst/>
              <a:gdLst>
                <a:gd name="T0" fmla="*/ 163576 w 163576"/>
                <a:gd name="T1" fmla="*/ 41593 h 117919"/>
                <a:gd name="T2" fmla="*/ 0 w 163576"/>
                <a:gd name="T3" fmla="*/ 117920 h 117919"/>
                <a:gd name="T4" fmla="*/ 6858 w 163576"/>
                <a:gd name="T5" fmla="*/ 77280 h 117919"/>
                <a:gd name="T6" fmla="*/ 140462 w 163576"/>
                <a:gd name="T7" fmla="*/ 0 h 117919"/>
                <a:gd name="T8" fmla="*/ 163576 w 163576"/>
                <a:gd name="T9" fmla="*/ 41593 h 1179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7" name="Freeform 313">
              <a:extLst>
                <a:ext uri="{FF2B5EF4-FFF2-40B4-BE49-F238E27FC236}">
                  <a16:creationId xmlns:a16="http://schemas.microsoft.com/office/drawing/2014/main" id="{19CE2C85-A3EC-40F5-A51E-15572D99F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296" y="2176335"/>
              <a:ext cx="229616" cy="95694"/>
            </a:xfrm>
            <a:custGeom>
              <a:avLst/>
              <a:gdLst>
                <a:gd name="T0" fmla="*/ 229616 w 229616"/>
                <a:gd name="T1" fmla="*/ 14541 h 95694"/>
                <a:gd name="T2" fmla="*/ 229616 w 229616"/>
                <a:gd name="T3" fmla="*/ 95694 h 95694"/>
                <a:gd name="T4" fmla="*/ 125476 w 229616"/>
                <a:gd name="T5" fmla="*/ 82360 h 95694"/>
                <a:gd name="T6" fmla="*/ 114809 w 229616"/>
                <a:gd name="T7" fmla="*/ 82613 h 95694"/>
                <a:gd name="T8" fmla="*/ 104140 w 229616"/>
                <a:gd name="T9" fmla="*/ 82360 h 95694"/>
                <a:gd name="T10" fmla="*/ 0 w 229616"/>
                <a:gd name="T11" fmla="*/ 95694 h 95694"/>
                <a:gd name="T12" fmla="*/ 0 w 229616"/>
                <a:gd name="T13" fmla="*/ 14478 h 95694"/>
                <a:gd name="T14" fmla="*/ 14478 w 229616"/>
                <a:gd name="T15" fmla="*/ 0 h 95694"/>
                <a:gd name="T16" fmla="*/ 215202 w 229616"/>
                <a:gd name="T17" fmla="*/ 0 h 95694"/>
                <a:gd name="T18" fmla="*/ 229616 w 229616"/>
                <a:gd name="T19" fmla="*/ 14541 h 956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8" name="Freeform 314">
              <a:extLst>
                <a:ext uri="{FF2B5EF4-FFF2-40B4-BE49-F238E27FC236}">
                  <a16:creationId xmlns:a16="http://schemas.microsoft.com/office/drawing/2014/main" id="{7E69ADFD-F1CB-443C-8999-7092ED92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814" y="2426716"/>
              <a:ext cx="416877" cy="92582"/>
            </a:xfrm>
            <a:custGeom>
              <a:avLst/>
              <a:gdLst>
                <a:gd name="T0" fmla="*/ 416878 w 416877"/>
                <a:gd name="T1" fmla="*/ 1905 h 92582"/>
                <a:gd name="T2" fmla="*/ 403860 w 416877"/>
                <a:gd name="T3" fmla="*/ 68326 h 92582"/>
                <a:gd name="T4" fmla="*/ 252920 w 416877"/>
                <a:gd name="T5" fmla="*/ 90361 h 92582"/>
                <a:gd name="T6" fmla="*/ 222631 w 416877"/>
                <a:gd name="T7" fmla="*/ 92583 h 92582"/>
                <a:gd name="T8" fmla="*/ 192342 w 416877"/>
                <a:gd name="T9" fmla="*/ 90361 h 92582"/>
                <a:gd name="T10" fmla="*/ 2984 w 416877"/>
                <a:gd name="T11" fmla="*/ 68326 h 92582"/>
                <a:gd name="T12" fmla="*/ 0 w 416877"/>
                <a:gd name="T13" fmla="*/ 0 h 92582"/>
                <a:gd name="T14" fmla="*/ 221742 w 416877"/>
                <a:gd name="T15" fmla="*/ 74358 h 92582"/>
                <a:gd name="T16" fmla="*/ 416878 w 416877"/>
                <a:gd name="T17" fmla="*/ 1905 h 92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99" name="Freeform 315">
              <a:extLst>
                <a:ext uri="{FF2B5EF4-FFF2-40B4-BE49-F238E27FC236}">
                  <a16:creationId xmlns:a16="http://schemas.microsoft.com/office/drawing/2014/main" id="{2A32DEFC-C2EF-4805-914F-2D5503D5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15807"/>
              <a:ext cx="60198" cy="160591"/>
            </a:xfrm>
            <a:custGeom>
              <a:avLst/>
              <a:gdLst>
                <a:gd name="T0" fmla="*/ 0 w 60198"/>
                <a:gd name="T1" fmla="*/ 0 h 160591"/>
                <a:gd name="T2" fmla="*/ 60198 w 60198"/>
                <a:gd name="T3" fmla="*/ 0 h 160591"/>
                <a:gd name="T4" fmla="*/ 60198 w 60198"/>
                <a:gd name="T5" fmla="*/ 160592 h 160591"/>
                <a:gd name="T6" fmla="*/ 0 w 60198"/>
                <a:gd name="T7" fmla="*/ 160592 h 1605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0" name="Freeform 316">
              <a:extLst>
                <a:ext uri="{FF2B5EF4-FFF2-40B4-BE49-F238E27FC236}">
                  <a16:creationId xmlns:a16="http://schemas.microsoft.com/office/drawing/2014/main" id="{967691A7-57D6-4976-AEB4-4EE4207ED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77" y="1881503"/>
              <a:ext cx="1508705" cy="315659"/>
            </a:xfrm>
            <a:custGeom>
              <a:avLst/>
              <a:gdLst>
                <a:gd name="T0" fmla="*/ 1508224 w 1508705"/>
                <a:gd name="T1" fmla="*/ 45594 h 315659"/>
                <a:gd name="T2" fmla="*/ 1478253 w 1508705"/>
                <a:gd name="T3" fmla="*/ 238571 h 315659"/>
                <a:gd name="T4" fmla="*/ 1447899 w 1508705"/>
                <a:gd name="T5" fmla="*/ 293371 h 315659"/>
                <a:gd name="T6" fmla="*/ 1427770 w 1508705"/>
                <a:gd name="T7" fmla="*/ 283910 h 315659"/>
                <a:gd name="T8" fmla="*/ 1427770 w 1508705"/>
                <a:gd name="T9" fmla="*/ 282576 h 315659"/>
                <a:gd name="T10" fmla="*/ 1427770 w 1508705"/>
                <a:gd name="T11" fmla="*/ 279719 h 315659"/>
                <a:gd name="T12" fmla="*/ 1427071 w 1508705"/>
                <a:gd name="T13" fmla="*/ 254700 h 315659"/>
                <a:gd name="T14" fmla="*/ 1420467 w 1508705"/>
                <a:gd name="T15" fmla="*/ 208662 h 315659"/>
                <a:gd name="T16" fmla="*/ 1213584 w 1508705"/>
                <a:gd name="T17" fmla="*/ 85409 h 315659"/>
                <a:gd name="T18" fmla="*/ 1202916 w 1508705"/>
                <a:gd name="T19" fmla="*/ 85663 h 315659"/>
                <a:gd name="T20" fmla="*/ 1192248 w 1508705"/>
                <a:gd name="T21" fmla="*/ 85409 h 315659"/>
                <a:gd name="T22" fmla="*/ 985366 w 1508705"/>
                <a:gd name="T23" fmla="*/ 208662 h 315659"/>
                <a:gd name="T24" fmla="*/ 978952 w 1508705"/>
                <a:gd name="T25" fmla="*/ 251398 h 315659"/>
                <a:gd name="T26" fmla="*/ 976539 w 1508705"/>
                <a:gd name="T27" fmla="*/ 315660 h 315659"/>
                <a:gd name="T28" fmla="*/ 975268 w 1508705"/>
                <a:gd name="T29" fmla="*/ 315660 h 315659"/>
                <a:gd name="T30" fmla="*/ 976158 w 1508705"/>
                <a:gd name="T31" fmla="*/ 282640 h 315659"/>
                <a:gd name="T32" fmla="*/ 976158 w 1508705"/>
                <a:gd name="T33" fmla="*/ 279782 h 315659"/>
                <a:gd name="T34" fmla="*/ 975459 w 1508705"/>
                <a:gd name="T35" fmla="*/ 254763 h 315659"/>
                <a:gd name="T36" fmla="*/ 968855 w 1508705"/>
                <a:gd name="T37" fmla="*/ 208726 h 315659"/>
                <a:gd name="T38" fmla="*/ 761972 w 1508705"/>
                <a:gd name="T39" fmla="*/ 85472 h 315659"/>
                <a:gd name="T40" fmla="*/ 751304 w 1508705"/>
                <a:gd name="T41" fmla="*/ 85726 h 315659"/>
                <a:gd name="T42" fmla="*/ 740636 w 1508705"/>
                <a:gd name="T43" fmla="*/ 85472 h 315659"/>
                <a:gd name="T44" fmla="*/ 533754 w 1508705"/>
                <a:gd name="T45" fmla="*/ 208726 h 315659"/>
                <a:gd name="T46" fmla="*/ 527340 w 1508705"/>
                <a:gd name="T47" fmla="*/ 251461 h 315659"/>
                <a:gd name="T48" fmla="*/ 526324 w 1508705"/>
                <a:gd name="T49" fmla="*/ 269622 h 315659"/>
                <a:gd name="T50" fmla="*/ 525752 w 1508705"/>
                <a:gd name="T51" fmla="*/ 254827 h 315659"/>
                <a:gd name="T52" fmla="*/ 519148 w 1508705"/>
                <a:gd name="T53" fmla="*/ 208789 h 315659"/>
                <a:gd name="T54" fmla="*/ 312265 w 1508705"/>
                <a:gd name="T55" fmla="*/ 85536 h 315659"/>
                <a:gd name="T56" fmla="*/ 301597 w 1508705"/>
                <a:gd name="T57" fmla="*/ 85790 h 315659"/>
                <a:gd name="T58" fmla="*/ 290929 w 1508705"/>
                <a:gd name="T59" fmla="*/ 85536 h 315659"/>
                <a:gd name="T60" fmla="*/ 84046 w 1508705"/>
                <a:gd name="T61" fmla="*/ 208789 h 315659"/>
                <a:gd name="T62" fmla="*/ 77633 w 1508705"/>
                <a:gd name="T63" fmla="*/ 251525 h 315659"/>
                <a:gd name="T64" fmla="*/ 76743 w 1508705"/>
                <a:gd name="T65" fmla="*/ 282957 h 315659"/>
                <a:gd name="T66" fmla="*/ 58202 w 1508705"/>
                <a:gd name="T67" fmla="*/ 291212 h 315659"/>
                <a:gd name="T68" fmla="*/ 30452 w 1508705"/>
                <a:gd name="T69" fmla="*/ 238761 h 315659"/>
                <a:gd name="T70" fmla="*/ 480 w 1508705"/>
                <a:gd name="T71" fmla="*/ 45785 h 315659"/>
                <a:gd name="T72" fmla="*/ 39723 w 1508705"/>
                <a:gd name="T73" fmla="*/ 1 h 315659"/>
                <a:gd name="T74" fmla="*/ 1468791 w 1508705"/>
                <a:gd name="T75" fmla="*/ 1 h 315659"/>
                <a:gd name="T76" fmla="*/ 1508224 w 1508705"/>
                <a:gd name="T77" fmla="*/ 45594 h 31565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1" name="Freeform 317">
              <a:extLst>
                <a:ext uri="{FF2B5EF4-FFF2-40B4-BE49-F238E27FC236}">
                  <a16:creationId xmlns:a16="http://schemas.microsoft.com/office/drawing/2014/main" id="{871E99A6-1CB2-4A01-B182-BD2141C48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1981454"/>
              <a:ext cx="60197" cy="34353"/>
            </a:xfrm>
            <a:custGeom>
              <a:avLst/>
              <a:gdLst>
                <a:gd name="T0" fmla="*/ 46672 w 60197"/>
                <a:gd name="T1" fmla="*/ 0 h 34353"/>
                <a:gd name="T2" fmla="*/ 14288 w 60197"/>
                <a:gd name="T3" fmla="*/ 0 h 34353"/>
                <a:gd name="T4" fmla="*/ 0 w 60197"/>
                <a:gd name="T5" fmla="*/ 34354 h 34353"/>
                <a:gd name="T6" fmla="*/ 60198 w 60197"/>
                <a:gd name="T7" fmla="*/ 34354 h 343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lnTo>
                    <a:pt x="46672" y="0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2" name="Freeform 318">
              <a:extLst>
                <a:ext uri="{FF2B5EF4-FFF2-40B4-BE49-F238E27FC236}">
                  <a16:creationId xmlns:a16="http://schemas.microsoft.com/office/drawing/2014/main" id="{E78DDC77-CA63-4BBF-8B46-B1B1EE8B6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533" y="2299270"/>
              <a:ext cx="181428" cy="129794"/>
            </a:xfrm>
            <a:custGeom>
              <a:avLst/>
              <a:gdLst>
                <a:gd name="T0" fmla="*/ 175096 w 181428"/>
                <a:gd name="T1" fmla="*/ 88901 h 129794"/>
                <a:gd name="T2" fmla="*/ 168873 w 181428"/>
                <a:gd name="T3" fmla="*/ 117984 h 129794"/>
                <a:gd name="T4" fmla="*/ 144235 w 181428"/>
                <a:gd name="T5" fmla="*/ 121413 h 129794"/>
                <a:gd name="T6" fmla="*/ 149823 w 181428"/>
                <a:gd name="T7" fmla="*/ 100140 h 129794"/>
                <a:gd name="T8" fmla="*/ 84228 w 181428"/>
                <a:gd name="T9" fmla="*/ 77090 h 129794"/>
                <a:gd name="T10" fmla="*/ 52541 w 181428"/>
                <a:gd name="T11" fmla="*/ 90933 h 129794"/>
                <a:gd name="T12" fmla="*/ 42063 w 181428"/>
                <a:gd name="T13" fmla="*/ 69343 h 129794"/>
                <a:gd name="T14" fmla="*/ 34253 w 181428"/>
                <a:gd name="T15" fmla="*/ 109856 h 129794"/>
                <a:gd name="T16" fmla="*/ 16600 w 181428"/>
                <a:gd name="T17" fmla="*/ 129795 h 129794"/>
                <a:gd name="T18" fmla="*/ 11075 w 181428"/>
                <a:gd name="T19" fmla="*/ 55944 h 129794"/>
                <a:gd name="T20" fmla="*/ 34317 w 181428"/>
                <a:gd name="T21" fmla="*/ 42863 h 129794"/>
                <a:gd name="T22" fmla="*/ 66892 w 181428"/>
                <a:gd name="T23" fmla="*/ 1652 h 129794"/>
                <a:gd name="T24" fmla="*/ 118962 w 181428"/>
                <a:gd name="T25" fmla="*/ 18035 h 129794"/>
                <a:gd name="T26" fmla="*/ 159475 w 181428"/>
                <a:gd name="T27" fmla="*/ 22289 h 129794"/>
                <a:gd name="T28" fmla="*/ 175096 w 181428"/>
                <a:gd name="T29" fmla="*/ 88901 h 129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3" name="Freeform 319">
              <a:extLst>
                <a:ext uri="{FF2B5EF4-FFF2-40B4-BE49-F238E27FC236}">
                  <a16:creationId xmlns:a16="http://schemas.microsoft.com/office/drawing/2014/main" id="{0D960ABA-9E55-4013-93FE-AEDAB075B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113" y="2368417"/>
              <a:ext cx="133243" cy="105796"/>
            </a:xfrm>
            <a:custGeom>
              <a:avLst/>
              <a:gdLst>
                <a:gd name="T0" fmla="*/ 67648 w 133243"/>
                <a:gd name="T1" fmla="*/ 7943 h 105796"/>
                <a:gd name="T2" fmla="*/ 35962 w 133243"/>
                <a:gd name="T3" fmla="*/ 21786 h 105796"/>
                <a:gd name="T4" fmla="*/ 25484 w 133243"/>
                <a:gd name="T5" fmla="*/ 196 h 105796"/>
                <a:gd name="T6" fmla="*/ 17674 w 133243"/>
                <a:gd name="T7" fmla="*/ 40709 h 105796"/>
                <a:gd name="T8" fmla="*/ 21 w 133243"/>
                <a:gd name="T9" fmla="*/ 60648 h 105796"/>
                <a:gd name="T10" fmla="*/ 2815 w 133243"/>
                <a:gd name="T11" fmla="*/ 84079 h 105796"/>
                <a:gd name="T12" fmla="*/ 10562 w 133243"/>
                <a:gd name="T13" fmla="*/ 83762 h 105796"/>
                <a:gd name="T14" fmla="*/ 38311 w 133243"/>
                <a:gd name="T15" fmla="*/ 66363 h 105796"/>
                <a:gd name="T16" fmla="*/ 62568 w 133243"/>
                <a:gd name="T17" fmla="*/ 88397 h 105796"/>
                <a:gd name="T18" fmla="*/ 70887 w 133243"/>
                <a:gd name="T19" fmla="*/ 94620 h 105796"/>
                <a:gd name="T20" fmla="*/ 87460 w 133243"/>
                <a:gd name="T21" fmla="*/ 105797 h 105796"/>
                <a:gd name="T22" fmla="*/ 117559 w 133243"/>
                <a:gd name="T23" fmla="*/ 74237 h 105796"/>
                <a:gd name="T24" fmla="*/ 127655 w 133243"/>
                <a:gd name="T25" fmla="*/ 52393 h 105796"/>
                <a:gd name="T26" fmla="*/ 133243 w 133243"/>
                <a:gd name="T27" fmla="*/ 31120 h 105796"/>
                <a:gd name="T28" fmla="*/ 67648 w 133243"/>
                <a:gd name="T29" fmla="*/ 7943 h 105796"/>
                <a:gd name="T30" fmla="*/ 65172 w 133243"/>
                <a:gd name="T31" fmla="*/ 49789 h 105796"/>
                <a:gd name="T32" fmla="*/ 71395 w 133243"/>
                <a:gd name="T33" fmla="*/ 43503 h 105796"/>
                <a:gd name="T34" fmla="*/ 76348 w 133243"/>
                <a:gd name="T35" fmla="*/ 43503 h 105796"/>
                <a:gd name="T36" fmla="*/ 77427 w 133243"/>
                <a:gd name="T37" fmla="*/ 45979 h 105796"/>
                <a:gd name="T38" fmla="*/ 76411 w 133243"/>
                <a:gd name="T39" fmla="*/ 48456 h 105796"/>
                <a:gd name="T40" fmla="*/ 70188 w 133243"/>
                <a:gd name="T41" fmla="*/ 54742 h 105796"/>
                <a:gd name="T42" fmla="*/ 65172 w 133243"/>
                <a:gd name="T43" fmla="*/ 54806 h 105796"/>
                <a:gd name="T44" fmla="*/ 65172 w 133243"/>
                <a:gd name="T45" fmla="*/ 49789 h 105796"/>
                <a:gd name="T46" fmla="*/ 85301 w 133243"/>
                <a:gd name="T47" fmla="*/ 90239 h 105796"/>
                <a:gd name="T48" fmla="*/ 73554 w 133243"/>
                <a:gd name="T49" fmla="*/ 86302 h 105796"/>
                <a:gd name="T50" fmla="*/ 70760 w 133243"/>
                <a:gd name="T51" fmla="*/ 85350 h 105796"/>
                <a:gd name="T52" fmla="*/ 97556 w 133243"/>
                <a:gd name="T53" fmla="*/ 58235 h 105796"/>
                <a:gd name="T54" fmla="*/ 92730 w 133243"/>
                <a:gd name="T55" fmla="*/ 70872 h 105796"/>
                <a:gd name="T56" fmla="*/ 85301 w 133243"/>
                <a:gd name="T57" fmla="*/ 90239 h 105796"/>
                <a:gd name="T58" fmla="*/ 105430 w 133243"/>
                <a:gd name="T59" fmla="*/ 77031 h 105796"/>
                <a:gd name="T60" fmla="*/ 100478 w 133243"/>
                <a:gd name="T61" fmla="*/ 77348 h 105796"/>
                <a:gd name="T62" fmla="*/ 99462 w 133243"/>
                <a:gd name="T63" fmla="*/ 73475 h 105796"/>
                <a:gd name="T64" fmla="*/ 100097 w 133243"/>
                <a:gd name="T65" fmla="*/ 72395 h 105796"/>
                <a:gd name="T66" fmla="*/ 105939 w 133243"/>
                <a:gd name="T67" fmla="*/ 65728 h 105796"/>
                <a:gd name="T68" fmla="*/ 110892 w 133243"/>
                <a:gd name="T69" fmla="*/ 65410 h 105796"/>
                <a:gd name="T70" fmla="*/ 112098 w 133243"/>
                <a:gd name="T71" fmla="*/ 68078 h 105796"/>
                <a:gd name="T72" fmla="*/ 111209 w 133243"/>
                <a:gd name="T73" fmla="*/ 70363 h 105796"/>
                <a:gd name="T74" fmla="*/ 105430 w 133243"/>
                <a:gd name="T75" fmla="*/ 77031 h 1057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4" name="Freeform 320">
              <a:extLst>
                <a:ext uri="{FF2B5EF4-FFF2-40B4-BE49-F238E27FC236}">
                  <a16:creationId xmlns:a16="http://schemas.microsoft.com/office/drawing/2014/main" id="{60AED18A-6B8A-4671-BC5A-9FD27A4F4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6318" y="2432930"/>
              <a:ext cx="12892" cy="13733"/>
            </a:xfrm>
            <a:custGeom>
              <a:avLst/>
              <a:gdLst>
                <a:gd name="T0" fmla="*/ 12893 w 12892"/>
                <a:gd name="T1" fmla="*/ 3501 h 13733"/>
                <a:gd name="T2" fmla="*/ 12004 w 12892"/>
                <a:gd name="T3" fmla="*/ 5787 h 13733"/>
                <a:gd name="T4" fmla="*/ 6162 w 12892"/>
                <a:gd name="T5" fmla="*/ 12518 h 13733"/>
                <a:gd name="T6" fmla="*/ 1209 w 12892"/>
                <a:gd name="T7" fmla="*/ 12836 h 13733"/>
                <a:gd name="T8" fmla="*/ 193 w 12892"/>
                <a:gd name="T9" fmla="*/ 8962 h 13733"/>
                <a:gd name="T10" fmla="*/ 828 w 12892"/>
                <a:gd name="T11" fmla="*/ 7883 h 13733"/>
                <a:gd name="T12" fmla="*/ 6670 w 12892"/>
                <a:gd name="T13" fmla="*/ 1215 h 13733"/>
                <a:gd name="T14" fmla="*/ 11623 w 12892"/>
                <a:gd name="T15" fmla="*/ 898 h 13733"/>
                <a:gd name="T16" fmla="*/ 12893 w 12892"/>
                <a:gd name="T17" fmla="*/ 3501 h 137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5" name="Freeform 321">
              <a:extLst>
                <a:ext uri="{FF2B5EF4-FFF2-40B4-BE49-F238E27FC236}">
                  <a16:creationId xmlns:a16="http://schemas.microsoft.com/office/drawing/2014/main" id="{688EC473-8E15-432F-99B5-391056BE8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300" y="2410872"/>
              <a:ext cx="13303" cy="13343"/>
            </a:xfrm>
            <a:custGeom>
              <a:avLst/>
              <a:gdLst>
                <a:gd name="T0" fmla="*/ 13303 w 13303"/>
                <a:gd name="T1" fmla="*/ 3524 h 13343"/>
                <a:gd name="T2" fmla="*/ 12287 w 13303"/>
                <a:gd name="T3" fmla="*/ 6001 h 13343"/>
                <a:gd name="T4" fmla="*/ 6064 w 13303"/>
                <a:gd name="T5" fmla="*/ 12287 h 13343"/>
                <a:gd name="T6" fmla="*/ 1048 w 13303"/>
                <a:gd name="T7" fmla="*/ 12351 h 13343"/>
                <a:gd name="T8" fmla="*/ 1048 w 13303"/>
                <a:gd name="T9" fmla="*/ 7334 h 13343"/>
                <a:gd name="T10" fmla="*/ 7270 w 13303"/>
                <a:gd name="T11" fmla="*/ 1048 h 13343"/>
                <a:gd name="T12" fmla="*/ 12224 w 13303"/>
                <a:gd name="T13" fmla="*/ 1048 h 13343"/>
                <a:gd name="T14" fmla="*/ 13303 w 13303"/>
                <a:gd name="T15" fmla="*/ 3524 h 133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6" name="Freeform 322">
              <a:extLst>
                <a:ext uri="{FF2B5EF4-FFF2-40B4-BE49-F238E27FC236}">
                  <a16:creationId xmlns:a16="http://schemas.microsoft.com/office/drawing/2014/main" id="{C276CE1E-BB23-4727-B686-6CEE367C6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037" y="2452179"/>
              <a:ext cx="51244" cy="52133"/>
            </a:xfrm>
            <a:custGeom>
              <a:avLst/>
              <a:gdLst>
                <a:gd name="T0" fmla="*/ 51244 w 51244"/>
                <a:gd name="T1" fmla="*/ 33401 h 52133"/>
                <a:gd name="T2" fmla="*/ 37147 w 51244"/>
                <a:gd name="T3" fmla="*/ 52133 h 52133"/>
                <a:gd name="T4" fmla="*/ 0 w 51244"/>
                <a:gd name="T5" fmla="*/ 16764 h 52133"/>
                <a:gd name="T6" fmla="*/ 12891 w 51244"/>
                <a:gd name="T7" fmla="*/ 317 h 52133"/>
                <a:gd name="T8" fmla="*/ 20638 w 51244"/>
                <a:gd name="T9" fmla="*/ 0 h 52133"/>
                <a:gd name="T10" fmla="*/ 40132 w 51244"/>
                <a:gd name="T11" fmla="*/ 30353 h 52133"/>
                <a:gd name="T12" fmla="*/ 51244 w 51244"/>
                <a:gd name="T13" fmla="*/ 33401 h 52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7" name="Freeform 323">
              <a:extLst>
                <a:ext uri="{FF2B5EF4-FFF2-40B4-BE49-F238E27FC236}">
                  <a16:creationId xmlns:a16="http://schemas.microsoft.com/office/drawing/2014/main" id="{8F0E3315-0824-41ED-A242-E12836401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7675" y="2390139"/>
              <a:ext cx="76961" cy="95636"/>
            </a:xfrm>
            <a:custGeom>
              <a:avLst/>
              <a:gdLst>
                <a:gd name="T0" fmla="*/ 60261 w 76961"/>
                <a:gd name="T1" fmla="*/ 72835 h 95636"/>
                <a:gd name="T2" fmla="*/ 51943 w 76961"/>
                <a:gd name="T3" fmla="*/ 66612 h 95636"/>
                <a:gd name="T4" fmla="*/ 27686 w 76961"/>
                <a:gd name="T5" fmla="*/ 44577 h 95636"/>
                <a:gd name="T6" fmla="*/ 27686 w 76961"/>
                <a:gd name="T7" fmla="*/ 44577 h 95636"/>
                <a:gd name="T8" fmla="*/ 26988 w 76961"/>
                <a:gd name="T9" fmla="*/ 445 h 95636"/>
                <a:gd name="T10" fmla="*/ 25464 w 76961"/>
                <a:gd name="T11" fmla="*/ 0 h 95636"/>
                <a:gd name="T12" fmla="*/ 26098 w 76961"/>
                <a:gd name="T13" fmla="*/ 45593 h 95636"/>
                <a:gd name="T14" fmla="*/ 1778 w 76961"/>
                <a:gd name="T15" fmla="*/ 60833 h 95636"/>
                <a:gd name="T16" fmla="*/ 7112 w 76961"/>
                <a:gd name="T17" fmla="*/ 18923 h 95636"/>
                <a:gd name="T18" fmla="*/ 5207 w 76961"/>
                <a:gd name="T19" fmla="*/ 20955 h 95636"/>
                <a:gd name="T20" fmla="*/ 0 w 76961"/>
                <a:gd name="T21" fmla="*/ 61976 h 95636"/>
                <a:gd name="T22" fmla="*/ 0 w 76961"/>
                <a:gd name="T23" fmla="*/ 61976 h 95636"/>
                <a:gd name="T24" fmla="*/ 0 w 76961"/>
                <a:gd name="T25" fmla="*/ 62040 h 95636"/>
                <a:gd name="T26" fmla="*/ 0 w 76961"/>
                <a:gd name="T27" fmla="*/ 62167 h 95636"/>
                <a:gd name="T28" fmla="*/ 64 w 76961"/>
                <a:gd name="T29" fmla="*/ 62167 h 95636"/>
                <a:gd name="T30" fmla="*/ 19494 w 76961"/>
                <a:gd name="T31" fmla="*/ 92393 h 95636"/>
                <a:gd name="T32" fmla="*/ 30670 w 76961"/>
                <a:gd name="T33" fmla="*/ 95504 h 95636"/>
                <a:gd name="T34" fmla="*/ 32131 w 76961"/>
                <a:gd name="T35" fmla="*/ 95631 h 95636"/>
                <a:gd name="T36" fmla="*/ 76962 w 76961"/>
                <a:gd name="T37" fmla="*/ 84074 h 95636"/>
                <a:gd name="T38" fmla="*/ 60261 w 76961"/>
                <a:gd name="T39" fmla="*/ 72835 h 956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8" name="Freeform 324">
              <a:extLst>
                <a:ext uri="{FF2B5EF4-FFF2-40B4-BE49-F238E27FC236}">
                  <a16:creationId xmlns:a16="http://schemas.microsoft.com/office/drawing/2014/main" id="{41F049E7-3500-4EAA-ACB6-513383409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936" y="2426716"/>
              <a:ext cx="26733" cy="31940"/>
            </a:xfrm>
            <a:custGeom>
              <a:avLst/>
              <a:gdLst>
                <a:gd name="T0" fmla="*/ 26733 w 26733"/>
                <a:gd name="T1" fmla="*/ 0 h 31940"/>
                <a:gd name="T2" fmla="*/ 21907 w 26733"/>
                <a:gd name="T3" fmla="*/ 12636 h 31940"/>
                <a:gd name="T4" fmla="*/ 14478 w 26733"/>
                <a:gd name="T5" fmla="*/ 31940 h 31940"/>
                <a:gd name="T6" fmla="*/ 2794 w 26733"/>
                <a:gd name="T7" fmla="*/ 28004 h 31940"/>
                <a:gd name="T8" fmla="*/ 0 w 26733"/>
                <a:gd name="T9" fmla="*/ 27051 h 319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lnTo>
                    <a:pt x="26733" y="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09" name="Freeform 325">
              <a:extLst>
                <a:ext uri="{FF2B5EF4-FFF2-40B4-BE49-F238E27FC236}">
                  <a16:creationId xmlns:a16="http://schemas.microsoft.com/office/drawing/2014/main" id="{3FCB4444-6592-4D45-A0E1-580586A56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605" y="2462339"/>
              <a:ext cx="64515" cy="60007"/>
            </a:xfrm>
            <a:custGeom>
              <a:avLst/>
              <a:gdLst>
                <a:gd name="T0" fmla="*/ 64515 w 64515"/>
                <a:gd name="T1" fmla="*/ 41974 h 60007"/>
                <a:gd name="T2" fmla="*/ 59753 w 64515"/>
                <a:gd name="T3" fmla="*/ 60008 h 60007"/>
                <a:gd name="T4" fmla="*/ 0 w 64515"/>
                <a:gd name="T5" fmla="*/ 5525 h 60007"/>
                <a:gd name="T6" fmla="*/ 20891 w 64515"/>
                <a:gd name="T7" fmla="*/ 0 h 60007"/>
                <a:gd name="T8" fmla="*/ 27368 w 64515"/>
                <a:gd name="T9" fmla="*/ 6604 h 60007"/>
                <a:gd name="T10" fmla="*/ 64515 w 64515"/>
                <a:gd name="T11" fmla="*/ 41974 h 600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0" name="Freeform 326">
              <a:extLst>
                <a:ext uri="{FF2B5EF4-FFF2-40B4-BE49-F238E27FC236}">
                  <a16:creationId xmlns:a16="http://schemas.microsoft.com/office/drawing/2014/main" id="{AA7FA05F-6363-4CBE-B2BF-AB5116213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1957" y="2467864"/>
              <a:ext cx="337274" cy="381380"/>
            </a:xfrm>
            <a:custGeom>
              <a:avLst/>
              <a:gdLst>
                <a:gd name="T0" fmla="*/ 277648 w 337274"/>
                <a:gd name="T1" fmla="*/ 0 h 381380"/>
                <a:gd name="T2" fmla="*/ 74511 w 337274"/>
                <a:gd name="T3" fmla="*/ 177355 h 381380"/>
                <a:gd name="T4" fmla="*/ 407 w 337274"/>
                <a:gd name="T5" fmla="*/ 372618 h 381380"/>
                <a:gd name="T6" fmla="*/ 56033 w 337274"/>
                <a:gd name="T7" fmla="*/ 365760 h 381380"/>
                <a:gd name="T8" fmla="*/ 291491 w 337274"/>
                <a:gd name="T9" fmla="*/ 381381 h 381380"/>
                <a:gd name="T10" fmla="*/ 311557 w 337274"/>
                <a:gd name="T11" fmla="*/ 174561 h 381380"/>
                <a:gd name="T12" fmla="*/ 259233 w 337274"/>
                <a:gd name="T13" fmla="*/ 51498 h 381380"/>
                <a:gd name="T14" fmla="*/ 317716 w 337274"/>
                <a:gd name="T15" fmla="*/ 65849 h 381380"/>
                <a:gd name="T16" fmla="*/ 330353 w 337274"/>
                <a:gd name="T17" fmla="*/ 81597 h 381380"/>
                <a:gd name="T18" fmla="*/ 335687 w 337274"/>
                <a:gd name="T19" fmla="*/ 60579 h 381380"/>
                <a:gd name="T20" fmla="*/ 337274 w 337274"/>
                <a:gd name="T21" fmla="*/ 54610 h 381380"/>
                <a:gd name="T22" fmla="*/ 277648 w 337274"/>
                <a:gd name="T23" fmla="*/ 0 h 381380"/>
                <a:gd name="T24" fmla="*/ 277711 w 337274"/>
                <a:gd name="T25" fmla="*/ 243332 h 381380"/>
                <a:gd name="T26" fmla="*/ 273266 w 337274"/>
                <a:gd name="T27" fmla="*/ 260985 h 381380"/>
                <a:gd name="T28" fmla="*/ 262599 w 337274"/>
                <a:gd name="T29" fmla="*/ 308673 h 381380"/>
                <a:gd name="T30" fmla="*/ 254153 w 337274"/>
                <a:gd name="T31" fmla="*/ 318643 h 381380"/>
                <a:gd name="T32" fmla="*/ 237961 w 337274"/>
                <a:gd name="T33" fmla="*/ 321945 h 381380"/>
                <a:gd name="T34" fmla="*/ 211100 w 337274"/>
                <a:gd name="T35" fmla="*/ 311975 h 381380"/>
                <a:gd name="T36" fmla="*/ 208370 w 337274"/>
                <a:gd name="T37" fmla="*/ 309626 h 381380"/>
                <a:gd name="T38" fmla="*/ 203416 w 337274"/>
                <a:gd name="T39" fmla="*/ 296608 h 381380"/>
                <a:gd name="T40" fmla="*/ 209004 w 337274"/>
                <a:gd name="T41" fmla="*/ 248221 h 381380"/>
                <a:gd name="T42" fmla="*/ 211481 w 337274"/>
                <a:gd name="T43" fmla="*/ 228981 h 381380"/>
                <a:gd name="T44" fmla="*/ 277711 w 337274"/>
                <a:gd name="T45" fmla="*/ 243332 h 3813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1" name="Freeform 327">
              <a:extLst>
                <a:ext uri="{FF2B5EF4-FFF2-40B4-BE49-F238E27FC236}">
                  <a16:creationId xmlns:a16="http://schemas.microsoft.com/office/drawing/2014/main" id="{1A8D62C9-BA74-4344-A9BB-C5EDC23E1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396" y="2537714"/>
              <a:ext cx="166878" cy="141270"/>
            </a:xfrm>
            <a:custGeom>
              <a:avLst/>
              <a:gdLst>
                <a:gd name="T0" fmla="*/ 166878 w 166878"/>
                <a:gd name="T1" fmla="*/ 0 h 141270"/>
                <a:gd name="T2" fmla="*/ 6414 w 166878"/>
                <a:gd name="T3" fmla="*/ 140398 h 141270"/>
                <a:gd name="T4" fmla="*/ 4064 w 166878"/>
                <a:gd name="T5" fmla="*/ 126873 h 141270"/>
                <a:gd name="T6" fmla="*/ 0 w 166878"/>
                <a:gd name="T7" fmla="*/ 102616 h 141270"/>
                <a:gd name="T8" fmla="*/ 144717 w 166878"/>
                <a:gd name="T9" fmla="*/ 0 h 141270"/>
                <a:gd name="T10" fmla="*/ 166878 w 166878"/>
                <a:gd name="T11" fmla="*/ 0 h 141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2" name="Freeform 328">
              <a:extLst>
                <a:ext uri="{FF2B5EF4-FFF2-40B4-BE49-F238E27FC236}">
                  <a16:creationId xmlns:a16="http://schemas.microsoft.com/office/drawing/2014/main" id="{D686ED27-D4A3-4EA8-9EDD-8090B9160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476" y="2514439"/>
              <a:ext cx="284637" cy="150331"/>
            </a:xfrm>
            <a:custGeom>
              <a:avLst/>
              <a:gdLst>
                <a:gd name="T0" fmla="*/ 284637 w 284637"/>
                <a:gd name="T1" fmla="*/ 48928 h 150331"/>
                <a:gd name="T2" fmla="*/ 143985 w 284637"/>
                <a:gd name="T3" fmla="*/ 150084 h 150331"/>
                <a:gd name="T4" fmla="*/ 105885 w 284637"/>
                <a:gd name="T5" fmla="*/ 145956 h 150331"/>
                <a:gd name="T6" fmla="*/ 64038 w 284637"/>
                <a:gd name="T7" fmla="*/ 127796 h 150331"/>
                <a:gd name="T8" fmla="*/ 11715 w 284637"/>
                <a:gd name="T9" fmla="*/ 4733 h 150331"/>
                <a:gd name="T10" fmla="*/ 70198 w 284637"/>
                <a:gd name="T11" fmla="*/ 19084 h 150331"/>
                <a:gd name="T12" fmla="*/ 82834 w 284637"/>
                <a:gd name="T13" fmla="*/ 34831 h 150331"/>
                <a:gd name="T14" fmla="*/ 132745 w 284637"/>
                <a:gd name="T15" fmla="*/ 78900 h 150331"/>
                <a:gd name="T16" fmla="*/ 181958 w 284637"/>
                <a:gd name="T17" fmla="*/ 82520 h 150331"/>
                <a:gd name="T18" fmla="*/ 254538 w 284637"/>
                <a:gd name="T19" fmla="*/ 26958 h 150331"/>
                <a:gd name="T20" fmla="*/ 258539 w 284637"/>
                <a:gd name="T21" fmla="*/ 29878 h 150331"/>
                <a:gd name="T22" fmla="*/ 258539 w 284637"/>
                <a:gd name="T23" fmla="*/ 29878 h 150331"/>
                <a:gd name="T24" fmla="*/ 284637 w 284637"/>
                <a:gd name="T25" fmla="*/ 48928 h 1503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3" name="Freeform 329">
              <a:extLst>
                <a:ext uri="{FF2B5EF4-FFF2-40B4-BE49-F238E27FC236}">
                  <a16:creationId xmlns:a16="http://schemas.microsoft.com/office/drawing/2014/main" id="{F658000B-E9B8-4FE8-8884-4EE6E77F5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373" y="2528316"/>
              <a:ext cx="49910" cy="65087"/>
            </a:xfrm>
            <a:custGeom>
              <a:avLst/>
              <a:gdLst>
                <a:gd name="T0" fmla="*/ 49911 w 49910"/>
                <a:gd name="T1" fmla="*/ 65088 h 65087"/>
                <a:gd name="T2" fmla="*/ 0 w 49910"/>
                <a:gd name="T3" fmla="*/ 21018 h 65087"/>
                <a:gd name="T4" fmla="*/ 5334 w 49910"/>
                <a:gd name="T5" fmla="*/ 0 h 65087"/>
                <a:gd name="T6" fmla="*/ 5334 w 49910"/>
                <a:gd name="T7" fmla="*/ 0 h 65087"/>
                <a:gd name="T8" fmla="*/ 44196 w 49910"/>
                <a:gd name="T9" fmla="*/ 21145 h 65087"/>
                <a:gd name="T10" fmla="*/ 49911 w 49910"/>
                <a:gd name="T11" fmla="*/ 65088 h 650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4" name="Freeform 330">
              <a:extLst>
                <a:ext uri="{FF2B5EF4-FFF2-40B4-BE49-F238E27FC236}">
                  <a16:creationId xmlns:a16="http://schemas.microsoft.com/office/drawing/2014/main" id="{8BF7B8A3-1BEB-41E2-8CBF-5C2351ABF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8078" y="2533586"/>
              <a:ext cx="33972" cy="29781"/>
            </a:xfrm>
            <a:custGeom>
              <a:avLst/>
              <a:gdLst>
                <a:gd name="T0" fmla="*/ 33972 w 33972"/>
                <a:gd name="T1" fmla="*/ 18352 h 29781"/>
                <a:gd name="T2" fmla="*/ 26035 w 33972"/>
                <a:gd name="T3" fmla="*/ 29782 h 29781"/>
                <a:gd name="T4" fmla="*/ 0 w 33972"/>
                <a:gd name="T5" fmla="*/ 10795 h 29781"/>
                <a:gd name="T6" fmla="*/ 0 w 33972"/>
                <a:gd name="T7" fmla="*/ 10795 h 29781"/>
                <a:gd name="T8" fmla="*/ 6286 w 33972"/>
                <a:gd name="T9" fmla="*/ 0 h 29781"/>
                <a:gd name="T10" fmla="*/ 33972 w 33972"/>
                <a:gd name="T11" fmla="*/ 18352 h 29781"/>
                <a:gd name="T12" fmla="*/ 33972 w 33972"/>
                <a:gd name="T13" fmla="*/ 18352 h 297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5" name="Freeform 331">
              <a:extLst>
                <a:ext uri="{FF2B5EF4-FFF2-40B4-BE49-F238E27FC236}">
                  <a16:creationId xmlns:a16="http://schemas.microsoft.com/office/drawing/2014/main" id="{3B6B6349-AF9C-4A60-8283-3A18B8818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090" y="2440208"/>
              <a:ext cx="83830" cy="111665"/>
            </a:xfrm>
            <a:custGeom>
              <a:avLst/>
              <a:gdLst>
                <a:gd name="T0" fmla="*/ 83015 w 83830"/>
                <a:gd name="T1" fmla="*/ 61056 h 111665"/>
                <a:gd name="T2" fmla="*/ 40914 w 83830"/>
                <a:gd name="T3" fmla="*/ 98712 h 111665"/>
                <a:gd name="T4" fmla="*/ 31960 w 83830"/>
                <a:gd name="T5" fmla="*/ 111666 h 111665"/>
                <a:gd name="T6" fmla="*/ 31960 w 83830"/>
                <a:gd name="T7" fmla="*/ 111666 h 111665"/>
                <a:gd name="T8" fmla="*/ 4338 w 83830"/>
                <a:gd name="T9" fmla="*/ 93378 h 111665"/>
                <a:gd name="T10" fmla="*/ 8338 w 83830"/>
                <a:gd name="T11" fmla="*/ 86520 h 111665"/>
                <a:gd name="T12" fmla="*/ 718 w 83830"/>
                <a:gd name="T13" fmla="*/ 35402 h 111665"/>
                <a:gd name="T14" fmla="*/ 7513 w 83830"/>
                <a:gd name="T15" fmla="*/ 34196 h 111665"/>
                <a:gd name="T16" fmla="*/ 17482 w 83830"/>
                <a:gd name="T17" fmla="*/ 61565 h 111665"/>
                <a:gd name="T18" fmla="*/ 59583 w 83830"/>
                <a:gd name="T19" fmla="*/ 859 h 111665"/>
                <a:gd name="T20" fmla="*/ 63329 w 83830"/>
                <a:gd name="T21" fmla="*/ 2446 h 111665"/>
                <a:gd name="T22" fmla="*/ 59646 w 83830"/>
                <a:gd name="T23" fmla="*/ 25433 h 111665"/>
                <a:gd name="T24" fmla="*/ 83015 w 83830"/>
                <a:gd name="T25" fmla="*/ 61056 h 11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6" name="Freeform 332">
              <a:extLst>
                <a:ext uri="{FF2B5EF4-FFF2-40B4-BE49-F238E27FC236}">
                  <a16:creationId xmlns:a16="http://schemas.microsoft.com/office/drawing/2014/main" id="{925C96DF-B271-4EC4-8135-D1FFA582F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990" y="2826020"/>
              <a:ext cx="367557" cy="462281"/>
            </a:xfrm>
            <a:custGeom>
              <a:avLst/>
              <a:gdLst>
                <a:gd name="T0" fmla="*/ 347345 w 367557"/>
                <a:gd name="T1" fmla="*/ 460994 h 462281"/>
                <a:gd name="T2" fmla="*/ 318326 w 367557"/>
                <a:gd name="T3" fmla="*/ 458327 h 462281"/>
                <a:gd name="T4" fmla="*/ 304292 w 367557"/>
                <a:gd name="T5" fmla="*/ 449310 h 462281"/>
                <a:gd name="T6" fmla="*/ 276923 w 367557"/>
                <a:gd name="T7" fmla="*/ 256016 h 462281"/>
                <a:gd name="T8" fmla="*/ 140526 w 367557"/>
                <a:gd name="T9" fmla="*/ 139049 h 462281"/>
                <a:gd name="T10" fmla="*/ 140526 w 367557"/>
                <a:gd name="T11" fmla="*/ 139049 h 462281"/>
                <a:gd name="T12" fmla="*/ 120967 w 367557"/>
                <a:gd name="T13" fmla="*/ 128444 h 462281"/>
                <a:gd name="T14" fmla="*/ 43180 w 367557"/>
                <a:gd name="T15" fmla="*/ 83359 h 462281"/>
                <a:gd name="T16" fmla="*/ 20955 w 367557"/>
                <a:gd name="T17" fmla="*/ 60055 h 462281"/>
                <a:gd name="T18" fmla="*/ 0 w 367557"/>
                <a:gd name="T19" fmla="*/ 7477 h 462281"/>
                <a:gd name="T20" fmla="*/ 235458 w 367557"/>
                <a:gd name="T21" fmla="*/ 23098 h 462281"/>
                <a:gd name="T22" fmla="*/ 298831 w 367557"/>
                <a:gd name="T23" fmla="*/ 106727 h 462281"/>
                <a:gd name="T24" fmla="*/ 337376 w 367557"/>
                <a:gd name="T25" fmla="*/ 192579 h 462281"/>
                <a:gd name="T26" fmla="*/ 366713 w 367557"/>
                <a:gd name="T27" fmla="*/ 324786 h 462281"/>
                <a:gd name="T28" fmla="*/ 347345 w 367557"/>
                <a:gd name="T29" fmla="*/ 460994 h 462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9E91CE03-4F66-461A-A869-D425C7817093}"/>
                </a:ext>
              </a:extLst>
            </p:cNvPr>
            <p:cNvSpPr/>
            <p:nvPr/>
          </p:nvSpPr>
          <p:spPr>
            <a:xfrm>
              <a:off x="8935169" y="2886821"/>
              <a:ext cx="273058" cy="365281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18" name="Freeform 334">
              <a:extLst>
                <a:ext uri="{FF2B5EF4-FFF2-40B4-BE49-F238E27FC236}">
                  <a16:creationId xmlns:a16="http://schemas.microsoft.com/office/drawing/2014/main" id="{F3BAA24A-1196-4BA8-8C3C-7FFBC5ABF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4665" y="3284283"/>
              <a:ext cx="30670" cy="24797"/>
            </a:xfrm>
            <a:custGeom>
              <a:avLst/>
              <a:gdLst>
                <a:gd name="T0" fmla="*/ 30670 w 30670"/>
                <a:gd name="T1" fmla="*/ 2730 h 24797"/>
                <a:gd name="T2" fmla="*/ 22860 w 30670"/>
                <a:gd name="T3" fmla="*/ 24257 h 24797"/>
                <a:gd name="T4" fmla="*/ 0 w 30670"/>
                <a:gd name="T5" fmla="*/ 20638 h 24797"/>
                <a:gd name="T6" fmla="*/ 1715 w 30670"/>
                <a:gd name="T7" fmla="*/ 0 h 24797"/>
                <a:gd name="T8" fmla="*/ 30670 w 30670"/>
                <a:gd name="T9" fmla="*/ 2730 h 24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19" name="Freeform 335">
              <a:extLst>
                <a:ext uri="{FF2B5EF4-FFF2-40B4-BE49-F238E27FC236}">
                  <a16:creationId xmlns:a16="http://schemas.microsoft.com/office/drawing/2014/main" id="{7D24F9BD-D05F-40CD-B5F7-95F6BFD39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093" y="3304984"/>
              <a:ext cx="119646" cy="44468"/>
            </a:xfrm>
            <a:custGeom>
              <a:avLst/>
              <a:gdLst>
                <a:gd name="T0" fmla="*/ 119647 w 119646"/>
                <a:gd name="T1" fmla="*/ 28766 h 44468"/>
                <a:gd name="T2" fmla="*/ 119647 w 119646"/>
                <a:gd name="T3" fmla="*/ 39878 h 44468"/>
                <a:gd name="T4" fmla="*/ 33350 w 119646"/>
                <a:gd name="T5" fmla="*/ 42799 h 44468"/>
                <a:gd name="T6" fmla="*/ 28461 w 119646"/>
                <a:gd name="T7" fmla="*/ 32322 h 44468"/>
                <a:gd name="T8" fmla="*/ 20968 w 119646"/>
                <a:gd name="T9" fmla="*/ 42799 h 44468"/>
                <a:gd name="T10" fmla="*/ 12 w 119646"/>
                <a:gd name="T11" fmla="*/ 42799 h 44468"/>
                <a:gd name="T12" fmla="*/ 23571 w 119646"/>
                <a:gd name="T13" fmla="*/ 0 h 44468"/>
                <a:gd name="T14" fmla="*/ 46431 w 119646"/>
                <a:gd name="T15" fmla="*/ 3620 h 44468"/>
                <a:gd name="T16" fmla="*/ 119647 w 119646"/>
                <a:gd name="T17" fmla="*/ 28766 h 444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0" name="Freeform 336">
              <a:extLst>
                <a:ext uri="{FF2B5EF4-FFF2-40B4-BE49-F238E27FC236}">
                  <a16:creationId xmlns:a16="http://schemas.microsoft.com/office/drawing/2014/main" id="{5A6810E1-E314-4211-83E5-DC7907AA3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6606" y="3226816"/>
              <a:ext cx="37465" cy="36068"/>
            </a:xfrm>
            <a:custGeom>
              <a:avLst/>
              <a:gdLst>
                <a:gd name="T0" fmla="*/ 37465 w 37465"/>
                <a:gd name="T1" fmla="*/ 20447 h 36068"/>
                <a:gd name="T2" fmla="*/ 19241 w 37465"/>
                <a:gd name="T3" fmla="*/ 36068 h 36068"/>
                <a:gd name="T4" fmla="*/ 0 w 37465"/>
                <a:gd name="T5" fmla="*/ 16129 h 36068"/>
                <a:gd name="T6" fmla="*/ 18987 w 37465"/>
                <a:gd name="T7" fmla="*/ 0 h 36068"/>
                <a:gd name="T8" fmla="*/ 37465 w 37465"/>
                <a:gd name="T9" fmla="*/ 20447 h 36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1" name="Freeform 337">
              <a:extLst>
                <a:ext uri="{FF2B5EF4-FFF2-40B4-BE49-F238E27FC236}">
                  <a16:creationId xmlns:a16="http://schemas.microsoft.com/office/drawing/2014/main" id="{B094DB23-4F6F-4563-A803-CD7289497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6410" y="3240092"/>
              <a:ext cx="117347" cy="83878"/>
            </a:xfrm>
            <a:custGeom>
              <a:avLst/>
              <a:gdLst>
                <a:gd name="T0" fmla="*/ 117348 w 117347"/>
                <a:gd name="T1" fmla="*/ 83879 h 83878"/>
                <a:gd name="T2" fmla="*/ 63119 w 117347"/>
                <a:gd name="T3" fmla="*/ 83879 h 83878"/>
                <a:gd name="T4" fmla="*/ 29146 w 117347"/>
                <a:gd name="T5" fmla="*/ 51875 h 83878"/>
                <a:gd name="T6" fmla="*/ 36005 w 117347"/>
                <a:gd name="T7" fmla="*/ 35873 h 83878"/>
                <a:gd name="T8" fmla="*/ 14415 w 117347"/>
                <a:gd name="T9" fmla="*/ 33269 h 83878"/>
                <a:gd name="T10" fmla="*/ 0 w 117347"/>
                <a:gd name="T11" fmla="*/ 14283 h 83878"/>
                <a:gd name="T12" fmla="*/ 40195 w 117347"/>
                <a:gd name="T13" fmla="*/ 2916 h 83878"/>
                <a:gd name="T14" fmla="*/ 59436 w 117347"/>
                <a:gd name="T15" fmla="*/ 22855 h 83878"/>
                <a:gd name="T16" fmla="*/ 82042 w 117347"/>
                <a:gd name="T17" fmla="*/ 67559 h 83878"/>
                <a:gd name="T18" fmla="*/ 111443 w 117347"/>
                <a:gd name="T19" fmla="*/ 67559 h 83878"/>
                <a:gd name="T20" fmla="*/ 117348 w 117347"/>
                <a:gd name="T21" fmla="*/ 83879 h 838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2" name="Freeform 338">
              <a:extLst>
                <a:ext uri="{FF2B5EF4-FFF2-40B4-BE49-F238E27FC236}">
                  <a16:creationId xmlns:a16="http://schemas.microsoft.com/office/drawing/2014/main" id="{7DBB69F1-C29E-4EDB-B399-6629602D6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961" y="2695380"/>
              <a:ext cx="68706" cy="33468"/>
            </a:xfrm>
            <a:custGeom>
              <a:avLst/>
              <a:gdLst>
                <a:gd name="T0" fmla="*/ 68707 w 68706"/>
                <a:gd name="T1" fmla="*/ 15816 h 33468"/>
                <a:gd name="T2" fmla="*/ 64262 w 68706"/>
                <a:gd name="T3" fmla="*/ 33469 h 33468"/>
                <a:gd name="T4" fmla="*/ 0 w 68706"/>
                <a:gd name="T5" fmla="*/ 20769 h 33468"/>
                <a:gd name="T6" fmla="*/ 2477 w 68706"/>
                <a:gd name="T7" fmla="*/ 1528 h 33468"/>
                <a:gd name="T8" fmla="*/ 68707 w 68706"/>
                <a:gd name="T9" fmla="*/ 15816 h 33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3" name="Freeform 339">
              <a:extLst>
                <a:ext uri="{FF2B5EF4-FFF2-40B4-BE49-F238E27FC236}">
                  <a16:creationId xmlns:a16="http://schemas.microsoft.com/office/drawing/2014/main" id="{6EA04C33-62F0-4A78-A515-F874DF7D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250" y="2714294"/>
              <a:ext cx="69973" cy="75514"/>
            </a:xfrm>
            <a:custGeom>
              <a:avLst/>
              <a:gdLst>
                <a:gd name="T0" fmla="*/ 69973 w 69973"/>
                <a:gd name="T1" fmla="*/ 14554 h 75514"/>
                <a:gd name="T2" fmla="*/ 59306 w 69973"/>
                <a:gd name="T3" fmla="*/ 62243 h 75514"/>
                <a:gd name="T4" fmla="*/ 50860 w 69973"/>
                <a:gd name="T5" fmla="*/ 72212 h 75514"/>
                <a:gd name="T6" fmla="*/ 34668 w 69973"/>
                <a:gd name="T7" fmla="*/ 75514 h 75514"/>
                <a:gd name="T8" fmla="*/ 7807 w 69973"/>
                <a:gd name="T9" fmla="*/ 65545 h 75514"/>
                <a:gd name="T10" fmla="*/ 5076 w 69973"/>
                <a:gd name="T11" fmla="*/ 63195 h 75514"/>
                <a:gd name="T12" fmla="*/ 123 w 69973"/>
                <a:gd name="T13" fmla="*/ 50178 h 75514"/>
                <a:gd name="T14" fmla="*/ 5711 w 69973"/>
                <a:gd name="T15" fmla="*/ 1791 h 75514"/>
                <a:gd name="T16" fmla="*/ 69973 w 69973"/>
                <a:gd name="T17" fmla="*/ 14554 h 75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4" name="Freeform 340">
              <a:extLst>
                <a:ext uri="{FF2B5EF4-FFF2-40B4-BE49-F238E27FC236}">
                  <a16:creationId xmlns:a16="http://schemas.microsoft.com/office/drawing/2014/main" id="{4D5C4B07-EF8A-494B-B4EC-BCFFDD54E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135123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5" name="Freeform 341">
              <a:extLst>
                <a:ext uri="{FF2B5EF4-FFF2-40B4-BE49-F238E27FC236}">
                  <a16:creationId xmlns:a16="http://schemas.microsoft.com/office/drawing/2014/main" id="{6F7BD2C1-8BC4-4941-AB5D-B5AEB4185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99945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6" name="Freeform 342">
              <a:extLst>
                <a:ext uri="{FF2B5EF4-FFF2-40B4-BE49-F238E27FC236}">
                  <a16:creationId xmlns:a16="http://schemas.microsoft.com/office/drawing/2014/main" id="{E8CC71A7-37C2-4D13-86BE-B1B13154B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64766"/>
              <a:ext cx="60197" cy="38798"/>
            </a:xfrm>
            <a:custGeom>
              <a:avLst/>
              <a:gdLst>
                <a:gd name="T0" fmla="*/ 60198 w 60197"/>
                <a:gd name="T1" fmla="*/ 21907 h 38798"/>
                <a:gd name="T2" fmla="*/ 60198 w 60197"/>
                <a:gd name="T3" fmla="*/ 38798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7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7" name="Freeform 343">
              <a:extLst>
                <a:ext uri="{FF2B5EF4-FFF2-40B4-BE49-F238E27FC236}">
                  <a16:creationId xmlns:a16="http://schemas.microsoft.com/office/drawing/2014/main" id="{A241B67C-E8E8-4279-9F44-8FAF53571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006" y="2029586"/>
              <a:ext cx="60197" cy="38798"/>
            </a:xfrm>
            <a:custGeom>
              <a:avLst/>
              <a:gdLst>
                <a:gd name="T0" fmla="*/ 60198 w 60197"/>
                <a:gd name="T1" fmla="*/ 21908 h 38798"/>
                <a:gd name="T2" fmla="*/ 60198 w 60197"/>
                <a:gd name="T3" fmla="*/ 38799 h 38798"/>
                <a:gd name="T4" fmla="*/ 0 w 60197"/>
                <a:gd name="T5" fmla="*/ 16891 h 38798"/>
                <a:gd name="T6" fmla="*/ 0 w 60197"/>
                <a:gd name="T7" fmla="*/ 0 h 387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lnTo>
                    <a:pt x="60198" y="219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8" name="Freeform 344">
              <a:extLst>
                <a:ext uri="{FF2B5EF4-FFF2-40B4-BE49-F238E27FC236}">
                  <a16:creationId xmlns:a16="http://schemas.microsoft.com/office/drawing/2014/main" id="{6F173C1B-61F6-495D-9A33-970B7BF4B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452" y="2015807"/>
              <a:ext cx="47752" cy="17335"/>
            </a:xfrm>
            <a:custGeom>
              <a:avLst/>
              <a:gdLst>
                <a:gd name="T0" fmla="*/ 47752 w 47752"/>
                <a:gd name="T1" fmla="*/ 508 h 17335"/>
                <a:gd name="T2" fmla="*/ 47752 w 47752"/>
                <a:gd name="T3" fmla="*/ 17335 h 17335"/>
                <a:gd name="T4" fmla="*/ 0 w 47752"/>
                <a:gd name="T5" fmla="*/ 0 h 17335"/>
                <a:gd name="T6" fmla="*/ 46355 w 47752"/>
                <a:gd name="T7" fmla="*/ 0 h 173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lnTo>
                    <a:pt x="47752" y="508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29" name="Freeform 345">
              <a:extLst>
                <a:ext uri="{FF2B5EF4-FFF2-40B4-BE49-F238E27FC236}">
                  <a16:creationId xmlns:a16="http://schemas.microsoft.com/office/drawing/2014/main" id="{830536C1-ADC5-44DA-9046-CBD202E55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468" y="2528316"/>
              <a:ext cx="108584" cy="34353"/>
            </a:xfrm>
            <a:custGeom>
              <a:avLst/>
              <a:gdLst>
                <a:gd name="T0" fmla="*/ 108585 w 108584"/>
                <a:gd name="T1" fmla="*/ 7048 h 34353"/>
                <a:gd name="T2" fmla="*/ 106299 w 108584"/>
                <a:gd name="T3" fmla="*/ 27114 h 34353"/>
                <a:gd name="T4" fmla="*/ 105410 w 108584"/>
                <a:gd name="T5" fmla="*/ 34354 h 34353"/>
                <a:gd name="T6" fmla="*/ 43307 w 108584"/>
                <a:gd name="T7" fmla="*/ 28829 h 34353"/>
                <a:gd name="T8" fmla="*/ 0 w 108584"/>
                <a:gd name="T9" fmla="*/ 10223 h 34353"/>
                <a:gd name="T10" fmla="*/ 50673 w 108584"/>
                <a:gd name="T11" fmla="*/ 0 h 34353"/>
                <a:gd name="T12" fmla="*/ 108585 w 108584"/>
                <a:gd name="T13" fmla="*/ 7048 h 343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9E179D32-7D1E-496E-969B-B286266BBFFB}"/>
                </a:ext>
              </a:extLst>
            </p:cNvPr>
            <p:cNvSpPr/>
            <p:nvPr/>
          </p:nvSpPr>
          <p:spPr>
            <a:xfrm>
              <a:off x="9681314" y="2481835"/>
              <a:ext cx="100015" cy="69880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1" name="Freeform 347">
              <a:extLst>
                <a:ext uri="{FF2B5EF4-FFF2-40B4-BE49-F238E27FC236}">
                  <a16:creationId xmlns:a16="http://schemas.microsoft.com/office/drawing/2014/main" id="{5F0468A0-40F0-4043-940E-FE1857E6A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063" y="2472880"/>
              <a:ext cx="219455" cy="84462"/>
            </a:xfrm>
            <a:custGeom>
              <a:avLst/>
              <a:gdLst>
                <a:gd name="T0" fmla="*/ 219456 w 219455"/>
                <a:gd name="T1" fmla="*/ 64389 h 84462"/>
                <a:gd name="T2" fmla="*/ 162751 w 219455"/>
                <a:gd name="T3" fmla="*/ 78613 h 84462"/>
                <a:gd name="T4" fmla="*/ 0 w 219455"/>
                <a:gd name="T5" fmla="*/ 76771 h 84462"/>
                <a:gd name="T6" fmla="*/ 5397 w 219455"/>
                <a:gd name="T7" fmla="*/ 46418 h 84462"/>
                <a:gd name="T8" fmla="*/ 183261 w 219455"/>
                <a:gd name="T9" fmla="*/ 0 h 84462"/>
                <a:gd name="T10" fmla="*/ 219456 w 219455"/>
                <a:gd name="T11" fmla="*/ 64389 h 8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DC0DC716-AC24-4509-B9EF-9EF6FFF7AEAD}"/>
                </a:ext>
              </a:extLst>
            </p:cNvPr>
            <p:cNvSpPr/>
            <p:nvPr/>
          </p:nvSpPr>
          <p:spPr>
            <a:xfrm>
              <a:off x="9938497" y="2488187"/>
              <a:ext cx="147641" cy="7464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7033" name="Freeform 349">
              <a:extLst>
                <a:ext uri="{FF2B5EF4-FFF2-40B4-BE49-F238E27FC236}">
                  <a16:creationId xmlns:a16="http://schemas.microsoft.com/office/drawing/2014/main" id="{115A4897-F409-4748-B055-248645A82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040" y="2315845"/>
              <a:ext cx="82041" cy="75858"/>
            </a:xfrm>
            <a:custGeom>
              <a:avLst/>
              <a:gdLst>
                <a:gd name="T0" fmla="*/ 82042 w 82041"/>
                <a:gd name="T1" fmla="*/ 38671 h 75858"/>
                <a:gd name="T2" fmla="*/ 81026 w 82041"/>
                <a:gd name="T3" fmla="*/ 37401 h 75858"/>
                <a:gd name="T4" fmla="*/ 58991 w 82041"/>
                <a:gd name="T5" fmla="*/ 54610 h 75858"/>
                <a:gd name="T6" fmla="*/ 31750 w 82041"/>
                <a:gd name="T7" fmla="*/ 32957 h 75858"/>
                <a:gd name="T8" fmla="*/ 69786 w 82041"/>
                <a:gd name="T9" fmla="*/ 1270 h 75858"/>
                <a:gd name="T10" fmla="*/ 68707 w 82041"/>
                <a:gd name="T11" fmla="*/ 0 h 75858"/>
                <a:gd name="T12" fmla="*/ 30416 w 82041"/>
                <a:gd name="T13" fmla="*/ 31877 h 75858"/>
                <a:gd name="T14" fmla="*/ 29972 w 82041"/>
                <a:gd name="T15" fmla="*/ 31496 h 75858"/>
                <a:gd name="T16" fmla="*/ 0 w 82041"/>
                <a:gd name="T17" fmla="*/ 59055 h 75858"/>
                <a:gd name="T18" fmla="*/ 10795 w 82041"/>
                <a:gd name="T19" fmla="*/ 70929 h 75858"/>
                <a:gd name="T20" fmla="*/ 45974 w 82041"/>
                <a:gd name="T21" fmla="*/ 74485 h 75858"/>
                <a:gd name="T22" fmla="*/ 60389 w 82041"/>
                <a:gd name="T23" fmla="*/ 55689 h 75858"/>
                <a:gd name="T24" fmla="*/ 60325 w 82041"/>
                <a:gd name="T25" fmla="*/ 55626 h 75858"/>
                <a:gd name="T26" fmla="*/ 82042 w 82041"/>
                <a:gd name="T27" fmla="*/ 38671 h 758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4" name="Freeform 350">
              <a:extLst>
                <a:ext uri="{FF2B5EF4-FFF2-40B4-BE49-F238E27FC236}">
                  <a16:creationId xmlns:a16="http://schemas.microsoft.com/office/drawing/2014/main" id="{EA961C25-F1F7-4967-8D79-5AAE9C752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110" y="2403030"/>
              <a:ext cx="420116" cy="116268"/>
            </a:xfrm>
            <a:custGeom>
              <a:avLst/>
              <a:gdLst>
                <a:gd name="T0" fmla="*/ 420116 w 420116"/>
                <a:gd name="T1" fmla="*/ 12383 h 116268"/>
                <a:gd name="T2" fmla="*/ 418402 w 420116"/>
                <a:gd name="T3" fmla="*/ 92012 h 116268"/>
                <a:gd name="T4" fmla="*/ 229045 w 420116"/>
                <a:gd name="T5" fmla="*/ 114046 h 116268"/>
                <a:gd name="T6" fmla="*/ 198755 w 420116"/>
                <a:gd name="T7" fmla="*/ 116268 h 116268"/>
                <a:gd name="T8" fmla="*/ 168466 w 420116"/>
                <a:gd name="T9" fmla="*/ 114046 h 116268"/>
                <a:gd name="T10" fmla="*/ 17526 w 420116"/>
                <a:gd name="T11" fmla="*/ 92012 h 116268"/>
                <a:gd name="T12" fmla="*/ 0 w 420116"/>
                <a:gd name="T13" fmla="*/ 0 h 116268"/>
                <a:gd name="T14" fmla="*/ 198755 w 420116"/>
                <a:gd name="T15" fmla="*/ 101283 h 116268"/>
                <a:gd name="T16" fmla="*/ 420116 w 420116"/>
                <a:gd name="T17" fmla="*/ 12383 h 116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5" name="Freeform 351">
              <a:extLst>
                <a:ext uri="{FF2B5EF4-FFF2-40B4-BE49-F238E27FC236}">
                  <a16:creationId xmlns:a16="http://schemas.microsoft.com/office/drawing/2014/main" id="{70584AE5-E498-44EB-816F-1CD0F39F4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009" y="2426716"/>
              <a:ext cx="63" cy="190"/>
            </a:xfrm>
            <a:custGeom>
              <a:avLst/>
              <a:gdLst>
                <a:gd name="T0" fmla="*/ 64 w 63"/>
                <a:gd name="T1" fmla="*/ 0 h 190"/>
                <a:gd name="T2" fmla="*/ 0 w 63"/>
                <a:gd name="T3" fmla="*/ 190 h 190"/>
                <a:gd name="T4" fmla="*/ 64 w 63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6" name="Freeform 352">
              <a:extLst>
                <a:ext uri="{FF2B5EF4-FFF2-40B4-BE49-F238E27FC236}">
                  <a16:creationId xmlns:a16="http://schemas.microsoft.com/office/drawing/2014/main" id="{E9F41AED-91E0-4281-8DA5-B114E67FD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334" y="2704147"/>
              <a:ext cx="384873" cy="81978"/>
            </a:xfrm>
            <a:custGeom>
              <a:avLst/>
              <a:gdLst>
                <a:gd name="T0" fmla="*/ 384873 w 384873"/>
                <a:gd name="T1" fmla="*/ 1968 h 81978"/>
                <a:gd name="T2" fmla="*/ 373824 w 384873"/>
                <a:gd name="T3" fmla="*/ 57785 h 81978"/>
                <a:gd name="T4" fmla="*/ 222885 w 384873"/>
                <a:gd name="T5" fmla="*/ 79756 h 81978"/>
                <a:gd name="T6" fmla="*/ 192596 w 384873"/>
                <a:gd name="T7" fmla="*/ 81979 h 81978"/>
                <a:gd name="T8" fmla="*/ 162243 w 384873"/>
                <a:gd name="T9" fmla="*/ 79756 h 81978"/>
                <a:gd name="T10" fmla="*/ 11367 w 384873"/>
                <a:gd name="T11" fmla="*/ 57785 h 81978"/>
                <a:gd name="T12" fmla="*/ 0 w 384873"/>
                <a:gd name="T13" fmla="*/ 0 h 81978"/>
                <a:gd name="T14" fmla="*/ 192596 w 384873"/>
                <a:gd name="T15" fmla="*/ 68389 h 81978"/>
                <a:gd name="T16" fmla="*/ 384873 w 384873"/>
                <a:gd name="T17" fmla="*/ 1968 h 81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7" name="Freeform 353">
              <a:extLst>
                <a:ext uri="{FF2B5EF4-FFF2-40B4-BE49-F238E27FC236}">
                  <a16:creationId xmlns:a16="http://schemas.microsoft.com/office/drawing/2014/main" id="{F1BDB176-4FBB-4AA7-B674-32CA65AA8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7797" y="2777186"/>
              <a:ext cx="109659" cy="61589"/>
            </a:xfrm>
            <a:custGeom>
              <a:avLst/>
              <a:gdLst>
                <a:gd name="T0" fmla="*/ 1185 w 109659"/>
                <a:gd name="T1" fmla="*/ 6971 h 61589"/>
                <a:gd name="T2" fmla="*/ 79227 w 109659"/>
                <a:gd name="T3" fmla="*/ 57517 h 61589"/>
                <a:gd name="T4" fmla="*/ 105707 w 109659"/>
                <a:gd name="T5" fmla="*/ 61581 h 61589"/>
                <a:gd name="T6" fmla="*/ 105707 w 109659"/>
                <a:gd name="T7" fmla="*/ 53390 h 61589"/>
                <a:gd name="T8" fmla="*/ 24617 w 109659"/>
                <a:gd name="T9" fmla="*/ 19862 h 61589"/>
                <a:gd name="T10" fmla="*/ 7028 w 109659"/>
                <a:gd name="T11" fmla="*/ 1193 h 61589"/>
                <a:gd name="T12" fmla="*/ 1249 w 109659"/>
                <a:gd name="T13" fmla="*/ 1193 h 61589"/>
                <a:gd name="T14" fmla="*/ 1185 w 109659"/>
                <a:gd name="T15" fmla="*/ 6971 h 61589"/>
                <a:gd name="T16" fmla="*/ 1185 w 109659"/>
                <a:gd name="T17" fmla="*/ 6971 h 615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8" name="Freeform 354">
              <a:extLst>
                <a:ext uri="{FF2B5EF4-FFF2-40B4-BE49-F238E27FC236}">
                  <a16:creationId xmlns:a16="http://schemas.microsoft.com/office/drawing/2014/main" id="{53CC7EDE-4D48-4CEF-92C5-9D0EC160F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2110" y="2845921"/>
              <a:ext cx="60141" cy="17123"/>
            </a:xfrm>
            <a:custGeom>
              <a:avLst/>
              <a:gdLst>
                <a:gd name="T0" fmla="*/ 2976 w 60141"/>
                <a:gd name="T1" fmla="*/ 8150 h 17123"/>
                <a:gd name="T2" fmla="*/ 56189 w 60141"/>
                <a:gd name="T3" fmla="*/ 17040 h 17123"/>
                <a:gd name="T4" fmla="*/ 56189 w 60141"/>
                <a:gd name="T5" fmla="*/ 8848 h 17123"/>
                <a:gd name="T6" fmla="*/ 5198 w 60141"/>
                <a:gd name="T7" fmla="*/ 212 h 17123"/>
                <a:gd name="T8" fmla="*/ 182 w 60141"/>
                <a:gd name="T9" fmla="*/ 3070 h 17123"/>
                <a:gd name="T10" fmla="*/ 2976 w 60141"/>
                <a:gd name="T11" fmla="*/ 8150 h 17123"/>
                <a:gd name="T12" fmla="*/ 2976 w 60141"/>
                <a:gd name="T13" fmla="*/ 8150 h 17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39" name="Freeform 355">
              <a:extLst>
                <a:ext uri="{FF2B5EF4-FFF2-40B4-BE49-F238E27FC236}">
                  <a16:creationId xmlns:a16="http://schemas.microsoft.com/office/drawing/2014/main" id="{ADB05D38-6A16-48C9-8A93-6E3D97BDB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0491" y="2258754"/>
              <a:ext cx="59596" cy="52199"/>
            </a:xfrm>
            <a:custGeom>
              <a:avLst/>
              <a:gdLst>
                <a:gd name="T0" fmla="*/ 3050 w 59596"/>
                <a:gd name="T1" fmla="*/ 8069 h 52199"/>
                <a:gd name="T2" fmla="*/ 52008 w 59596"/>
                <a:gd name="T3" fmla="*/ 50169 h 52199"/>
                <a:gd name="T4" fmla="*/ 59057 w 59596"/>
                <a:gd name="T5" fmla="*/ 46041 h 52199"/>
                <a:gd name="T6" fmla="*/ 5145 w 59596"/>
                <a:gd name="T7" fmla="*/ 194 h 52199"/>
                <a:gd name="T8" fmla="*/ 129 w 59596"/>
                <a:gd name="T9" fmla="*/ 3052 h 52199"/>
                <a:gd name="T10" fmla="*/ 3050 w 59596"/>
                <a:gd name="T11" fmla="*/ 8069 h 52199"/>
                <a:gd name="T12" fmla="*/ 3050 w 59596"/>
                <a:gd name="T13" fmla="*/ 8069 h 521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0" name="Freeform 356">
              <a:extLst>
                <a:ext uri="{FF2B5EF4-FFF2-40B4-BE49-F238E27FC236}">
                  <a16:creationId xmlns:a16="http://schemas.microsoft.com/office/drawing/2014/main" id="{0A7823EC-D632-47CA-84C8-D6525B898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791" y="2236615"/>
              <a:ext cx="35508" cy="25849"/>
            </a:xfrm>
            <a:custGeom>
              <a:avLst/>
              <a:gdLst>
                <a:gd name="T0" fmla="*/ 2973 w 35508"/>
                <a:gd name="T1" fmla="*/ 8046 h 25849"/>
                <a:gd name="T2" fmla="*/ 28564 w 35508"/>
                <a:gd name="T3" fmla="*/ 24683 h 25849"/>
                <a:gd name="T4" fmla="*/ 34342 w 35508"/>
                <a:gd name="T5" fmla="*/ 24683 h 25849"/>
                <a:gd name="T6" fmla="*/ 34342 w 35508"/>
                <a:gd name="T7" fmla="*/ 18905 h 25849"/>
                <a:gd name="T8" fmla="*/ 5132 w 35508"/>
                <a:gd name="T9" fmla="*/ 172 h 25849"/>
                <a:gd name="T10" fmla="*/ 115 w 35508"/>
                <a:gd name="T11" fmla="*/ 3030 h 25849"/>
                <a:gd name="T12" fmla="*/ 2973 w 35508"/>
                <a:gd name="T13" fmla="*/ 8046 h 25849"/>
                <a:gd name="T14" fmla="*/ 2973 w 35508"/>
                <a:gd name="T15" fmla="*/ 8046 h 258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1" name="Freeform 357">
              <a:extLst>
                <a:ext uri="{FF2B5EF4-FFF2-40B4-BE49-F238E27FC236}">
                  <a16:creationId xmlns:a16="http://schemas.microsoft.com/office/drawing/2014/main" id="{1EF0E645-476A-461E-8F14-1369490C2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5038" y="2340800"/>
              <a:ext cx="76707" cy="76708"/>
            </a:xfrm>
            <a:custGeom>
              <a:avLst/>
              <a:gdLst>
                <a:gd name="T0" fmla="*/ 76708 w 76707"/>
                <a:gd name="T1" fmla="*/ 38354 h 76708"/>
                <a:gd name="T2" fmla="*/ 38354 w 76707"/>
                <a:gd name="T3" fmla="*/ 76708 h 76708"/>
                <a:gd name="T4" fmla="*/ -1 w 76707"/>
                <a:gd name="T5" fmla="*/ 38354 h 76708"/>
                <a:gd name="T6" fmla="*/ 38354 w 76707"/>
                <a:gd name="T7" fmla="*/ 0 h 76708"/>
                <a:gd name="T8" fmla="*/ 76708 w 76707"/>
                <a:gd name="T9" fmla="*/ 38354 h 767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7042" name="Freeform 358">
              <a:extLst>
                <a:ext uri="{FF2B5EF4-FFF2-40B4-BE49-F238E27FC236}">
                  <a16:creationId xmlns:a16="http://schemas.microsoft.com/office/drawing/2014/main" id="{BAE0962D-4B0C-4B92-8955-3139D2E5C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851" y="2764461"/>
              <a:ext cx="178113" cy="245420"/>
            </a:xfrm>
            <a:custGeom>
              <a:avLst/>
              <a:gdLst>
                <a:gd name="T0" fmla="*/ 164979 w 178113"/>
                <a:gd name="T1" fmla="*/ 126185 h 245420"/>
                <a:gd name="T2" fmla="*/ 124466 w 178113"/>
                <a:gd name="T3" fmla="*/ 71321 h 245420"/>
                <a:gd name="T4" fmla="*/ 74301 w 178113"/>
                <a:gd name="T5" fmla="*/ 16521 h 245420"/>
                <a:gd name="T6" fmla="*/ 57346 w 178113"/>
                <a:gd name="T7" fmla="*/ 2424 h 245420"/>
                <a:gd name="T8" fmla="*/ 21850 w 178113"/>
                <a:gd name="T9" fmla="*/ 8266 h 245420"/>
                <a:gd name="T10" fmla="*/ 6 w 178113"/>
                <a:gd name="T11" fmla="*/ 52081 h 245420"/>
                <a:gd name="T12" fmla="*/ 23247 w 178113"/>
                <a:gd name="T13" fmla="*/ 95197 h 245420"/>
                <a:gd name="T14" fmla="*/ 59505 w 178113"/>
                <a:gd name="T15" fmla="*/ 110691 h 245420"/>
                <a:gd name="T16" fmla="*/ 133419 w 178113"/>
                <a:gd name="T17" fmla="*/ 201242 h 245420"/>
                <a:gd name="T18" fmla="*/ 139007 w 178113"/>
                <a:gd name="T19" fmla="*/ 227277 h 245420"/>
                <a:gd name="T20" fmla="*/ 157422 w 178113"/>
                <a:gd name="T21" fmla="*/ 245057 h 245420"/>
                <a:gd name="T22" fmla="*/ 164979 w 178113"/>
                <a:gd name="T23" fmla="*/ 126185 h 2454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8136F18C-A81E-4C7E-9914-D6BEF1C16A02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2636838"/>
            <a:ext cx="2249488" cy="1360487"/>
            <a:chOff x="1860677" y="1980183"/>
            <a:chExt cx="2249551" cy="1360552"/>
          </a:xfrm>
        </p:grpSpPr>
        <p:sp>
          <p:nvSpPr>
            <p:cNvPr id="36879" name="Freeform 360">
              <a:extLst>
                <a:ext uri="{FF2B5EF4-FFF2-40B4-BE49-F238E27FC236}">
                  <a16:creationId xmlns:a16="http://schemas.microsoft.com/office/drawing/2014/main" id="{19553008-C04F-42FF-A614-2BA97388E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745" y="2077507"/>
              <a:ext cx="531416" cy="267753"/>
            </a:xfrm>
            <a:custGeom>
              <a:avLst/>
              <a:gdLst>
                <a:gd name="T0" fmla="*/ 320648 w 531416"/>
                <a:gd name="T1" fmla="*/ 262594 h 267753"/>
                <a:gd name="T2" fmla="*/ 83793 w 531416"/>
                <a:gd name="T3" fmla="*/ 217700 h 267753"/>
                <a:gd name="T4" fmla="*/ 4164 w 531416"/>
                <a:gd name="T5" fmla="*/ 126514 h 267753"/>
                <a:gd name="T6" fmla="*/ 43979 w 531416"/>
                <a:gd name="T7" fmla="*/ 20342 h 267753"/>
                <a:gd name="T8" fmla="*/ 143293 w 531416"/>
                <a:gd name="T9" fmla="*/ 30438 h 267753"/>
                <a:gd name="T10" fmla="*/ 240321 w 531416"/>
                <a:gd name="T11" fmla="*/ 62506 h 267753"/>
                <a:gd name="T12" fmla="*/ 418184 w 531416"/>
                <a:gd name="T13" fmla="*/ 85 h 267753"/>
                <a:gd name="T14" fmla="*/ 522388 w 531416"/>
                <a:gd name="T15" fmla="*/ 141373 h 267753"/>
                <a:gd name="T16" fmla="*/ 320648 w 531416"/>
                <a:gd name="T17" fmla="*/ 262594 h 2677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0" name="Freeform 361">
              <a:extLst>
                <a:ext uri="{FF2B5EF4-FFF2-40B4-BE49-F238E27FC236}">
                  <a16:creationId xmlns:a16="http://schemas.microsoft.com/office/drawing/2014/main" id="{20FFEB34-7012-4476-BB12-267D339AA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886" y="2144471"/>
              <a:ext cx="2125738" cy="1160068"/>
            </a:xfrm>
            <a:custGeom>
              <a:avLst/>
              <a:gdLst>
                <a:gd name="T0" fmla="*/ 2051252 w 2125738"/>
                <a:gd name="T1" fmla="*/ 1147305 h 1160068"/>
                <a:gd name="T2" fmla="*/ 2122118 w 2125738"/>
                <a:gd name="T3" fmla="*/ 735761 h 1160068"/>
                <a:gd name="T4" fmla="*/ 1870785 w 2125738"/>
                <a:gd name="T5" fmla="*/ 435279 h 1160068"/>
                <a:gd name="T6" fmla="*/ 1727402 w 2125738"/>
                <a:gd name="T7" fmla="*/ 393750 h 1160068"/>
                <a:gd name="T8" fmla="*/ 1710448 w 2125738"/>
                <a:gd name="T9" fmla="*/ 243001 h 1160068"/>
                <a:gd name="T10" fmla="*/ 1552841 w 2125738"/>
                <a:gd name="T11" fmla="*/ 21894 h 1160068"/>
                <a:gd name="T12" fmla="*/ 1274203 w 2125738"/>
                <a:gd name="T13" fmla="*/ 39611 h 1160068"/>
                <a:gd name="T14" fmla="*/ 1067129 w 2125738"/>
                <a:gd name="T15" fmla="*/ 234683 h 1160068"/>
                <a:gd name="T16" fmla="*/ 992897 w 2125738"/>
                <a:gd name="T17" fmla="*/ 342760 h 1160068"/>
                <a:gd name="T18" fmla="*/ 879931 w 2125738"/>
                <a:gd name="T19" fmla="*/ 402196 h 1160068"/>
                <a:gd name="T20" fmla="*/ 708608 w 2125738"/>
                <a:gd name="T21" fmla="*/ 281609 h 1160068"/>
                <a:gd name="T22" fmla="*/ 539127 w 2125738"/>
                <a:gd name="T23" fmla="*/ 157403 h 1160068"/>
                <a:gd name="T24" fmla="*/ 378535 w 2125738"/>
                <a:gd name="T25" fmla="*/ 251447 h 1160068"/>
                <a:gd name="T26" fmla="*/ 150760 w 2125738"/>
                <a:gd name="T27" fmla="*/ 486016 h 1160068"/>
                <a:gd name="T28" fmla="*/ 24840 w 2125738"/>
                <a:gd name="T29" fmla="*/ 651624 h 1160068"/>
                <a:gd name="T30" fmla="*/ 30237 w 2125738"/>
                <a:gd name="T31" fmla="*/ 926007 h 1160068"/>
                <a:gd name="T32" fmla="*/ 181050 w 2125738"/>
                <a:gd name="T33" fmla="*/ 1120000 h 1160068"/>
                <a:gd name="T34" fmla="*/ 335863 w 2125738"/>
                <a:gd name="T35" fmla="*/ 1160068 h 1160068"/>
                <a:gd name="T36" fmla="*/ 2051252 w 2125738"/>
                <a:gd name="T37" fmla="*/ 1147305 h 11600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FC7A79A8-4492-4360-B406-2A50C705B2A5}"/>
                </a:ext>
              </a:extLst>
            </p:cNvPr>
            <p:cNvSpPr/>
            <p:nvPr/>
          </p:nvSpPr>
          <p:spPr>
            <a:xfrm>
              <a:off x="1860677" y="3248656"/>
              <a:ext cx="2249551" cy="92079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6882" name="Graphic 2">
              <a:extLst>
                <a:ext uri="{FF2B5EF4-FFF2-40B4-BE49-F238E27FC236}">
                  <a16:creationId xmlns:a16="http://schemas.microsoft.com/office/drawing/2014/main" id="{94D2364A-BB83-466B-AA3F-F147DFB83F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36970" name="Freeform 451">
                <a:extLst>
                  <a:ext uri="{FF2B5EF4-FFF2-40B4-BE49-F238E27FC236}">
                    <a16:creationId xmlns:a16="http://schemas.microsoft.com/office/drawing/2014/main" id="{BF23AFF2-6C1D-46CD-8082-C6DC97DFC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366581"/>
                <a:ext cx="597725" cy="734186"/>
              </a:xfrm>
              <a:custGeom>
                <a:avLst/>
                <a:gdLst>
                  <a:gd name="T0" fmla="*/ 597726 w 597725"/>
                  <a:gd name="T1" fmla="*/ 471995 h 734186"/>
                  <a:gd name="T2" fmla="*/ 597726 w 597725"/>
                  <a:gd name="T3" fmla="*/ 475805 h 734186"/>
                  <a:gd name="T4" fmla="*/ 597598 w 597725"/>
                  <a:gd name="T5" fmla="*/ 487236 h 734186"/>
                  <a:gd name="T6" fmla="*/ 596836 w 597725"/>
                  <a:gd name="T7" fmla="*/ 509143 h 734186"/>
                  <a:gd name="T8" fmla="*/ 588073 w 597725"/>
                  <a:gd name="T9" fmla="*/ 570357 h 734186"/>
                  <a:gd name="T10" fmla="*/ 313055 w 597725"/>
                  <a:gd name="T11" fmla="*/ 734187 h 734186"/>
                  <a:gd name="T12" fmla="*/ 298831 w 597725"/>
                  <a:gd name="T13" fmla="*/ 733806 h 734186"/>
                  <a:gd name="T14" fmla="*/ 284670 w 597725"/>
                  <a:gd name="T15" fmla="*/ 734187 h 734186"/>
                  <a:gd name="T16" fmla="*/ 9652 w 597725"/>
                  <a:gd name="T17" fmla="*/ 570357 h 734186"/>
                  <a:gd name="T18" fmla="*/ 1143 w 597725"/>
                  <a:gd name="T19" fmla="*/ 513588 h 734186"/>
                  <a:gd name="T20" fmla="*/ 127 w 597725"/>
                  <a:gd name="T21" fmla="*/ 487553 h 734186"/>
                  <a:gd name="T22" fmla="*/ 508 w 597725"/>
                  <a:gd name="T23" fmla="*/ 446088 h 734186"/>
                  <a:gd name="T24" fmla="*/ 508 w 597725"/>
                  <a:gd name="T25" fmla="*/ 446088 h 734186"/>
                  <a:gd name="T26" fmla="*/ 57976 w 597725"/>
                  <a:gd name="T27" fmla="*/ 32131 h 734186"/>
                  <a:gd name="T28" fmla="*/ 258572 w 597725"/>
                  <a:gd name="T29" fmla="*/ 2921 h 734186"/>
                  <a:gd name="T30" fmla="*/ 298831 w 597725"/>
                  <a:gd name="T31" fmla="*/ 0 h 734186"/>
                  <a:gd name="T32" fmla="*/ 339154 w 597725"/>
                  <a:gd name="T33" fmla="*/ 2921 h 734186"/>
                  <a:gd name="T34" fmla="*/ 588772 w 597725"/>
                  <a:gd name="T35" fmla="*/ 32131 h 734186"/>
                  <a:gd name="T36" fmla="*/ 597662 w 597725"/>
                  <a:gd name="T37" fmla="*/ 451866 h 734186"/>
                  <a:gd name="T38" fmla="*/ 597726 w 597725"/>
                  <a:gd name="T39" fmla="*/ 471995 h 73418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1" name="Freeform 452">
                <a:extLst>
                  <a:ext uri="{FF2B5EF4-FFF2-40B4-BE49-F238E27FC236}">
                    <a16:creationId xmlns:a16="http://schemas.microsoft.com/office/drawing/2014/main" id="{ED94A9A4-4635-4047-9403-9BF9A9F1B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385" y="2366517"/>
                <a:ext cx="598169" cy="734250"/>
              </a:xfrm>
              <a:custGeom>
                <a:avLst/>
                <a:gdLst>
                  <a:gd name="T0" fmla="*/ 598170 w 598169"/>
                  <a:gd name="T1" fmla="*/ 472059 h 734250"/>
                  <a:gd name="T2" fmla="*/ 598170 w 598169"/>
                  <a:gd name="T3" fmla="*/ 475869 h 734250"/>
                  <a:gd name="T4" fmla="*/ 598043 w 598169"/>
                  <a:gd name="T5" fmla="*/ 488760 h 734250"/>
                  <a:gd name="T6" fmla="*/ 597281 w 598169"/>
                  <a:gd name="T7" fmla="*/ 509207 h 734250"/>
                  <a:gd name="T8" fmla="*/ 588518 w 598169"/>
                  <a:gd name="T9" fmla="*/ 570421 h 734250"/>
                  <a:gd name="T10" fmla="*/ 313499 w 598169"/>
                  <a:gd name="T11" fmla="*/ 734251 h 734250"/>
                  <a:gd name="T12" fmla="*/ 299275 w 598169"/>
                  <a:gd name="T13" fmla="*/ 733870 h 734250"/>
                  <a:gd name="T14" fmla="*/ 285115 w 598169"/>
                  <a:gd name="T15" fmla="*/ 734251 h 734250"/>
                  <a:gd name="T16" fmla="*/ 10096 w 598169"/>
                  <a:gd name="T17" fmla="*/ 570421 h 734250"/>
                  <a:gd name="T18" fmla="*/ 1587 w 598169"/>
                  <a:gd name="T19" fmla="*/ 513652 h 734250"/>
                  <a:gd name="T20" fmla="*/ 508 w 598169"/>
                  <a:gd name="T21" fmla="*/ 487299 h 734250"/>
                  <a:gd name="T22" fmla="*/ 127 w 598169"/>
                  <a:gd name="T23" fmla="*/ 456629 h 734250"/>
                  <a:gd name="T24" fmla="*/ 9334 w 598169"/>
                  <a:gd name="T25" fmla="*/ 32131 h 734250"/>
                  <a:gd name="T26" fmla="*/ 258953 w 598169"/>
                  <a:gd name="T27" fmla="*/ 2921 h 734250"/>
                  <a:gd name="T28" fmla="*/ 299212 w 598169"/>
                  <a:gd name="T29" fmla="*/ 0 h 734250"/>
                  <a:gd name="T30" fmla="*/ 339534 w 598169"/>
                  <a:gd name="T31" fmla="*/ 2921 h 734250"/>
                  <a:gd name="T32" fmla="*/ 540131 w 598169"/>
                  <a:gd name="T33" fmla="*/ 32131 h 734250"/>
                  <a:gd name="T34" fmla="*/ 597662 w 598169"/>
                  <a:gd name="T35" fmla="*/ 447548 h 734250"/>
                  <a:gd name="T36" fmla="*/ 598170 w 598169"/>
                  <a:gd name="T37" fmla="*/ 472059 h 7342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2" name="Freeform 453">
                <a:extLst>
                  <a:ext uri="{FF2B5EF4-FFF2-40B4-BE49-F238E27FC236}">
                    <a16:creationId xmlns:a16="http://schemas.microsoft.com/office/drawing/2014/main" id="{ED36D910-31F6-4FBA-8254-0BEA7DEA0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922" y="2853817"/>
                <a:ext cx="1306512" cy="444499"/>
              </a:xfrm>
              <a:custGeom>
                <a:avLst/>
                <a:gdLst>
                  <a:gd name="T0" fmla="*/ 1306512 w 1306512"/>
                  <a:gd name="T1" fmla="*/ 404749 h 444499"/>
                  <a:gd name="T2" fmla="*/ 1265301 w 1306512"/>
                  <a:gd name="T3" fmla="*/ 444500 h 444499"/>
                  <a:gd name="T4" fmla="*/ 41211 w 1306512"/>
                  <a:gd name="T5" fmla="*/ 444500 h 444499"/>
                  <a:gd name="T6" fmla="*/ 0 w 1306512"/>
                  <a:gd name="T7" fmla="*/ 404749 h 444499"/>
                  <a:gd name="T8" fmla="*/ 23051 w 1306512"/>
                  <a:gd name="T9" fmla="*/ 39814 h 444499"/>
                  <a:gd name="T10" fmla="*/ 58229 w 1306512"/>
                  <a:gd name="T11" fmla="*/ 317 h 444499"/>
                  <a:gd name="T12" fmla="*/ 59309 w 1306512"/>
                  <a:gd name="T13" fmla="*/ 26352 h 444499"/>
                  <a:gd name="T14" fmla="*/ 67818 w 1306512"/>
                  <a:gd name="T15" fmla="*/ 83121 h 444499"/>
                  <a:gd name="T16" fmla="*/ 342836 w 1306512"/>
                  <a:gd name="T17" fmla="*/ 246951 h 444499"/>
                  <a:gd name="T18" fmla="*/ 357060 w 1306512"/>
                  <a:gd name="T19" fmla="*/ 246570 h 444499"/>
                  <a:gd name="T20" fmla="*/ 371285 w 1306512"/>
                  <a:gd name="T21" fmla="*/ 246951 h 444499"/>
                  <a:gd name="T22" fmla="*/ 646303 w 1306512"/>
                  <a:gd name="T23" fmla="*/ 83121 h 444499"/>
                  <a:gd name="T24" fmla="*/ 655066 w 1306512"/>
                  <a:gd name="T25" fmla="*/ 21907 h 444499"/>
                  <a:gd name="T26" fmla="*/ 655828 w 1306512"/>
                  <a:gd name="T27" fmla="*/ 0 h 444499"/>
                  <a:gd name="T28" fmla="*/ 657098 w 1306512"/>
                  <a:gd name="T29" fmla="*/ 0 h 444499"/>
                  <a:gd name="T30" fmla="*/ 658177 w 1306512"/>
                  <a:gd name="T31" fmla="*/ 26352 h 444499"/>
                  <a:gd name="T32" fmla="*/ 666686 w 1306512"/>
                  <a:gd name="T33" fmla="*/ 83121 h 444499"/>
                  <a:gd name="T34" fmla="*/ 941705 w 1306512"/>
                  <a:gd name="T35" fmla="*/ 246951 h 444499"/>
                  <a:gd name="T36" fmla="*/ 955929 w 1306512"/>
                  <a:gd name="T37" fmla="*/ 246570 h 444499"/>
                  <a:gd name="T38" fmla="*/ 970153 w 1306512"/>
                  <a:gd name="T39" fmla="*/ 246951 h 444499"/>
                  <a:gd name="T40" fmla="*/ 1245172 w 1306512"/>
                  <a:gd name="T41" fmla="*/ 83121 h 444499"/>
                  <a:gd name="T42" fmla="*/ 1253935 w 1306512"/>
                  <a:gd name="T43" fmla="*/ 21907 h 444499"/>
                  <a:gd name="T44" fmla="*/ 1254697 w 1306512"/>
                  <a:gd name="T45" fmla="*/ 1460 h 444499"/>
                  <a:gd name="T46" fmla="*/ 1283716 w 1306512"/>
                  <a:gd name="T47" fmla="*/ 39751 h 444499"/>
                  <a:gd name="T48" fmla="*/ 1306512 w 1306512"/>
                  <a:gd name="T49" fmla="*/ 404749 h 44449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3" name="Freeform 454">
                <a:extLst>
                  <a:ext uri="{FF2B5EF4-FFF2-40B4-BE49-F238E27FC236}">
                    <a16:creationId xmlns:a16="http://schemas.microsoft.com/office/drawing/2014/main" id="{43B19CA8-C5F2-40D1-A132-C22956135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025" y="2812605"/>
                <a:ext cx="597725" cy="288163"/>
              </a:xfrm>
              <a:custGeom>
                <a:avLst/>
                <a:gdLst>
                  <a:gd name="T0" fmla="*/ 597726 w 597725"/>
                  <a:gd name="T1" fmla="*/ 25971 h 288163"/>
                  <a:gd name="T2" fmla="*/ 597726 w 597725"/>
                  <a:gd name="T3" fmla="*/ 29782 h 288163"/>
                  <a:gd name="T4" fmla="*/ 597598 w 597725"/>
                  <a:gd name="T5" fmla="*/ 41212 h 288163"/>
                  <a:gd name="T6" fmla="*/ 596836 w 597725"/>
                  <a:gd name="T7" fmla="*/ 63119 h 288163"/>
                  <a:gd name="T8" fmla="*/ 588073 w 597725"/>
                  <a:gd name="T9" fmla="*/ 124333 h 288163"/>
                  <a:gd name="T10" fmla="*/ 313055 w 597725"/>
                  <a:gd name="T11" fmla="*/ 288163 h 288163"/>
                  <a:gd name="T12" fmla="*/ 298831 w 597725"/>
                  <a:gd name="T13" fmla="*/ 287782 h 288163"/>
                  <a:gd name="T14" fmla="*/ 284670 w 597725"/>
                  <a:gd name="T15" fmla="*/ 288163 h 288163"/>
                  <a:gd name="T16" fmla="*/ 9652 w 597725"/>
                  <a:gd name="T17" fmla="*/ 124333 h 288163"/>
                  <a:gd name="T18" fmla="*/ 1143 w 597725"/>
                  <a:gd name="T19" fmla="*/ 67564 h 288163"/>
                  <a:gd name="T20" fmla="*/ 127 w 597725"/>
                  <a:gd name="T21" fmla="*/ 41529 h 288163"/>
                  <a:gd name="T22" fmla="*/ 508 w 597725"/>
                  <a:gd name="T23" fmla="*/ 64 h 288163"/>
                  <a:gd name="T24" fmla="*/ 294323 w 597725"/>
                  <a:gd name="T25" fmla="*/ 252667 h 288163"/>
                  <a:gd name="T26" fmla="*/ 595249 w 597725"/>
                  <a:gd name="T27" fmla="*/ 0 h 288163"/>
                  <a:gd name="T28" fmla="*/ 597726 w 597725"/>
                  <a:gd name="T29" fmla="*/ 5842 h 288163"/>
                  <a:gd name="T30" fmla="*/ 597726 w 597725"/>
                  <a:gd name="T31" fmla="*/ 25971 h 288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74" name="Freeform 455">
                <a:extLst>
                  <a:ext uri="{FF2B5EF4-FFF2-40B4-BE49-F238E27FC236}">
                    <a16:creationId xmlns:a16="http://schemas.microsoft.com/office/drawing/2014/main" id="{055751CE-51AE-4094-9BB6-2655CC53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512" y="2814066"/>
                <a:ext cx="598042" cy="286702"/>
              </a:xfrm>
              <a:custGeom>
                <a:avLst/>
                <a:gdLst>
                  <a:gd name="T0" fmla="*/ 598043 w 598042"/>
                  <a:gd name="T1" fmla="*/ 24511 h 286702"/>
                  <a:gd name="T2" fmla="*/ 598043 w 598042"/>
                  <a:gd name="T3" fmla="*/ 28321 h 286702"/>
                  <a:gd name="T4" fmla="*/ 597916 w 598042"/>
                  <a:gd name="T5" fmla="*/ 41211 h 286702"/>
                  <a:gd name="T6" fmla="*/ 597154 w 598042"/>
                  <a:gd name="T7" fmla="*/ 61658 h 286702"/>
                  <a:gd name="T8" fmla="*/ 588391 w 598042"/>
                  <a:gd name="T9" fmla="*/ 122873 h 286702"/>
                  <a:gd name="T10" fmla="*/ 313372 w 598042"/>
                  <a:gd name="T11" fmla="*/ 286702 h 286702"/>
                  <a:gd name="T12" fmla="*/ 299148 w 598042"/>
                  <a:gd name="T13" fmla="*/ 286321 h 286702"/>
                  <a:gd name="T14" fmla="*/ 284988 w 598042"/>
                  <a:gd name="T15" fmla="*/ 286702 h 286702"/>
                  <a:gd name="T16" fmla="*/ 9970 w 598042"/>
                  <a:gd name="T17" fmla="*/ 122873 h 286702"/>
                  <a:gd name="T18" fmla="*/ 1461 w 598042"/>
                  <a:gd name="T19" fmla="*/ 66104 h 286702"/>
                  <a:gd name="T20" fmla="*/ 381 w 598042"/>
                  <a:gd name="T21" fmla="*/ 39751 h 286702"/>
                  <a:gd name="T22" fmla="*/ 0 w 598042"/>
                  <a:gd name="T23" fmla="*/ 9080 h 286702"/>
                  <a:gd name="T24" fmla="*/ 298958 w 598042"/>
                  <a:gd name="T25" fmla="*/ 246443 h 286702"/>
                  <a:gd name="T26" fmla="*/ 597598 w 598042"/>
                  <a:gd name="T27" fmla="*/ 0 h 286702"/>
                  <a:gd name="T28" fmla="*/ 598043 w 598042"/>
                  <a:gd name="T29" fmla="*/ 24511 h 2867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883" name="Freeform 364">
              <a:extLst>
                <a:ext uri="{FF2B5EF4-FFF2-40B4-BE49-F238E27FC236}">
                  <a16:creationId xmlns:a16="http://schemas.microsoft.com/office/drawing/2014/main" id="{961D8E22-CD07-4D4D-9F00-09ED8BD43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833" y="2328735"/>
              <a:ext cx="73088" cy="90868"/>
            </a:xfrm>
            <a:custGeom>
              <a:avLst/>
              <a:gdLst>
                <a:gd name="T0" fmla="*/ 55245 w 73088"/>
                <a:gd name="T1" fmla="*/ 0 h 90868"/>
                <a:gd name="T2" fmla="*/ 32195 w 73088"/>
                <a:gd name="T3" fmla="*/ 13652 h 90868"/>
                <a:gd name="T4" fmla="*/ 4382 w 73088"/>
                <a:gd name="T5" fmla="*/ 17082 h 90868"/>
                <a:gd name="T6" fmla="*/ 4382 w 73088"/>
                <a:gd name="T7" fmla="*/ 17082 h 90868"/>
                <a:gd name="T8" fmla="*/ 0 w 73088"/>
                <a:gd name="T9" fmla="*/ 16446 h 90868"/>
                <a:gd name="T10" fmla="*/ 3493 w 73088"/>
                <a:gd name="T11" fmla="*/ 37719 h 90868"/>
                <a:gd name="T12" fmla="*/ 3493 w 73088"/>
                <a:gd name="T13" fmla="*/ 37782 h 90868"/>
                <a:gd name="T14" fmla="*/ 5588 w 73088"/>
                <a:gd name="T15" fmla="*/ 46990 h 90868"/>
                <a:gd name="T16" fmla="*/ 5588 w 73088"/>
                <a:gd name="T17" fmla="*/ 46990 h 90868"/>
                <a:gd name="T18" fmla="*/ 17145 w 73088"/>
                <a:gd name="T19" fmla="*/ 80518 h 90868"/>
                <a:gd name="T20" fmla="*/ 22860 w 73088"/>
                <a:gd name="T21" fmla="*/ 90868 h 90868"/>
                <a:gd name="T22" fmla="*/ 22860 w 73088"/>
                <a:gd name="T23" fmla="*/ 90868 h 90868"/>
                <a:gd name="T24" fmla="*/ 31179 w 73088"/>
                <a:gd name="T25" fmla="*/ 81026 h 90868"/>
                <a:gd name="T26" fmla="*/ 45466 w 73088"/>
                <a:gd name="T27" fmla="*/ 64071 h 90868"/>
                <a:gd name="T28" fmla="*/ 73089 w 73088"/>
                <a:gd name="T29" fmla="*/ 40640 h 90868"/>
                <a:gd name="T30" fmla="*/ 55245 w 73088"/>
                <a:gd name="T31" fmla="*/ 0 h 90868"/>
                <a:gd name="T32" fmla="*/ 26988 w 73088"/>
                <a:gd name="T33" fmla="*/ 48514 h 90868"/>
                <a:gd name="T34" fmla="*/ 23051 w 73088"/>
                <a:gd name="T35" fmla="*/ 46926 h 90868"/>
                <a:gd name="T36" fmla="*/ 18415 w 73088"/>
                <a:gd name="T37" fmla="*/ 35877 h 90868"/>
                <a:gd name="T38" fmla="*/ 20002 w 73088"/>
                <a:gd name="T39" fmla="*/ 31940 h 90868"/>
                <a:gd name="T40" fmla="*/ 21209 w 73088"/>
                <a:gd name="T41" fmla="*/ 31686 h 90868"/>
                <a:gd name="T42" fmla="*/ 23939 w 73088"/>
                <a:gd name="T43" fmla="*/ 33528 h 90868"/>
                <a:gd name="T44" fmla="*/ 28575 w 73088"/>
                <a:gd name="T45" fmla="*/ 44577 h 90868"/>
                <a:gd name="T46" fmla="*/ 26988 w 73088"/>
                <a:gd name="T47" fmla="*/ 48514 h 908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4" name="Freeform 365">
              <a:extLst>
                <a:ext uri="{FF2B5EF4-FFF2-40B4-BE49-F238E27FC236}">
                  <a16:creationId xmlns:a16="http://schemas.microsoft.com/office/drawing/2014/main" id="{A064F8B5-F236-40F1-A30C-95674987A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2168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1905 w 25336"/>
                <a:gd name="T11" fmla="*/ 24638 h 27933"/>
                <a:gd name="T12" fmla="*/ 0 w 25336"/>
                <a:gd name="T13" fmla="*/ 0 h 27933"/>
                <a:gd name="T14" fmla="*/ 25336 w 25336"/>
                <a:gd name="T15" fmla="*/ 0 h 279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5" name="Freeform 366">
              <a:extLst>
                <a:ext uri="{FF2B5EF4-FFF2-40B4-BE49-F238E27FC236}">
                  <a16:creationId xmlns:a16="http://schemas.microsoft.com/office/drawing/2014/main" id="{81BBC99A-20D1-4A9F-AD68-2D003FD0C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636" y="3288093"/>
              <a:ext cx="100266" cy="32956"/>
            </a:xfrm>
            <a:custGeom>
              <a:avLst/>
              <a:gdLst>
                <a:gd name="T0" fmla="*/ 98996 w 100266"/>
                <a:gd name="T1" fmla="*/ 32957 h 32956"/>
                <a:gd name="T2" fmla="*/ 75629 w 100266"/>
                <a:gd name="T3" fmla="*/ 32957 h 32956"/>
                <a:gd name="T4" fmla="*/ 75629 w 100266"/>
                <a:gd name="T5" fmla="*/ 21844 h 32956"/>
                <a:gd name="T6" fmla="*/ 66294 w 100266"/>
                <a:gd name="T7" fmla="*/ 32957 h 32956"/>
                <a:gd name="T8" fmla="*/ 0 w 100266"/>
                <a:gd name="T9" fmla="*/ 32957 h 32956"/>
                <a:gd name="T10" fmla="*/ 0 w 100266"/>
                <a:gd name="T11" fmla="*/ 21272 h 32956"/>
                <a:gd name="T12" fmla="*/ 67374 w 100266"/>
                <a:gd name="T13" fmla="*/ 64 h 32956"/>
                <a:gd name="T14" fmla="*/ 67437 w 100266"/>
                <a:gd name="T15" fmla="*/ 1016 h 32956"/>
                <a:gd name="T16" fmla="*/ 89345 w 100266"/>
                <a:gd name="T17" fmla="*/ 1016 h 32956"/>
                <a:gd name="T18" fmla="*/ 89408 w 100266"/>
                <a:gd name="T19" fmla="*/ 0 h 32956"/>
                <a:gd name="T20" fmla="*/ 98996 w 100266"/>
                <a:gd name="T21" fmla="*/ 32957 h 329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6" name="Freeform 367">
              <a:extLst>
                <a:ext uri="{FF2B5EF4-FFF2-40B4-BE49-F238E27FC236}">
                  <a16:creationId xmlns:a16="http://schemas.microsoft.com/office/drawing/2014/main" id="{8A21C8C4-E959-4A89-AC4B-A5C509EC6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981" y="3288029"/>
              <a:ext cx="63" cy="6350"/>
            </a:xfrm>
            <a:custGeom>
              <a:avLst/>
              <a:gdLst>
                <a:gd name="T0" fmla="*/ 64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7" name="Freeform 368">
              <a:extLst>
                <a:ext uri="{FF2B5EF4-FFF2-40B4-BE49-F238E27FC236}">
                  <a16:creationId xmlns:a16="http://schemas.microsoft.com/office/drawing/2014/main" id="{07EAD8F1-DB84-4886-ADE0-0CED649DD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010" y="3288029"/>
              <a:ext cx="126" cy="63"/>
            </a:xfrm>
            <a:custGeom>
              <a:avLst/>
              <a:gdLst>
                <a:gd name="T0" fmla="*/ 0 w 126"/>
                <a:gd name="T1" fmla="*/ 64 h 63"/>
                <a:gd name="T2" fmla="*/ 0 w 126"/>
                <a:gd name="T3" fmla="*/ 64 h 63"/>
                <a:gd name="T4" fmla="*/ 127 w 126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8" name="Freeform 369">
              <a:extLst>
                <a:ext uri="{FF2B5EF4-FFF2-40B4-BE49-F238E27FC236}">
                  <a16:creationId xmlns:a16="http://schemas.microsoft.com/office/drawing/2014/main" id="{847B78F4-C4A9-4028-82A0-6FBD7360C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979" y="3263455"/>
              <a:ext cx="25336" cy="27933"/>
            </a:xfrm>
            <a:custGeom>
              <a:avLst/>
              <a:gdLst>
                <a:gd name="T0" fmla="*/ 25336 w 25336"/>
                <a:gd name="T1" fmla="*/ 0 h 27933"/>
                <a:gd name="T2" fmla="*/ 23939 w 25336"/>
                <a:gd name="T3" fmla="*/ 24574 h 27933"/>
                <a:gd name="T4" fmla="*/ 23876 w 25336"/>
                <a:gd name="T5" fmla="*/ 25591 h 27933"/>
                <a:gd name="T6" fmla="*/ 1968 w 25336"/>
                <a:gd name="T7" fmla="*/ 25591 h 27933"/>
                <a:gd name="T8" fmla="*/ 1905 w 25336"/>
                <a:gd name="T9" fmla="*/ 24638 h 27933"/>
                <a:gd name="T10" fmla="*/ 0 w 25336"/>
                <a:gd name="T11" fmla="*/ 0 h 27933"/>
                <a:gd name="T12" fmla="*/ 25336 w 25336"/>
                <a:gd name="T13" fmla="*/ 0 h 279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89" name="Freeform 370">
              <a:extLst>
                <a:ext uri="{FF2B5EF4-FFF2-40B4-BE49-F238E27FC236}">
                  <a16:creationId xmlns:a16="http://schemas.microsoft.com/office/drawing/2014/main" id="{931C74FC-68B4-4C32-AE03-194E4E9FD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510" y="3288029"/>
              <a:ext cx="100266" cy="33020"/>
            </a:xfrm>
            <a:custGeom>
              <a:avLst/>
              <a:gdLst>
                <a:gd name="T0" fmla="*/ 98996 w 100266"/>
                <a:gd name="T1" fmla="*/ 33020 h 33020"/>
                <a:gd name="T2" fmla="*/ 75629 w 100266"/>
                <a:gd name="T3" fmla="*/ 33020 h 33020"/>
                <a:gd name="T4" fmla="*/ 75629 w 100266"/>
                <a:gd name="T5" fmla="*/ 21908 h 33020"/>
                <a:gd name="T6" fmla="*/ 66294 w 100266"/>
                <a:gd name="T7" fmla="*/ 33020 h 33020"/>
                <a:gd name="T8" fmla="*/ 0 w 100266"/>
                <a:gd name="T9" fmla="*/ 33020 h 33020"/>
                <a:gd name="T10" fmla="*/ 0 w 100266"/>
                <a:gd name="T11" fmla="*/ 21336 h 33020"/>
                <a:gd name="T12" fmla="*/ 67373 w 100266"/>
                <a:gd name="T13" fmla="*/ 64 h 33020"/>
                <a:gd name="T14" fmla="*/ 67437 w 100266"/>
                <a:gd name="T15" fmla="*/ 1016 h 33020"/>
                <a:gd name="T16" fmla="*/ 89344 w 100266"/>
                <a:gd name="T17" fmla="*/ 1016 h 33020"/>
                <a:gd name="T18" fmla="*/ 89408 w 100266"/>
                <a:gd name="T19" fmla="*/ 0 h 33020"/>
                <a:gd name="T20" fmla="*/ 98996 w 100266"/>
                <a:gd name="T21" fmla="*/ 33020 h 33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0" name="Freeform 371">
              <a:extLst>
                <a:ext uri="{FF2B5EF4-FFF2-40B4-BE49-F238E27FC236}">
                  <a16:creationId xmlns:a16="http://schemas.microsoft.com/office/drawing/2014/main" id="{64B03A96-0E58-4F84-A922-F14BA1D46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855" y="3288029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1" name="Freeform 372">
              <a:extLst>
                <a:ext uri="{FF2B5EF4-FFF2-40B4-BE49-F238E27FC236}">
                  <a16:creationId xmlns:a16="http://schemas.microsoft.com/office/drawing/2014/main" id="{DA2F7FAB-F5DC-40F4-A434-231D983C1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883" y="3288029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4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2" name="Freeform 373">
              <a:extLst>
                <a:ext uri="{FF2B5EF4-FFF2-40B4-BE49-F238E27FC236}">
                  <a16:creationId xmlns:a16="http://schemas.microsoft.com/office/drawing/2014/main" id="{EF8542FD-3F73-4AD4-8B84-C96AC575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497" y="2101595"/>
              <a:ext cx="544322" cy="544258"/>
            </a:xfrm>
            <a:custGeom>
              <a:avLst/>
              <a:gdLst>
                <a:gd name="T0" fmla="*/ 407035 w 544322"/>
                <a:gd name="T1" fmla="*/ 35687 h 544258"/>
                <a:gd name="T2" fmla="*/ 272161 w 544322"/>
                <a:gd name="T3" fmla="*/ 0 h 544258"/>
                <a:gd name="T4" fmla="*/ 0 w 544322"/>
                <a:gd name="T5" fmla="*/ 272161 h 544258"/>
                <a:gd name="T6" fmla="*/ 87058 w 544322"/>
                <a:gd name="T7" fmla="*/ 471615 h 544258"/>
                <a:gd name="T8" fmla="*/ 272161 w 544322"/>
                <a:gd name="T9" fmla="*/ 544259 h 544258"/>
                <a:gd name="T10" fmla="*/ 544322 w 544322"/>
                <a:gd name="T11" fmla="*/ 272098 h 544258"/>
                <a:gd name="T12" fmla="*/ 407035 w 544322"/>
                <a:gd name="T13" fmla="*/ 35687 h 5442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3" name="Freeform 374">
              <a:extLst>
                <a:ext uri="{FF2B5EF4-FFF2-40B4-BE49-F238E27FC236}">
                  <a16:creationId xmlns:a16="http://schemas.microsoft.com/office/drawing/2014/main" id="{4933D2C5-AA7D-415C-904E-192FB178C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041" y="2591117"/>
              <a:ext cx="101980" cy="102235"/>
            </a:xfrm>
            <a:custGeom>
              <a:avLst/>
              <a:gdLst>
                <a:gd name="T0" fmla="*/ 101981 w 101980"/>
                <a:gd name="T1" fmla="*/ 60135 h 102235"/>
                <a:gd name="T2" fmla="*/ 71501 w 101980"/>
                <a:gd name="T3" fmla="*/ 81915 h 102235"/>
                <a:gd name="T4" fmla="*/ 68517 w 101980"/>
                <a:gd name="T5" fmla="*/ 84074 h 102235"/>
                <a:gd name="T6" fmla="*/ 66167 w 101980"/>
                <a:gd name="T7" fmla="*/ 85725 h 102235"/>
                <a:gd name="T8" fmla="*/ 58039 w 101980"/>
                <a:gd name="T9" fmla="*/ 91504 h 102235"/>
                <a:gd name="T10" fmla="*/ 41529 w 101980"/>
                <a:gd name="T11" fmla="*/ 75057 h 102235"/>
                <a:gd name="T12" fmla="*/ 45212 w 101980"/>
                <a:gd name="T13" fmla="*/ 100648 h 102235"/>
                <a:gd name="T14" fmla="*/ 42989 w 101980"/>
                <a:gd name="T15" fmla="*/ 102235 h 102235"/>
                <a:gd name="T16" fmla="*/ 33083 w 101980"/>
                <a:gd name="T17" fmla="*/ 88392 h 102235"/>
                <a:gd name="T18" fmla="*/ 25971 w 101980"/>
                <a:gd name="T19" fmla="*/ 53467 h 102235"/>
                <a:gd name="T20" fmla="*/ 1397 w 101980"/>
                <a:gd name="T21" fmla="*/ 44133 h 102235"/>
                <a:gd name="T22" fmla="*/ 0 w 101980"/>
                <a:gd name="T23" fmla="*/ 42164 h 102235"/>
                <a:gd name="T24" fmla="*/ 30734 w 101980"/>
                <a:gd name="T25" fmla="*/ 22860 h 102235"/>
                <a:gd name="T26" fmla="*/ 58928 w 101980"/>
                <a:gd name="T27" fmla="*/ 0 h 102235"/>
                <a:gd name="T28" fmla="*/ 70421 w 101980"/>
                <a:gd name="T29" fmla="*/ 16065 h 102235"/>
                <a:gd name="T30" fmla="*/ 92964 w 101980"/>
                <a:gd name="T31" fmla="*/ 47625 h 102235"/>
                <a:gd name="T32" fmla="*/ 101981 w 101980"/>
                <a:gd name="T33" fmla="*/ 60135 h 102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4" name="Freeform 375">
              <a:extLst>
                <a:ext uri="{FF2B5EF4-FFF2-40B4-BE49-F238E27FC236}">
                  <a16:creationId xmlns:a16="http://schemas.microsoft.com/office/drawing/2014/main" id="{35BF6CE7-64A6-4A8A-8259-D0D9E6B92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478" y="2651251"/>
              <a:ext cx="30543" cy="21780"/>
            </a:xfrm>
            <a:custGeom>
              <a:avLst/>
              <a:gdLst>
                <a:gd name="T0" fmla="*/ 30543 w 30543"/>
                <a:gd name="T1" fmla="*/ 0 h 21780"/>
                <a:gd name="T2" fmla="*/ 10541 w 30543"/>
                <a:gd name="T3" fmla="*/ 14288 h 21780"/>
                <a:gd name="T4" fmla="*/ 0 w 30543"/>
                <a:gd name="T5" fmla="*/ 21781 h 217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lnTo>
                    <a:pt x="30543" y="0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5" name="Freeform 376">
              <a:extLst>
                <a:ext uri="{FF2B5EF4-FFF2-40B4-BE49-F238E27FC236}">
                  <a16:creationId xmlns:a16="http://schemas.microsoft.com/office/drawing/2014/main" id="{4B453BCC-195D-4116-B369-B01C6E6AA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156" y="2691764"/>
              <a:ext cx="15875" cy="7239"/>
            </a:xfrm>
            <a:custGeom>
              <a:avLst/>
              <a:gdLst>
                <a:gd name="T0" fmla="*/ 15875 w 15875"/>
                <a:gd name="T1" fmla="*/ 5842 h 7239"/>
                <a:gd name="T2" fmla="*/ 0 w 15875"/>
                <a:gd name="T3" fmla="*/ 7239 h 7239"/>
                <a:gd name="T4" fmla="*/ 7874 w 15875"/>
                <a:gd name="T5" fmla="*/ 1588 h 7239"/>
                <a:gd name="T6" fmla="*/ 10096 w 15875"/>
                <a:gd name="T7" fmla="*/ 0 h 7239"/>
                <a:gd name="T8" fmla="*/ 15875 w 15875"/>
                <a:gd name="T9" fmla="*/ 5842 h 7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6" name="Freeform 377">
              <a:extLst>
                <a:ext uri="{FF2B5EF4-FFF2-40B4-BE49-F238E27FC236}">
                  <a16:creationId xmlns:a16="http://schemas.microsoft.com/office/drawing/2014/main" id="{B7C9C2D6-20C7-4ED2-BCF7-C071F9D3B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079" y="2643060"/>
              <a:ext cx="70739" cy="49622"/>
            </a:xfrm>
            <a:custGeom>
              <a:avLst/>
              <a:gdLst>
                <a:gd name="T0" fmla="*/ 70739 w 70739"/>
                <a:gd name="T1" fmla="*/ 21526 h 49622"/>
                <a:gd name="T2" fmla="*/ 32004 w 70739"/>
                <a:gd name="T3" fmla="*/ 49593 h 49622"/>
                <a:gd name="T4" fmla="*/ 0 w 70739"/>
                <a:gd name="T5" fmla="*/ 39560 h 49622"/>
                <a:gd name="T6" fmla="*/ 8128 w 70739"/>
                <a:gd name="T7" fmla="*/ 33718 h 49622"/>
                <a:gd name="T8" fmla="*/ 10478 w 70739"/>
                <a:gd name="T9" fmla="*/ 32067 h 49622"/>
                <a:gd name="T10" fmla="*/ 13462 w 70739"/>
                <a:gd name="T11" fmla="*/ 29908 h 49622"/>
                <a:gd name="T12" fmla="*/ 43942 w 70739"/>
                <a:gd name="T13" fmla="*/ 8128 h 49622"/>
                <a:gd name="T14" fmla="*/ 55372 w 70739"/>
                <a:gd name="T15" fmla="*/ 0 h 49622"/>
                <a:gd name="T16" fmla="*/ 70739 w 70739"/>
                <a:gd name="T17" fmla="*/ 21526 h 49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897" name="Freeform 378">
              <a:extLst>
                <a:ext uri="{FF2B5EF4-FFF2-40B4-BE49-F238E27FC236}">
                  <a16:creationId xmlns:a16="http://schemas.microsoft.com/office/drawing/2014/main" id="{F236D582-9C65-48DE-886A-15B262666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350" y="2703004"/>
              <a:ext cx="414908" cy="502919"/>
            </a:xfrm>
            <a:custGeom>
              <a:avLst/>
              <a:gdLst>
                <a:gd name="T0" fmla="*/ 414909 w 414908"/>
                <a:gd name="T1" fmla="*/ 444500 h 502919"/>
                <a:gd name="T2" fmla="*/ 333185 w 414908"/>
                <a:gd name="T3" fmla="*/ 502920 h 502919"/>
                <a:gd name="T4" fmla="*/ 239903 w 414908"/>
                <a:gd name="T5" fmla="*/ 372554 h 502919"/>
                <a:gd name="T6" fmla="*/ 154305 w 414908"/>
                <a:gd name="T7" fmla="*/ 252857 h 502919"/>
                <a:gd name="T8" fmla="*/ 151829 w 414908"/>
                <a:gd name="T9" fmla="*/ 249428 h 502919"/>
                <a:gd name="T10" fmla="*/ 83502 w 414908"/>
                <a:gd name="T11" fmla="*/ 153924 h 502919"/>
                <a:gd name="T12" fmla="*/ 0 w 414908"/>
                <a:gd name="T13" fmla="*/ 37211 h 502919"/>
                <a:gd name="T14" fmla="*/ 50990 w 414908"/>
                <a:gd name="T15" fmla="*/ 23939 h 502919"/>
                <a:gd name="T16" fmla="*/ 96838 w 414908"/>
                <a:gd name="T17" fmla="*/ 0 h 502919"/>
                <a:gd name="T18" fmla="*/ 123508 w 414908"/>
                <a:gd name="T19" fmla="*/ 37274 h 502919"/>
                <a:gd name="T20" fmla="*/ 123508 w 414908"/>
                <a:gd name="T21" fmla="*/ 37274 h 502919"/>
                <a:gd name="T22" fmla="*/ 144653 w 414908"/>
                <a:gd name="T23" fmla="*/ 66802 h 502919"/>
                <a:gd name="T24" fmla="*/ 174689 w 414908"/>
                <a:gd name="T25" fmla="*/ 108775 h 502919"/>
                <a:gd name="T26" fmla="*/ 272034 w 414908"/>
                <a:gd name="T27" fmla="*/ 244856 h 502919"/>
                <a:gd name="T28" fmla="*/ 414909 w 414908"/>
                <a:gd name="T29" fmla="*/ 444500 h 5029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660C83CF-C55B-41E0-A75D-BA82FF5993ED}"/>
                </a:ext>
              </a:extLst>
            </p:cNvPr>
            <p:cNvSpPr/>
            <p:nvPr/>
          </p:nvSpPr>
          <p:spPr>
            <a:xfrm>
              <a:off x="2730651" y="2635851"/>
              <a:ext cx="44451" cy="47627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2CFFC209-100F-48C1-92D5-0195A94FA02B}"/>
                </a:ext>
              </a:extLst>
            </p:cNvPr>
            <p:cNvSpPr/>
            <p:nvPr/>
          </p:nvSpPr>
          <p:spPr>
            <a:xfrm>
              <a:off x="2768752" y="2666016"/>
              <a:ext cx="82552" cy="74616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0" name="Freeform 381">
              <a:extLst>
                <a:ext uri="{FF2B5EF4-FFF2-40B4-BE49-F238E27FC236}">
                  <a16:creationId xmlns:a16="http://schemas.microsoft.com/office/drawing/2014/main" id="{15ADFA22-8A62-4D68-B885-02C1B8826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147" y="2555113"/>
              <a:ext cx="173354" cy="171830"/>
            </a:xfrm>
            <a:custGeom>
              <a:avLst/>
              <a:gdLst>
                <a:gd name="T0" fmla="*/ 173355 w 173354"/>
                <a:gd name="T1" fmla="*/ 30099 h 171830"/>
                <a:gd name="T2" fmla="*/ 93345 w 173354"/>
                <a:gd name="T3" fmla="*/ 128079 h 171830"/>
                <a:gd name="T4" fmla="*/ 66167 w 173354"/>
                <a:gd name="T5" fmla="*/ 147892 h 171830"/>
                <a:gd name="T6" fmla="*/ 20320 w 173354"/>
                <a:gd name="T7" fmla="*/ 171831 h 171830"/>
                <a:gd name="T8" fmla="*/ 0 w 173354"/>
                <a:gd name="T9" fmla="*/ 137604 h 171830"/>
                <a:gd name="T10" fmla="*/ 38735 w 173354"/>
                <a:gd name="T11" fmla="*/ 109538 h 171830"/>
                <a:gd name="T12" fmla="*/ 84645 w 173354"/>
                <a:gd name="T13" fmla="*/ 62103 h 171830"/>
                <a:gd name="T14" fmla="*/ 84645 w 173354"/>
                <a:gd name="T15" fmla="*/ 62103 h 171830"/>
                <a:gd name="T16" fmla="*/ 123190 w 173354"/>
                <a:gd name="T17" fmla="*/ 0 h 171830"/>
                <a:gd name="T18" fmla="*/ 123190 w 173354"/>
                <a:gd name="T19" fmla="*/ 0 h 171830"/>
                <a:gd name="T20" fmla="*/ 173355 w 173354"/>
                <a:gd name="T21" fmla="*/ 30099 h 1718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9E8F2F30-BE1D-4EDA-9429-72771E2FB4A1}"/>
                </a:ext>
              </a:extLst>
            </p:cNvPr>
            <p:cNvSpPr/>
            <p:nvPr/>
          </p:nvSpPr>
          <p:spPr>
            <a:xfrm>
              <a:off x="2929095" y="2426291"/>
              <a:ext cx="73027" cy="41277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2" name="Freeform 383">
              <a:extLst>
                <a:ext uri="{FF2B5EF4-FFF2-40B4-BE49-F238E27FC236}">
                  <a16:creationId xmlns:a16="http://schemas.microsoft.com/office/drawing/2014/main" id="{3A5B003B-C0F8-44F4-AA8F-45805E57A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75" y="2073917"/>
              <a:ext cx="590542" cy="595696"/>
            </a:xfrm>
            <a:custGeom>
              <a:avLst/>
              <a:gdLst>
                <a:gd name="T0" fmla="*/ 590543 w 590542"/>
                <a:gd name="T1" fmla="*/ 353180 h 595696"/>
                <a:gd name="T2" fmla="*/ 499357 w 590542"/>
                <a:gd name="T3" fmla="*/ 517200 h 595696"/>
                <a:gd name="T4" fmla="*/ 471163 w 590542"/>
                <a:gd name="T5" fmla="*/ 540060 h 595696"/>
                <a:gd name="T6" fmla="*/ 440429 w 590542"/>
                <a:gd name="T7" fmla="*/ 559364 h 595696"/>
                <a:gd name="T8" fmla="*/ 55619 w 590542"/>
                <a:gd name="T9" fmla="*/ 471163 h 595696"/>
                <a:gd name="T10" fmla="*/ 124580 w 590542"/>
                <a:gd name="T11" fmla="*/ 55619 h 595696"/>
                <a:gd name="T12" fmla="*/ 540124 w 590542"/>
                <a:gd name="T13" fmla="*/ 124580 h 595696"/>
                <a:gd name="T14" fmla="*/ 584764 w 590542"/>
                <a:gd name="T15" fmla="*/ 217671 h 595696"/>
                <a:gd name="T16" fmla="*/ 560507 w 590542"/>
                <a:gd name="T17" fmla="*/ 231768 h 595696"/>
                <a:gd name="T18" fmla="*/ 560190 w 590542"/>
                <a:gd name="T19" fmla="*/ 232085 h 595696"/>
                <a:gd name="T20" fmla="*/ 559745 w 590542"/>
                <a:gd name="T21" fmla="*/ 232593 h 595696"/>
                <a:gd name="T22" fmla="*/ 534472 w 590542"/>
                <a:gd name="T23" fmla="*/ 168077 h 595696"/>
                <a:gd name="T24" fmla="*/ 517327 w 590542"/>
                <a:gd name="T25" fmla="*/ 140836 h 595696"/>
                <a:gd name="T26" fmla="*/ 510406 w 590542"/>
                <a:gd name="T27" fmla="*/ 131565 h 595696"/>
                <a:gd name="T28" fmla="*/ 475735 w 590542"/>
                <a:gd name="T29" fmla="*/ 94862 h 595696"/>
                <a:gd name="T30" fmla="*/ 455097 w 590542"/>
                <a:gd name="T31" fmla="*/ 78479 h 595696"/>
                <a:gd name="T32" fmla="*/ 431602 w 590542"/>
                <a:gd name="T33" fmla="*/ 63429 h 595696"/>
                <a:gd name="T34" fmla="*/ 140963 w 590542"/>
                <a:gd name="T35" fmla="*/ 78415 h 595696"/>
                <a:gd name="T36" fmla="*/ 78479 w 590542"/>
                <a:gd name="T37" fmla="*/ 454843 h 595696"/>
                <a:gd name="T38" fmla="*/ 113594 w 590542"/>
                <a:gd name="T39" fmla="*/ 494975 h 595696"/>
                <a:gd name="T40" fmla="*/ 454907 w 590542"/>
                <a:gd name="T41" fmla="*/ 517327 h 595696"/>
                <a:gd name="T42" fmla="*/ 565143 w 590542"/>
                <a:gd name="T43" fmla="*/ 335400 h 595696"/>
                <a:gd name="T44" fmla="*/ 579303 w 590542"/>
                <a:gd name="T45" fmla="*/ 335400 h 595696"/>
                <a:gd name="T46" fmla="*/ 585018 w 590542"/>
                <a:gd name="T47" fmla="*/ 345750 h 595696"/>
                <a:gd name="T48" fmla="*/ 590543 w 590542"/>
                <a:gd name="T49" fmla="*/ 353180 h 5956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C70E8DB1-5480-4DAA-B846-1FE591FFCD4C}"/>
                </a:ext>
              </a:extLst>
            </p:cNvPr>
            <p:cNvSpPr/>
            <p:nvPr/>
          </p:nvSpPr>
          <p:spPr>
            <a:xfrm>
              <a:off x="2886231" y="2516784"/>
              <a:ext cx="26989" cy="66678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40F0471E-27AD-401C-9036-96BDF8D9C3E6}"/>
                </a:ext>
              </a:extLst>
            </p:cNvPr>
            <p:cNvSpPr/>
            <p:nvPr/>
          </p:nvSpPr>
          <p:spPr>
            <a:xfrm>
              <a:off x="2954496" y="2467568"/>
              <a:ext cx="76202" cy="117481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3E032E40-073E-448A-996E-FC90FC97E5C5}"/>
                </a:ext>
              </a:extLst>
            </p:cNvPr>
            <p:cNvSpPr/>
            <p:nvPr/>
          </p:nvSpPr>
          <p:spPr>
            <a:xfrm>
              <a:off x="2911631" y="2440580"/>
              <a:ext cx="192093" cy="333391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06" name="Freeform 387">
              <a:extLst>
                <a:ext uri="{FF2B5EF4-FFF2-40B4-BE49-F238E27FC236}">
                  <a16:creationId xmlns:a16="http://schemas.microsoft.com/office/drawing/2014/main" id="{1990A471-F125-4A92-9AB2-D742A2249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2" y="2553144"/>
              <a:ext cx="96520" cy="85597"/>
            </a:xfrm>
            <a:custGeom>
              <a:avLst/>
              <a:gdLst>
                <a:gd name="T0" fmla="*/ 96520 w 96520"/>
                <a:gd name="T1" fmla="*/ 30099 h 85597"/>
                <a:gd name="T2" fmla="*/ 22542 w 96520"/>
                <a:gd name="T3" fmla="*/ 85598 h 85597"/>
                <a:gd name="T4" fmla="*/ 0 w 96520"/>
                <a:gd name="T5" fmla="*/ 54038 h 85597"/>
                <a:gd name="T6" fmla="*/ 74486 w 96520"/>
                <a:gd name="T7" fmla="*/ 0 h 85597"/>
                <a:gd name="T8" fmla="*/ 96520 w 96520"/>
                <a:gd name="T9" fmla="*/ 30099 h 85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C1827F94-987E-4B8C-8FA7-E9242023062A}"/>
                </a:ext>
              </a:extLst>
            </p:cNvPr>
            <p:cNvSpPr/>
            <p:nvPr/>
          </p:nvSpPr>
          <p:spPr>
            <a:xfrm>
              <a:off x="2835429" y="2856525"/>
              <a:ext cx="117478" cy="406419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61DD4B67-3F5B-4B2F-848D-80B488E74664}"/>
                </a:ext>
              </a:extLst>
            </p:cNvPr>
            <p:cNvSpPr/>
            <p:nvPr/>
          </p:nvSpPr>
          <p:spPr>
            <a:xfrm>
              <a:off x="2944970" y="2769208"/>
              <a:ext cx="46038" cy="42865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67A06857-AC7F-4667-8AB8-8B271A4D2699}"/>
                </a:ext>
              </a:extLst>
            </p:cNvPr>
            <p:cNvSpPr/>
            <p:nvPr/>
          </p:nvSpPr>
          <p:spPr>
            <a:xfrm>
              <a:off x="2975133" y="2761270"/>
              <a:ext cx="119066" cy="187334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2E5FEA12-8B4B-496E-A98E-E766F0A9A538}"/>
                </a:ext>
              </a:extLst>
            </p:cNvPr>
            <p:cNvSpPr/>
            <p:nvPr/>
          </p:nvSpPr>
          <p:spPr>
            <a:xfrm>
              <a:off x="2954496" y="2956542"/>
              <a:ext cx="85727" cy="306403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11" name="Freeform 392">
              <a:extLst>
                <a:ext uri="{FF2B5EF4-FFF2-40B4-BE49-F238E27FC236}">
                  <a16:creationId xmlns:a16="http://schemas.microsoft.com/office/drawing/2014/main" id="{418DCC59-F93F-49A9-8E41-9E2EE4AA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055" y="2260409"/>
              <a:ext cx="13017" cy="13017"/>
            </a:xfrm>
            <a:custGeom>
              <a:avLst/>
              <a:gdLst>
                <a:gd name="T0" fmla="*/ 13017 w 13017"/>
                <a:gd name="T1" fmla="*/ 6540 h 13017"/>
                <a:gd name="T2" fmla="*/ 6477 w 13017"/>
                <a:gd name="T3" fmla="*/ 13017 h 13017"/>
                <a:gd name="T4" fmla="*/ 0 w 13017"/>
                <a:gd name="T5" fmla="*/ 6540 h 13017"/>
                <a:gd name="T6" fmla="*/ 6477 w 13017"/>
                <a:gd name="T7" fmla="*/ 0 h 13017"/>
                <a:gd name="T8" fmla="*/ 13017 w 13017"/>
                <a:gd name="T9" fmla="*/ 6540 h 130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2" name="Freeform 393">
              <a:extLst>
                <a:ext uri="{FF2B5EF4-FFF2-40B4-BE49-F238E27FC236}">
                  <a16:creationId xmlns:a16="http://schemas.microsoft.com/office/drawing/2014/main" id="{81B4D068-3DF4-46F2-8F3C-0479E7B12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63" y="2314829"/>
              <a:ext cx="97155" cy="45095"/>
            </a:xfrm>
            <a:custGeom>
              <a:avLst/>
              <a:gdLst>
                <a:gd name="T0" fmla="*/ 93091 w 97155"/>
                <a:gd name="T1" fmla="*/ 39688 h 45095"/>
                <a:gd name="T2" fmla="*/ 89154 w 97155"/>
                <a:gd name="T3" fmla="*/ 41783 h 45095"/>
                <a:gd name="T4" fmla="*/ 0 w 97155"/>
                <a:gd name="T5" fmla="*/ 25781 h 45095"/>
                <a:gd name="T6" fmla="*/ 10858 w 97155"/>
                <a:gd name="T7" fmla="*/ 0 h 45095"/>
                <a:gd name="T8" fmla="*/ 12129 w 97155"/>
                <a:gd name="T9" fmla="*/ 1460 h 45095"/>
                <a:gd name="T10" fmla="*/ 73025 w 97155"/>
                <a:gd name="T11" fmla="*/ 22606 h 45095"/>
                <a:gd name="T12" fmla="*/ 96457 w 97155"/>
                <a:gd name="T13" fmla="*/ 20193 h 45095"/>
                <a:gd name="T14" fmla="*/ 93091 w 97155"/>
                <a:gd name="T15" fmla="*/ 39688 h 450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3" name="Freeform 394">
              <a:extLst>
                <a:ext uri="{FF2B5EF4-FFF2-40B4-BE49-F238E27FC236}">
                  <a16:creationId xmlns:a16="http://schemas.microsoft.com/office/drawing/2014/main" id="{505FD806-D54A-4AE3-830A-F90EEDD9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777" y="2242883"/>
              <a:ext cx="6350" cy="635"/>
            </a:xfrm>
            <a:custGeom>
              <a:avLst/>
              <a:gdLst>
                <a:gd name="T0" fmla="*/ 0 w 6350"/>
                <a:gd name="T1" fmla="*/ 0 h 635"/>
                <a:gd name="T2" fmla="*/ 0 w 6350"/>
                <a:gd name="T3" fmla="*/ 635 h 6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4" name="Freeform 395">
              <a:extLst>
                <a:ext uri="{FF2B5EF4-FFF2-40B4-BE49-F238E27FC236}">
                  <a16:creationId xmlns:a16="http://schemas.microsoft.com/office/drawing/2014/main" id="{E44E8232-8BC8-4B89-A2AD-47B7D093E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141" y="2256917"/>
              <a:ext cx="14097" cy="33210"/>
            </a:xfrm>
            <a:custGeom>
              <a:avLst/>
              <a:gdLst>
                <a:gd name="T0" fmla="*/ 14097 w 14097"/>
                <a:gd name="T1" fmla="*/ 33210 h 33210"/>
                <a:gd name="T2" fmla="*/ 0 w 14097"/>
                <a:gd name="T3" fmla="*/ 31305 h 33210"/>
                <a:gd name="T4" fmla="*/ 10922 w 14097"/>
                <a:gd name="T5" fmla="*/ 0 h 33210"/>
                <a:gd name="T6" fmla="*/ 14097 w 14097"/>
                <a:gd name="T7" fmla="*/ 33210 h 33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5" name="Freeform 396">
              <a:extLst>
                <a:ext uri="{FF2B5EF4-FFF2-40B4-BE49-F238E27FC236}">
                  <a16:creationId xmlns:a16="http://schemas.microsoft.com/office/drawing/2014/main" id="{693AAFF4-3766-4EE7-8EB8-167FFFEDA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891" y="2137541"/>
              <a:ext cx="171899" cy="147823"/>
            </a:xfrm>
            <a:custGeom>
              <a:avLst/>
              <a:gdLst>
                <a:gd name="T0" fmla="*/ 169144 w 171899"/>
                <a:gd name="T1" fmla="*/ 89594 h 147823"/>
                <a:gd name="T2" fmla="*/ 136887 w 171899"/>
                <a:gd name="T3" fmla="*/ 105977 h 147823"/>
                <a:gd name="T4" fmla="*/ 120123 w 171899"/>
                <a:gd name="T5" fmla="*/ 93404 h 147823"/>
                <a:gd name="T6" fmla="*/ 99612 w 171899"/>
                <a:gd name="T7" fmla="*/ 91436 h 147823"/>
                <a:gd name="T8" fmla="*/ 45954 w 171899"/>
                <a:gd name="T9" fmla="*/ 113470 h 147823"/>
                <a:gd name="T10" fmla="*/ 27032 w 171899"/>
                <a:gd name="T11" fmla="*/ 104136 h 147823"/>
                <a:gd name="T12" fmla="*/ 34144 w 171899"/>
                <a:gd name="T13" fmla="*/ 140204 h 147823"/>
                <a:gd name="T14" fmla="*/ 29508 w 171899"/>
                <a:gd name="T15" fmla="*/ 147824 h 147823"/>
                <a:gd name="T16" fmla="*/ 107 w 171899"/>
                <a:gd name="T17" fmla="*/ 56511 h 147823"/>
                <a:gd name="T18" fmla="*/ 37636 w 171899"/>
                <a:gd name="T19" fmla="*/ 30095 h 147823"/>
                <a:gd name="T20" fmla="*/ 102660 w 171899"/>
                <a:gd name="T21" fmla="*/ 3488 h 147823"/>
                <a:gd name="T22" fmla="*/ 143173 w 171899"/>
                <a:gd name="T23" fmla="*/ 56638 h 147823"/>
                <a:gd name="T24" fmla="*/ 169144 w 171899"/>
                <a:gd name="T25" fmla="*/ 89594 h 1478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6" name="Freeform 397">
              <a:extLst>
                <a:ext uri="{FF2B5EF4-FFF2-40B4-BE49-F238E27FC236}">
                  <a16:creationId xmlns:a16="http://schemas.microsoft.com/office/drawing/2014/main" id="{495F3031-B2E4-427F-8C50-48FC4572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529" y="2340610"/>
              <a:ext cx="202438" cy="415163"/>
            </a:xfrm>
            <a:custGeom>
              <a:avLst/>
              <a:gdLst>
                <a:gd name="T0" fmla="*/ 194120 w 202438"/>
                <a:gd name="T1" fmla="*/ 415163 h 415163"/>
                <a:gd name="T2" fmla="*/ 179197 w 202438"/>
                <a:gd name="T3" fmla="*/ 415036 h 415163"/>
                <a:gd name="T4" fmla="*/ 42545 w 202438"/>
                <a:gd name="T5" fmla="*/ 413893 h 415163"/>
                <a:gd name="T6" fmla="*/ 23559 w 202438"/>
                <a:gd name="T7" fmla="*/ 413067 h 415163"/>
                <a:gd name="T8" fmla="*/ 0 w 202438"/>
                <a:gd name="T9" fmla="*/ 405701 h 415163"/>
                <a:gd name="T10" fmla="*/ 30607 w 202438"/>
                <a:gd name="T11" fmla="*/ 156527 h 415163"/>
                <a:gd name="T12" fmla="*/ 37910 w 202438"/>
                <a:gd name="T13" fmla="*/ 72326 h 415163"/>
                <a:gd name="T14" fmla="*/ 77534 w 202438"/>
                <a:gd name="T15" fmla="*/ 0 h 415163"/>
                <a:gd name="T16" fmla="*/ 166688 w 202438"/>
                <a:gd name="T17" fmla="*/ 16002 h 415163"/>
                <a:gd name="T18" fmla="*/ 170625 w 202438"/>
                <a:gd name="T19" fmla="*/ 13907 h 415163"/>
                <a:gd name="T20" fmla="*/ 201930 w 202438"/>
                <a:gd name="T21" fmla="*/ 152781 h 415163"/>
                <a:gd name="T22" fmla="*/ 165481 w 202438"/>
                <a:gd name="T23" fmla="*/ 66929 h 415163"/>
                <a:gd name="T24" fmla="*/ 128842 w 202438"/>
                <a:gd name="T25" fmla="*/ 41338 h 415163"/>
                <a:gd name="T26" fmla="*/ 107506 w 202438"/>
                <a:gd name="T27" fmla="*/ 90551 h 415163"/>
                <a:gd name="T28" fmla="*/ 202438 w 202438"/>
                <a:gd name="T29" fmla="*/ 217995 h 415163"/>
                <a:gd name="T30" fmla="*/ 193104 w 202438"/>
                <a:gd name="T31" fmla="*/ 333121 h 415163"/>
                <a:gd name="T32" fmla="*/ 194120 w 202438"/>
                <a:gd name="T33" fmla="*/ 415163 h 415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7" name="Freeform 398">
              <a:extLst>
                <a:ext uri="{FF2B5EF4-FFF2-40B4-BE49-F238E27FC236}">
                  <a16:creationId xmlns:a16="http://schemas.microsoft.com/office/drawing/2014/main" id="{301FCBF3-2B96-4EBC-8681-D67974197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624" y="2379249"/>
              <a:ext cx="211405" cy="179927"/>
            </a:xfrm>
            <a:custGeom>
              <a:avLst/>
              <a:gdLst>
                <a:gd name="T0" fmla="*/ 211405 w 211405"/>
                <a:gd name="T1" fmla="*/ 119793 h 179927"/>
                <a:gd name="T2" fmla="*/ 110123 w 211405"/>
                <a:gd name="T3" fmla="*/ 179800 h 179927"/>
                <a:gd name="T4" fmla="*/ 96407 w 211405"/>
                <a:gd name="T5" fmla="*/ 179419 h 179927"/>
                <a:gd name="T6" fmla="*/ 1474 w 211405"/>
                <a:gd name="T7" fmla="*/ 51975 h 179927"/>
                <a:gd name="T8" fmla="*/ 22810 w 211405"/>
                <a:gd name="T9" fmla="*/ 2762 h 179927"/>
                <a:gd name="T10" fmla="*/ 59450 w 211405"/>
                <a:gd name="T11" fmla="*/ 28353 h 179927"/>
                <a:gd name="T12" fmla="*/ 95899 w 211405"/>
                <a:gd name="T13" fmla="*/ 114205 h 179927"/>
                <a:gd name="T14" fmla="*/ 107202 w 211405"/>
                <a:gd name="T15" fmla="*/ 120872 h 179927"/>
                <a:gd name="T16" fmla="*/ 180481 w 211405"/>
                <a:gd name="T17" fmla="*/ 103600 h 179927"/>
                <a:gd name="T18" fmla="*/ 205500 w 211405"/>
                <a:gd name="T19" fmla="*/ 116681 h 179927"/>
                <a:gd name="T20" fmla="*/ 211405 w 211405"/>
                <a:gd name="T21" fmla="*/ 119793 h 1799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8" name="Freeform 399">
              <a:extLst>
                <a:ext uri="{FF2B5EF4-FFF2-40B4-BE49-F238E27FC236}">
                  <a16:creationId xmlns:a16="http://schemas.microsoft.com/office/drawing/2014/main" id="{63C6EC36-90EC-4F49-8BD5-6031D58D1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042" y="2471039"/>
              <a:ext cx="29717" cy="24828"/>
            </a:xfrm>
            <a:custGeom>
              <a:avLst/>
              <a:gdLst>
                <a:gd name="T0" fmla="*/ 29718 w 29717"/>
                <a:gd name="T1" fmla="*/ 5842 h 24828"/>
                <a:gd name="T2" fmla="*/ 25019 w 29717"/>
                <a:gd name="T3" fmla="*/ 24828 h 24828"/>
                <a:gd name="T4" fmla="*/ 0 w 29717"/>
                <a:gd name="T5" fmla="*/ 11747 h 24828"/>
                <a:gd name="T6" fmla="*/ 3746 w 29717"/>
                <a:gd name="T7" fmla="*/ 0 h 248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lnTo>
                    <a:pt x="29718" y="5842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19" name="Freeform 400">
              <a:extLst>
                <a:ext uri="{FF2B5EF4-FFF2-40B4-BE49-F238E27FC236}">
                  <a16:creationId xmlns:a16="http://schemas.microsoft.com/office/drawing/2014/main" id="{E783CA35-3AD6-471B-8427-1FE8F38DC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766" y="2366200"/>
              <a:ext cx="52642" cy="110680"/>
            </a:xfrm>
            <a:custGeom>
              <a:avLst/>
              <a:gdLst>
                <a:gd name="T0" fmla="*/ 31993 w 52642"/>
                <a:gd name="T1" fmla="*/ 110680 h 110680"/>
                <a:gd name="T2" fmla="*/ 6022 w 52642"/>
                <a:gd name="T3" fmla="*/ 104839 h 110680"/>
                <a:gd name="T4" fmla="*/ 116 w 52642"/>
                <a:gd name="T5" fmla="*/ 91186 h 110680"/>
                <a:gd name="T6" fmla="*/ 5323 w 52642"/>
                <a:gd name="T7" fmla="*/ 66611 h 110680"/>
                <a:gd name="T8" fmla="*/ 14023 w 52642"/>
                <a:gd name="T9" fmla="*/ 50229 h 110680"/>
                <a:gd name="T10" fmla="*/ 13642 w 52642"/>
                <a:gd name="T11" fmla="*/ 20002 h 110680"/>
                <a:gd name="T12" fmla="*/ 33390 w 52642"/>
                <a:gd name="T13" fmla="*/ 40894 h 110680"/>
                <a:gd name="T14" fmla="*/ 43995 w 52642"/>
                <a:gd name="T15" fmla="*/ 0 h 110680"/>
                <a:gd name="T16" fmla="*/ 31993 w 52642"/>
                <a:gd name="T17" fmla="*/ 110680 h 1106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0" name="Freeform 401">
              <a:extLst>
                <a:ext uri="{FF2B5EF4-FFF2-40B4-BE49-F238E27FC236}">
                  <a16:creationId xmlns:a16="http://schemas.microsoft.com/office/drawing/2014/main" id="{A08734A2-5E89-479B-B346-B22921C67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622" y="2267839"/>
              <a:ext cx="107188" cy="189547"/>
            </a:xfrm>
            <a:custGeom>
              <a:avLst/>
              <a:gdLst>
                <a:gd name="T0" fmla="*/ 107188 w 107188"/>
                <a:gd name="T1" fmla="*/ 38481 h 189547"/>
                <a:gd name="T2" fmla="*/ 96076 w 107188"/>
                <a:gd name="T3" fmla="*/ 98361 h 189547"/>
                <a:gd name="T4" fmla="*/ 85471 w 107188"/>
                <a:gd name="T5" fmla="*/ 139255 h 189547"/>
                <a:gd name="T6" fmla="*/ 65723 w 107188"/>
                <a:gd name="T7" fmla="*/ 118364 h 189547"/>
                <a:gd name="T8" fmla="*/ 66104 w 107188"/>
                <a:gd name="T9" fmla="*/ 148590 h 189547"/>
                <a:gd name="T10" fmla="*/ 57404 w 107188"/>
                <a:gd name="T11" fmla="*/ 164973 h 189547"/>
                <a:gd name="T12" fmla="*/ 52197 w 107188"/>
                <a:gd name="T13" fmla="*/ 189547 h 189547"/>
                <a:gd name="T14" fmla="*/ 52197 w 107188"/>
                <a:gd name="T15" fmla="*/ 189547 h 189547"/>
                <a:gd name="T16" fmla="*/ 0 w 107188"/>
                <a:gd name="T17" fmla="*/ 153733 h 189547"/>
                <a:gd name="T18" fmla="*/ 35623 w 107188"/>
                <a:gd name="T19" fmla="*/ 0 h 189547"/>
                <a:gd name="T20" fmla="*/ 107188 w 107188"/>
                <a:gd name="T21" fmla="*/ 38481 h 1895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1" name="Freeform 402">
              <a:extLst>
                <a:ext uri="{FF2B5EF4-FFF2-40B4-BE49-F238E27FC236}">
                  <a16:creationId xmlns:a16="http://schemas.microsoft.com/office/drawing/2014/main" id="{1B66FDBF-F14F-4443-A12C-E78D9FBEC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128" y="2228976"/>
              <a:ext cx="116522" cy="108477"/>
            </a:xfrm>
            <a:custGeom>
              <a:avLst/>
              <a:gdLst>
                <a:gd name="T0" fmla="*/ 99886 w 116522"/>
                <a:gd name="T1" fmla="*/ 1968 h 108477"/>
                <a:gd name="T2" fmla="*/ 79375 w 116522"/>
                <a:gd name="T3" fmla="*/ 0 h 108477"/>
                <a:gd name="T4" fmla="*/ 25717 w 116522"/>
                <a:gd name="T5" fmla="*/ 22035 h 108477"/>
                <a:gd name="T6" fmla="*/ 6795 w 116522"/>
                <a:gd name="T7" fmla="*/ 12700 h 108477"/>
                <a:gd name="T8" fmla="*/ 13907 w 116522"/>
                <a:gd name="T9" fmla="*/ 48768 h 108477"/>
                <a:gd name="T10" fmla="*/ 9271 w 116522"/>
                <a:gd name="T11" fmla="*/ 56388 h 108477"/>
                <a:gd name="T12" fmla="*/ 9398 w 116522"/>
                <a:gd name="T13" fmla="*/ 56642 h 108477"/>
                <a:gd name="T14" fmla="*/ 0 w 116522"/>
                <a:gd name="T15" fmla="*/ 87313 h 108477"/>
                <a:gd name="T16" fmla="*/ 60896 w 116522"/>
                <a:gd name="T17" fmla="*/ 108458 h 108477"/>
                <a:gd name="T18" fmla="*/ 60896 w 116522"/>
                <a:gd name="T19" fmla="*/ 85408 h 108477"/>
                <a:gd name="T20" fmla="*/ 59563 w 116522"/>
                <a:gd name="T21" fmla="*/ 85408 h 108477"/>
                <a:gd name="T22" fmla="*/ 55245 w 116522"/>
                <a:gd name="T23" fmla="*/ 85217 h 108477"/>
                <a:gd name="T24" fmla="*/ 55245 w 116522"/>
                <a:gd name="T25" fmla="*/ 85090 h 108477"/>
                <a:gd name="T26" fmla="*/ 39179 w 116522"/>
                <a:gd name="T27" fmla="*/ 74867 h 108477"/>
                <a:gd name="T28" fmla="*/ 60135 w 116522"/>
                <a:gd name="T29" fmla="*/ 40513 h 108477"/>
                <a:gd name="T30" fmla="*/ 100457 w 116522"/>
                <a:gd name="T31" fmla="*/ 64707 h 108477"/>
                <a:gd name="T32" fmla="*/ 103949 w 116522"/>
                <a:gd name="T33" fmla="*/ 59246 h 108477"/>
                <a:gd name="T34" fmla="*/ 114871 w 116522"/>
                <a:gd name="T35" fmla="*/ 27940 h 108477"/>
                <a:gd name="T36" fmla="*/ 114871 w 116522"/>
                <a:gd name="T37" fmla="*/ 27877 h 108477"/>
                <a:gd name="T38" fmla="*/ 116523 w 116522"/>
                <a:gd name="T39" fmla="*/ 14542 h 108477"/>
                <a:gd name="T40" fmla="*/ 99886 w 116522"/>
                <a:gd name="T41" fmla="*/ 1968 h 108477"/>
                <a:gd name="T42" fmla="*/ 94996 w 116522"/>
                <a:gd name="T43" fmla="*/ 28829 h 108477"/>
                <a:gd name="T44" fmla="*/ 92583 w 116522"/>
                <a:gd name="T45" fmla="*/ 36005 h 108477"/>
                <a:gd name="T46" fmla="*/ 89090 w 116522"/>
                <a:gd name="T47" fmla="*/ 37783 h 108477"/>
                <a:gd name="T48" fmla="*/ 87313 w 116522"/>
                <a:gd name="T49" fmla="*/ 34290 h 108477"/>
                <a:gd name="T50" fmla="*/ 89726 w 116522"/>
                <a:gd name="T51" fmla="*/ 27115 h 108477"/>
                <a:gd name="T52" fmla="*/ 92392 w 116522"/>
                <a:gd name="T53" fmla="*/ 25210 h 108477"/>
                <a:gd name="T54" fmla="*/ 93282 w 116522"/>
                <a:gd name="T55" fmla="*/ 25337 h 108477"/>
                <a:gd name="T56" fmla="*/ 94996 w 116522"/>
                <a:gd name="T57" fmla="*/ 28829 h 1084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2" name="Freeform 403">
              <a:extLst>
                <a:ext uri="{FF2B5EF4-FFF2-40B4-BE49-F238E27FC236}">
                  <a16:creationId xmlns:a16="http://schemas.microsoft.com/office/drawing/2014/main" id="{13341861-BC33-4E35-8834-A70C7107C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314" y="2254186"/>
              <a:ext cx="7967" cy="12699"/>
            </a:xfrm>
            <a:custGeom>
              <a:avLst/>
              <a:gdLst>
                <a:gd name="T0" fmla="*/ 7810 w 7967"/>
                <a:gd name="T1" fmla="*/ 3620 h 12699"/>
                <a:gd name="T2" fmla="*/ 5397 w 7967"/>
                <a:gd name="T3" fmla="*/ 10795 h 12699"/>
                <a:gd name="T4" fmla="*/ 1904 w 7967"/>
                <a:gd name="T5" fmla="*/ 12573 h 12699"/>
                <a:gd name="T6" fmla="*/ 126 w 7967"/>
                <a:gd name="T7" fmla="*/ 9081 h 12699"/>
                <a:gd name="T8" fmla="*/ 2539 w 7967"/>
                <a:gd name="T9" fmla="*/ 1905 h 12699"/>
                <a:gd name="T10" fmla="*/ 5206 w 7967"/>
                <a:gd name="T11" fmla="*/ 0 h 12699"/>
                <a:gd name="T12" fmla="*/ 6095 w 7967"/>
                <a:gd name="T13" fmla="*/ 127 h 12699"/>
                <a:gd name="T14" fmla="*/ 7810 w 7967"/>
                <a:gd name="T15" fmla="*/ 3620 h 126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3" name="Freeform 404">
              <a:extLst>
                <a:ext uri="{FF2B5EF4-FFF2-40B4-BE49-F238E27FC236}">
                  <a16:creationId xmlns:a16="http://schemas.microsoft.com/office/drawing/2014/main" id="{1A2B4F8E-565E-44B1-959A-A29D3041A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827" y="2753741"/>
              <a:ext cx="155899" cy="506222"/>
            </a:xfrm>
            <a:custGeom>
              <a:avLst/>
              <a:gdLst>
                <a:gd name="T0" fmla="*/ 155900 w 155899"/>
                <a:gd name="T1" fmla="*/ 1905 h 506222"/>
                <a:gd name="T2" fmla="*/ 155900 w 155899"/>
                <a:gd name="T3" fmla="*/ 1905 h 506222"/>
                <a:gd name="T4" fmla="*/ 123324 w 155899"/>
                <a:gd name="T5" fmla="*/ 506222 h 506222"/>
                <a:gd name="T6" fmla="*/ 82684 w 155899"/>
                <a:gd name="T7" fmla="*/ 506222 h 506222"/>
                <a:gd name="T8" fmla="*/ 55697 w 155899"/>
                <a:gd name="T9" fmla="*/ 225489 h 506222"/>
                <a:gd name="T10" fmla="*/ 55697 w 155899"/>
                <a:gd name="T11" fmla="*/ 225425 h 506222"/>
                <a:gd name="T12" fmla="*/ 31313 w 155899"/>
                <a:gd name="T13" fmla="*/ 49149 h 506222"/>
                <a:gd name="T14" fmla="*/ 9913 w 155899"/>
                <a:gd name="T15" fmla="*/ 19114 h 506222"/>
                <a:gd name="T16" fmla="*/ 198 w 155899"/>
                <a:gd name="T17" fmla="*/ 317 h 506222"/>
                <a:gd name="T18" fmla="*/ 261 w 155899"/>
                <a:gd name="T19" fmla="*/ 0 h 506222"/>
                <a:gd name="T20" fmla="*/ 19248 w 155899"/>
                <a:gd name="T21" fmla="*/ 826 h 506222"/>
                <a:gd name="T22" fmla="*/ 155900 w 155899"/>
                <a:gd name="T23" fmla="*/ 1905 h 5062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94080458-855B-4DC8-8158-FE0227EC1CFC}"/>
                </a:ext>
              </a:extLst>
            </p:cNvPr>
            <p:cNvSpPr/>
            <p:nvPr/>
          </p:nvSpPr>
          <p:spPr>
            <a:xfrm>
              <a:off x="2040070" y="2772383"/>
              <a:ext cx="120653" cy="468335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6925" name="Freeform 406">
              <a:extLst>
                <a:ext uri="{FF2B5EF4-FFF2-40B4-BE49-F238E27FC236}">
                  <a16:creationId xmlns:a16="http://schemas.microsoft.com/office/drawing/2014/main" id="{7370AD6F-CF88-4813-BB64-B4255CE60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11" y="3259963"/>
              <a:ext cx="24193" cy="31425"/>
            </a:xfrm>
            <a:custGeom>
              <a:avLst/>
              <a:gdLst>
                <a:gd name="T0" fmla="*/ 24193 w 24193"/>
                <a:gd name="T1" fmla="*/ 0 h 31425"/>
                <a:gd name="T2" fmla="*/ 23051 w 24193"/>
                <a:gd name="T3" fmla="*/ 28067 h 31425"/>
                <a:gd name="T4" fmla="*/ 1143 w 24193"/>
                <a:gd name="T5" fmla="*/ 28067 h 31425"/>
                <a:gd name="T6" fmla="*/ 0 w 24193"/>
                <a:gd name="T7" fmla="*/ 0 h 31425"/>
                <a:gd name="T8" fmla="*/ 24193 w 24193"/>
                <a:gd name="T9" fmla="*/ 0 h 31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6" name="Freeform 407">
              <a:extLst>
                <a:ext uri="{FF2B5EF4-FFF2-40B4-BE49-F238E27FC236}">
                  <a16:creationId xmlns:a16="http://schemas.microsoft.com/office/drawing/2014/main" id="{15425E16-A5B7-4339-81B8-BC713A367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738" y="3288029"/>
              <a:ext cx="100260" cy="33020"/>
            </a:xfrm>
            <a:custGeom>
              <a:avLst/>
              <a:gdLst>
                <a:gd name="T0" fmla="*/ 100261 w 100260"/>
                <a:gd name="T1" fmla="*/ 21336 h 33020"/>
                <a:gd name="T2" fmla="*/ 100261 w 100260"/>
                <a:gd name="T3" fmla="*/ 33020 h 33020"/>
                <a:gd name="T4" fmla="*/ 33966 w 100260"/>
                <a:gd name="T5" fmla="*/ 33020 h 33020"/>
                <a:gd name="T6" fmla="*/ 24632 w 100260"/>
                <a:gd name="T7" fmla="*/ 21908 h 33020"/>
                <a:gd name="T8" fmla="*/ 24632 w 100260"/>
                <a:gd name="T9" fmla="*/ 33020 h 33020"/>
                <a:gd name="T10" fmla="*/ 1264 w 100260"/>
                <a:gd name="T11" fmla="*/ 33020 h 33020"/>
                <a:gd name="T12" fmla="*/ 10916 w 100260"/>
                <a:gd name="T13" fmla="*/ 0 h 33020"/>
                <a:gd name="T14" fmla="*/ 32824 w 100260"/>
                <a:gd name="T15" fmla="*/ 0 h 33020"/>
                <a:gd name="T16" fmla="*/ 100261 w 100260"/>
                <a:gd name="T17" fmla="*/ 21336 h 330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7" name="Freeform 408">
              <a:extLst>
                <a:ext uri="{FF2B5EF4-FFF2-40B4-BE49-F238E27FC236}">
                  <a16:creationId xmlns:a16="http://schemas.microsoft.com/office/drawing/2014/main" id="{00EBCA11-510E-45A3-8565-2C55250AF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745" y="3227006"/>
              <a:ext cx="36512" cy="32723"/>
            </a:xfrm>
            <a:custGeom>
              <a:avLst/>
              <a:gdLst>
                <a:gd name="T0" fmla="*/ 36513 w 36512"/>
                <a:gd name="T1" fmla="*/ 7874 h 32723"/>
                <a:gd name="T2" fmla="*/ 19876 w 36512"/>
                <a:gd name="T3" fmla="*/ 32703 h 32723"/>
                <a:gd name="T4" fmla="*/ 0 w 36512"/>
                <a:gd name="T5" fmla="*/ 21908 h 32723"/>
                <a:gd name="T6" fmla="*/ 12827 w 36512"/>
                <a:gd name="T7" fmla="*/ 0 h 32723"/>
                <a:gd name="T8" fmla="*/ 36513 w 36512"/>
                <a:gd name="T9" fmla="*/ 7874 h 327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8" name="Freeform 409">
              <a:extLst>
                <a:ext uri="{FF2B5EF4-FFF2-40B4-BE49-F238E27FC236}">
                  <a16:creationId xmlns:a16="http://schemas.microsoft.com/office/drawing/2014/main" id="{10E9D409-9665-43C6-8C70-3BEA6EBB1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123" y="3246850"/>
              <a:ext cx="82677" cy="52546"/>
            </a:xfrm>
            <a:custGeom>
              <a:avLst/>
              <a:gdLst>
                <a:gd name="T0" fmla="*/ 82677 w 82677"/>
                <a:gd name="T1" fmla="*/ 41179 h 52546"/>
                <a:gd name="T2" fmla="*/ 82677 w 82677"/>
                <a:gd name="T3" fmla="*/ 52546 h 52546"/>
                <a:gd name="T4" fmla="*/ 40577 w 82677"/>
                <a:gd name="T5" fmla="*/ 52546 h 52546"/>
                <a:gd name="T6" fmla="*/ 22479 w 82677"/>
                <a:gd name="T7" fmla="*/ 35591 h 52546"/>
                <a:gd name="T8" fmla="*/ 23686 w 82677"/>
                <a:gd name="T9" fmla="*/ 23336 h 52546"/>
                <a:gd name="T10" fmla="*/ 14923 w 82677"/>
                <a:gd name="T11" fmla="*/ 28797 h 52546"/>
                <a:gd name="T12" fmla="*/ 0 w 82677"/>
                <a:gd name="T13" fmla="*/ 14002 h 52546"/>
                <a:gd name="T14" fmla="*/ 23686 w 82677"/>
                <a:gd name="T15" fmla="*/ 2000 h 52546"/>
                <a:gd name="T16" fmla="*/ 43561 w 82677"/>
                <a:gd name="T17" fmla="*/ 12795 h 52546"/>
                <a:gd name="T18" fmla="*/ 57595 w 82677"/>
                <a:gd name="T19" fmla="*/ 41116 h 52546"/>
                <a:gd name="T20" fmla="*/ 82677 w 82677"/>
                <a:gd name="T21" fmla="*/ 41116 h 525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lnTo>
                    <a:pt x="82677" y="4117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29" name="Freeform 410">
              <a:extLst>
                <a:ext uri="{FF2B5EF4-FFF2-40B4-BE49-F238E27FC236}">
                  <a16:creationId xmlns:a16="http://schemas.microsoft.com/office/drawing/2014/main" id="{DEF3CDEB-0B1C-4971-AFE8-17D890C1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909" y="2617867"/>
              <a:ext cx="59499" cy="25002"/>
            </a:xfrm>
            <a:custGeom>
              <a:avLst/>
              <a:gdLst>
                <a:gd name="T0" fmla="*/ 59499 w 59499"/>
                <a:gd name="T1" fmla="*/ 9064 h 25002"/>
                <a:gd name="T2" fmla="*/ 57658 w 59499"/>
                <a:gd name="T3" fmla="*/ 25002 h 25002"/>
                <a:gd name="T4" fmla="*/ 64 w 59499"/>
                <a:gd name="T5" fmla="*/ 21383 h 25002"/>
                <a:gd name="T6" fmla="*/ 0 w 59499"/>
                <a:gd name="T7" fmla="*/ 4301 h 25002"/>
                <a:gd name="T8" fmla="*/ 59499 w 59499"/>
                <a:gd name="T9" fmla="*/ 9064 h 250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0" name="Freeform 411">
              <a:extLst>
                <a:ext uri="{FF2B5EF4-FFF2-40B4-BE49-F238E27FC236}">
                  <a16:creationId xmlns:a16="http://schemas.microsoft.com/office/drawing/2014/main" id="{AA04306B-048C-4BBC-BAFF-134853DE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036" y="2635131"/>
              <a:ext cx="57530" cy="65338"/>
            </a:xfrm>
            <a:custGeom>
              <a:avLst/>
              <a:gdLst>
                <a:gd name="T0" fmla="*/ 57531 w 57530"/>
                <a:gd name="T1" fmla="*/ 7739 h 65338"/>
                <a:gd name="T2" fmla="*/ 53721 w 57530"/>
                <a:gd name="T3" fmla="*/ 50601 h 65338"/>
                <a:gd name="T4" fmla="*/ 47498 w 57530"/>
                <a:gd name="T5" fmla="*/ 60253 h 65338"/>
                <a:gd name="T6" fmla="*/ 33718 w 57530"/>
                <a:gd name="T7" fmla="*/ 65016 h 65338"/>
                <a:gd name="T8" fmla="*/ 9144 w 57530"/>
                <a:gd name="T9" fmla="*/ 59428 h 65338"/>
                <a:gd name="T10" fmla="*/ 6540 w 57530"/>
                <a:gd name="T11" fmla="*/ 57713 h 65338"/>
                <a:gd name="T12" fmla="*/ 699 w 57530"/>
                <a:gd name="T13" fmla="*/ 46918 h 65338"/>
                <a:gd name="T14" fmla="*/ 0 w 57530"/>
                <a:gd name="T15" fmla="*/ 3992 h 65338"/>
                <a:gd name="T16" fmla="*/ 57531 w 57530"/>
                <a:gd name="T17" fmla="*/ 7739 h 653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1" name="Freeform 412">
              <a:extLst>
                <a:ext uri="{FF2B5EF4-FFF2-40B4-BE49-F238E27FC236}">
                  <a16:creationId xmlns:a16="http://schemas.microsoft.com/office/drawing/2014/main" id="{AA6F54BE-0319-4C1C-A1F8-FFF43DD07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526" y="2250249"/>
              <a:ext cx="87058" cy="64008"/>
            </a:xfrm>
            <a:custGeom>
              <a:avLst/>
              <a:gdLst>
                <a:gd name="T0" fmla="*/ 46800 w 87058"/>
                <a:gd name="T1" fmla="*/ 19177 h 64008"/>
                <a:gd name="T2" fmla="*/ 46355 w 87058"/>
                <a:gd name="T3" fmla="*/ 19876 h 64008"/>
                <a:gd name="T4" fmla="*/ 12764 w 87058"/>
                <a:gd name="T5" fmla="*/ 0 h 64008"/>
                <a:gd name="T6" fmla="*/ 11938 w 87058"/>
                <a:gd name="T7" fmla="*/ 1397 h 64008"/>
                <a:gd name="T8" fmla="*/ 45466 w 87058"/>
                <a:gd name="T9" fmla="*/ 21273 h 64008"/>
                <a:gd name="T10" fmla="*/ 26861 w 87058"/>
                <a:gd name="T11" fmla="*/ 51816 h 64008"/>
                <a:gd name="T12" fmla="*/ 1143 w 87058"/>
                <a:gd name="T13" fmla="*/ 26733 h 64008"/>
                <a:gd name="T14" fmla="*/ 0 w 87058"/>
                <a:gd name="T15" fmla="*/ 27877 h 64008"/>
                <a:gd name="T16" fmla="*/ 25971 w 87058"/>
                <a:gd name="T17" fmla="*/ 53213 h 64008"/>
                <a:gd name="T18" fmla="*/ 25845 w 87058"/>
                <a:gd name="T19" fmla="*/ 53467 h 64008"/>
                <a:gd name="T20" fmla="*/ 41910 w 87058"/>
                <a:gd name="T21" fmla="*/ 63690 h 64008"/>
                <a:gd name="T22" fmla="*/ 41910 w 87058"/>
                <a:gd name="T23" fmla="*/ 63818 h 64008"/>
                <a:gd name="T24" fmla="*/ 46228 w 87058"/>
                <a:gd name="T25" fmla="*/ 64008 h 64008"/>
                <a:gd name="T26" fmla="*/ 47562 w 87058"/>
                <a:gd name="T27" fmla="*/ 64008 h 64008"/>
                <a:gd name="T28" fmla="*/ 87059 w 87058"/>
                <a:gd name="T29" fmla="*/ 43307 h 64008"/>
                <a:gd name="T30" fmla="*/ 46800 w 87058"/>
                <a:gd name="T31" fmla="*/ 19177 h 640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2" name="Freeform 413">
              <a:extLst>
                <a:ext uri="{FF2B5EF4-FFF2-40B4-BE49-F238E27FC236}">
                  <a16:creationId xmlns:a16="http://schemas.microsoft.com/office/drawing/2014/main" id="{FA042C2D-9F19-4639-8E35-E8BB3A8F0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156" y="1980183"/>
              <a:ext cx="70485" cy="70485"/>
            </a:xfrm>
            <a:custGeom>
              <a:avLst/>
              <a:gdLst>
                <a:gd name="T0" fmla="*/ 70485 w 70485"/>
                <a:gd name="T1" fmla="*/ 35243 h 70485"/>
                <a:gd name="T2" fmla="*/ 35243 w 70485"/>
                <a:gd name="T3" fmla="*/ 70485 h 70485"/>
                <a:gd name="T4" fmla="*/ 0 w 70485"/>
                <a:gd name="T5" fmla="*/ 35243 h 70485"/>
                <a:gd name="T6" fmla="*/ 35243 w 70485"/>
                <a:gd name="T7" fmla="*/ 0 h 70485"/>
                <a:gd name="T8" fmla="*/ 70485 w 70485"/>
                <a:gd name="T9" fmla="*/ 35243 h 70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3" name="Freeform 414">
              <a:extLst>
                <a:ext uri="{FF2B5EF4-FFF2-40B4-BE49-F238E27FC236}">
                  <a16:creationId xmlns:a16="http://schemas.microsoft.com/office/drawing/2014/main" id="{D1621A15-24DF-4B88-A5D2-7016B29EA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206" y="2137282"/>
              <a:ext cx="455612" cy="504278"/>
            </a:xfrm>
            <a:custGeom>
              <a:avLst/>
              <a:gdLst>
                <a:gd name="T0" fmla="*/ 455613 w 455612"/>
                <a:gd name="T1" fmla="*/ 236474 h 504278"/>
                <a:gd name="T2" fmla="*/ 453326 w 455612"/>
                <a:gd name="T3" fmla="*/ 271971 h 504278"/>
                <a:gd name="T4" fmla="*/ 451548 w 455612"/>
                <a:gd name="T5" fmla="*/ 271971 h 504278"/>
                <a:gd name="T6" fmla="*/ 341313 w 455612"/>
                <a:gd name="T7" fmla="*/ 453898 h 504278"/>
                <a:gd name="T8" fmla="*/ 0 w 455612"/>
                <a:gd name="T9" fmla="*/ 431546 h 504278"/>
                <a:gd name="T10" fmla="*/ 0 w 455612"/>
                <a:gd name="T11" fmla="*/ 431546 h 504278"/>
                <a:gd name="T12" fmla="*/ 43815 w 455612"/>
                <a:gd name="T13" fmla="*/ 68326 h 504278"/>
                <a:gd name="T14" fmla="*/ 316230 w 455612"/>
                <a:gd name="T15" fmla="*/ 190 h 504278"/>
                <a:gd name="T16" fmla="*/ 318008 w 455612"/>
                <a:gd name="T17" fmla="*/ 0 h 504278"/>
                <a:gd name="T18" fmla="*/ 341503 w 455612"/>
                <a:gd name="T19" fmla="*/ 15050 h 504278"/>
                <a:gd name="T20" fmla="*/ 362141 w 455612"/>
                <a:gd name="T21" fmla="*/ 31433 h 504278"/>
                <a:gd name="T22" fmla="*/ 396811 w 455612"/>
                <a:gd name="T23" fmla="*/ 68136 h 504278"/>
                <a:gd name="T24" fmla="*/ 403733 w 455612"/>
                <a:gd name="T25" fmla="*/ 77407 h 504278"/>
                <a:gd name="T26" fmla="*/ 420878 w 455612"/>
                <a:gd name="T27" fmla="*/ 104648 h 504278"/>
                <a:gd name="T28" fmla="*/ 446151 w 455612"/>
                <a:gd name="T29" fmla="*/ 169164 h 504278"/>
                <a:gd name="T30" fmla="*/ 446595 w 455612"/>
                <a:gd name="T31" fmla="*/ 168656 h 504278"/>
                <a:gd name="T32" fmla="*/ 446913 w 455612"/>
                <a:gd name="T33" fmla="*/ 168339 h 504278"/>
                <a:gd name="T34" fmla="*/ 455613 w 455612"/>
                <a:gd name="T35" fmla="*/ 236474 h 5042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4" name="Freeform 415">
              <a:extLst>
                <a:ext uri="{FF2B5EF4-FFF2-40B4-BE49-F238E27FC236}">
                  <a16:creationId xmlns:a16="http://schemas.microsoft.com/office/drawing/2014/main" id="{73ED55E4-DDF3-4EF2-90E0-90D76C9F0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214" y="2137219"/>
              <a:ext cx="129032" cy="169163"/>
            </a:xfrm>
            <a:custGeom>
              <a:avLst/>
              <a:gdLst>
                <a:gd name="T0" fmla="*/ 23495 w 129032"/>
                <a:gd name="T1" fmla="*/ 15113 h 169163"/>
                <a:gd name="T2" fmla="*/ 0 w 129032"/>
                <a:gd name="T3" fmla="*/ 63 h 169163"/>
                <a:gd name="T4" fmla="*/ 318 w 129032"/>
                <a:gd name="T5" fmla="*/ 0 h 169163"/>
                <a:gd name="T6" fmla="*/ 129032 w 129032"/>
                <a:gd name="T7" fmla="*/ 168338 h 169163"/>
                <a:gd name="T8" fmla="*/ 128715 w 129032"/>
                <a:gd name="T9" fmla="*/ 168656 h 169163"/>
                <a:gd name="T10" fmla="*/ 128270 w 129032"/>
                <a:gd name="T11" fmla="*/ 169164 h 169163"/>
                <a:gd name="T12" fmla="*/ 102997 w 129032"/>
                <a:gd name="T13" fmla="*/ 104648 h 169163"/>
                <a:gd name="T14" fmla="*/ 85852 w 129032"/>
                <a:gd name="T15" fmla="*/ 77407 h 169163"/>
                <a:gd name="T16" fmla="*/ 78931 w 129032"/>
                <a:gd name="T17" fmla="*/ 68135 h 169163"/>
                <a:gd name="T18" fmla="*/ 44260 w 129032"/>
                <a:gd name="T19" fmla="*/ 31432 h 169163"/>
                <a:gd name="T20" fmla="*/ 23495 w 129032"/>
                <a:gd name="T21" fmla="*/ 15113 h 169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5" name="Freeform 416">
              <a:extLst>
                <a:ext uri="{FF2B5EF4-FFF2-40B4-BE49-F238E27FC236}">
                  <a16:creationId xmlns:a16="http://schemas.microsoft.com/office/drawing/2014/main" id="{A40CCC8D-CC44-4A79-B152-C82F17CA6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215" y="2377595"/>
              <a:ext cx="107442" cy="142635"/>
            </a:xfrm>
            <a:custGeom>
              <a:avLst/>
              <a:gdLst>
                <a:gd name="T0" fmla="*/ 9743 w 107442"/>
                <a:gd name="T1" fmla="*/ 87348 h 142635"/>
                <a:gd name="T2" fmla="*/ 917 w 107442"/>
                <a:gd name="T3" fmla="*/ 118145 h 142635"/>
                <a:gd name="T4" fmla="*/ 23078 w 107442"/>
                <a:gd name="T5" fmla="*/ 141259 h 142635"/>
                <a:gd name="T6" fmla="*/ 51653 w 107442"/>
                <a:gd name="T7" fmla="*/ 139100 h 142635"/>
                <a:gd name="T8" fmla="*/ 93563 w 107442"/>
                <a:gd name="T9" fmla="*/ 106271 h 142635"/>
                <a:gd name="T10" fmla="*/ 107279 w 107442"/>
                <a:gd name="T11" fmla="*/ 54836 h 142635"/>
                <a:gd name="T12" fmla="*/ 92928 w 107442"/>
                <a:gd name="T13" fmla="*/ 16545 h 142635"/>
                <a:gd name="T14" fmla="*/ 56416 w 107442"/>
                <a:gd name="T15" fmla="*/ 99 h 142635"/>
                <a:gd name="T16" fmla="*/ 25618 w 107442"/>
                <a:gd name="T17" fmla="*/ 24038 h 142635"/>
                <a:gd name="T18" fmla="*/ 26507 w 107442"/>
                <a:gd name="T19" fmla="*/ 45501 h 142635"/>
                <a:gd name="T20" fmla="*/ 34064 w 107442"/>
                <a:gd name="T21" fmla="*/ 65313 h 142635"/>
                <a:gd name="T22" fmla="*/ 9743 w 107442"/>
                <a:gd name="T23" fmla="*/ 87348 h 1426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6" name="Freeform 417">
              <a:extLst>
                <a:ext uri="{FF2B5EF4-FFF2-40B4-BE49-F238E27FC236}">
                  <a16:creationId xmlns:a16="http://schemas.microsoft.com/office/drawing/2014/main" id="{6E55FCF0-530E-4374-8FBE-98B774089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201" y="2403030"/>
              <a:ext cx="36449" cy="36449"/>
            </a:xfrm>
            <a:custGeom>
              <a:avLst/>
              <a:gdLst>
                <a:gd name="T0" fmla="*/ 36449 w 36449"/>
                <a:gd name="T1" fmla="*/ 18224 h 36449"/>
                <a:gd name="T2" fmla="*/ 18225 w 36449"/>
                <a:gd name="T3" fmla="*/ 36449 h 36449"/>
                <a:gd name="T4" fmla="*/ 0 w 36449"/>
                <a:gd name="T5" fmla="*/ 18224 h 36449"/>
                <a:gd name="T6" fmla="*/ 18225 w 36449"/>
                <a:gd name="T7" fmla="*/ 0 h 36449"/>
                <a:gd name="T8" fmla="*/ 36449 w 36449"/>
                <a:gd name="T9" fmla="*/ 18224 h 36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7" name="Freeform 418">
              <a:extLst>
                <a:ext uri="{FF2B5EF4-FFF2-40B4-BE49-F238E27FC236}">
                  <a16:creationId xmlns:a16="http://schemas.microsoft.com/office/drawing/2014/main" id="{BC822A4F-8C5D-4D7B-95CF-E7764B761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276" y="2473325"/>
              <a:ext cx="20320" cy="20320"/>
            </a:xfrm>
            <a:custGeom>
              <a:avLst/>
              <a:gdLst>
                <a:gd name="T0" fmla="*/ 20320 w 20320"/>
                <a:gd name="T1" fmla="*/ 10160 h 20320"/>
                <a:gd name="T2" fmla="*/ 10160 w 20320"/>
                <a:gd name="T3" fmla="*/ 20320 h 20320"/>
                <a:gd name="T4" fmla="*/ 0 w 20320"/>
                <a:gd name="T5" fmla="*/ 10160 h 20320"/>
                <a:gd name="T6" fmla="*/ 10160 w 20320"/>
                <a:gd name="T7" fmla="*/ 0 h 20320"/>
                <a:gd name="T8" fmla="*/ 20320 w 20320"/>
                <a:gd name="T9" fmla="*/ 10160 h 20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8" name="Freeform 419">
              <a:extLst>
                <a:ext uri="{FF2B5EF4-FFF2-40B4-BE49-F238E27FC236}">
                  <a16:creationId xmlns:a16="http://schemas.microsoft.com/office/drawing/2014/main" id="{D100EC3A-6C37-4E4D-8517-A55C47EE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339" y="218611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39" name="Freeform 420">
              <a:extLst>
                <a:ext uri="{FF2B5EF4-FFF2-40B4-BE49-F238E27FC236}">
                  <a16:creationId xmlns:a16="http://schemas.microsoft.com/office/drawing/2014/main" id="{677821FB-2F5C-4DED-85B7-E117877EB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187" y="221005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0" name="Freeform 421">
              <a:extLst>
                <a:ext uri="{FF2B5EF4-FFF2-40B4-BE49-F238E27FC236}">
                  <a16:creationId xmlns:a16="http://schemas.microsoft.com/office/drawing/2014/main" id="{4CBE0EA3-BFF2-4136-8E81-FBF3096E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88" y="2482722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1" name="Freeform 422">
              <a:extLst>
                <a:ext uri="{FF2B5EF4-FFF2-40B4-BE49-F238E27FC236}">
                  <a16:creationId xmlns:a16="http://schemas.microsoft.com/office/drawing/2014/main" id="{54C51106-D56B-4367-B48E-8CE750F79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25" y="2555684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2" name="Freeform 423">
              <a:extLst>
                <a:ext uri="{FF2B5EF4-FFF2-40B4-BE49-F238E27FC236}">
                  <a16:creationId xmlns:a16="http://schemas.microsoft.com/office/drawing/2014/main" id="{A13E10C4-34B6-46A1-A301-31C944520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7287" y="2510726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3" name="Freeform 424">
              <a:extLst>
                <a:ext uri="{FF2B5EF4-FFF2-40B4-BE49-F238E27FC236}">
                  <a16:creationId xmlns:a16="http://schemas.microsoft.com/office/drawing/2014/main" id="{CE4CAFD4-59A4-4E9D-B3E2-37138E0F9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021" y="2413286"/>
              <a:ext cx="168785" cy="196753"/>
            </a:xfrm>
            <a:custGeom>
              <a:avLst/>
              <a:gdLst>
                <a:gd name="T0" fmla="*/ 109858 w 168785"/>
                <a:gd name="T1" fmla="*/ 82136 h 196753"/>
                <a:gd name="T2" fmla="*/ 52453 w 168785"/>
                <a:gd name="T3" fmla="*/ 19208 h 196753"/>
                <a:gd name="T4" fmla="*/ 35626 w 168785"/>
                <a:gd name="T5" fmla="*/ 4158 h 196753"/>
                <a:gd name="T6" fmla="*/ 13909 w 168785"/>
                <a:gd name="T7" fmla="*/ 1364 h 196753"/>
                <a:gd name="T8" fmla="*/ 2 w 168785"/>
                <a:gd name="T9" fmla="*/ 25113 h 196753"/>
                <a:gd name="T10" fmla="*/ 9146 w 168785"/>
                <a:gd name="T11" fmla="*/ 52609 h 196753"/>
                <a:gd name="T12" fmla="*/ 62487 w 168785"/>
                <a:gd name="T13" fmla="*/ 113823 h 196753"/>
                <a:gd name="T14" fmla="*/ 66233 w 168785"/>
                <a:gd name="T15" fmla="*/ 130396 h 196753"/>
                <a:gd name="T16" fmla="*/ 77282 w 168785"/>
                <a:gd name="T17" fmla="*/ 142525 h 196753"/>
                <a:gd name="T18" fmla="*/ 83124 w 168785"/>
                <a:gd name="T19" fmla="*/ 178593 h 196753"/>
                <a:gd name="T20" fmla="*/ 107889 w 168785"/>
                <a:gd name="T21" fmla="*/ 196754 h 196753"/>
                <a:gd name="T22" fmla="*/ 92141 w 168785"/>
                <a:gd name="T23" fmla="*/ 169385 h 196753"/>
                <a:gd name="T24" fmla="*/ 92776 w 168785"/>
                <a:gd name="T25" fmla="*/ 153764 h 196753"/>
                <a:gd name="T26" fmla="*/ 85664 w 168785"/>
                <a:gd name="T27" fmla="*/ 138270 h 196753"/>
                <a:gd name="T28" fmla="*/ 76647 w 168785"/>
                <a:gd name="T29" fmla="*/ 123665 h 196753"/>
                <a:gd name="T30" fmla="*/ 77218 w 168785"/>
                <a:gd name="T31" fmla="*/ 107092 h 196753"/>
                <a:gd name="T32" fmla="*/ 92395 w 168785"/>
                <a:gd name="T33" fmla="*/ 117633 h 196753"/>
                <a:gd name="T34" fmla="*/ 101031 w 168785"/>
                <a:gd name="T35" fmla="*/ 134079 h 196753"/>
                <a:gd name="T36" fmla="*/ 122431 w 168785"/>
                <a:gd name="T37" fmla="*/ 153574 h 196753"/>
                <a:gd name="T38" fmla="*/ 132019 w 168785"/>
                <a:gd name="T39" fmla="*/ 186340 h 196753"/>
                <a:gd name="T40" fmla="*/ 121478 w 168785"/>
                <a:gd name="T41" fmla="*/ 137889 h 196753"/>
                <a:gd name="T42" fmla="*/ 104777 w 168785"/>
                <a:gd name="T43" fmla="*/ 121697 h 196753"/>
                <a:gd name="T44" fmla="*/ 101285 w 168785"/>
                <a:gd name="T45" fmla="*/ 105885 h 196753"/>
                <a:gd name="T46" fmla="*/ 93538 w 168785"/>
                <a:gd name="T47" fmla="*/ 92296 h 196753"/>
                <a:gd name="T48" fmla="*/ 109603 w 168785"/>
                <a:gd name="T49" fmla="*/ 101948 h 196753"/>
                <a:gd name="T50" fmla="*/ 120970 w 168785"/>
                <a:gd name="T51" fmla="*/ 117188 h 196753"/>
                <a:gd name="T52" fmla="*/ 136146 w 168785"/>
                <a:gd name="T53" fmla="*/ 122649 h 196753"/>
                <a:gd name="T54" fmla="*/ 158816 w 168785"/>
                <a:gd name="T55" fmla="*/ 139921 h 196753"/>
                <a:gd name="T56" fmla="*/ 165484 w 168785"/>
                <a:gd name="T57" fmla="*/ 167607 h 196753"/>
                <a:gd name="T58" fmla="*/ 168785 w 168785"/>
                <a:gd name="T59" fmla="*/ 147351 h 196753"/>
                <a:gd name="T60" fmla="*/ 162626 w 168785"/>
                <a:gd name="T61" fmla="*/ 127539 h 196753"/>
                <a:gd name="T62" fmla="*/ 142750 w 168785"/>
                <a:gd name="T63" fmla="*/ 114839 h 196753"/>
                <a:gd name="T64" fmla="*/ 124209 w 168785"/>
                <a:gd name="T65" fmla="*/ 100615 h 196753"/>
                <a:gd name="T66" fmla="*/ 119700 w 168785"/>
                <a:gd name="T67" fmla="*/ 89629 h 196753"/>
                <a:gd name="T68" fmla="*/ 109858 w 168785"/>
                <a:gd name="T69" fmla="*/ 82136 h 19675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4" name="Freeform 425">
              <a:extLst>
                <a:ext uri="{FF2B5EF4-FFF2-40B4-BE49-F238E27FC236}">
                  <a16:creationId xmlns:a16="http://schemas.microsoft.com/office/drawing/2014/main" id="{38B9D073-D640-46AE-82A0-E4A0C366E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2439225"/>
              <a:ext cx="25653" cy="25653"/>
            </a:xfrm>
            <a:custGeom>
              <a:avLst/>
              <a:gdLst>
                <a:gd name="T0" fmla="*/ 25654 w 25653"/>
                <a:gd name="T1" fmla="*/ 12827 h 25653"/>
                <a:gd name="T2" fmla="*/ 12827 w 25653"/>
                <a:gd name="T3" fmla="*/ 25654 h 25653"/>
                <a:gd name="T4" fmla="*/ 0 w 25653"/>
                <a:gd name="T5" fmla="*/ 12827 h 25653"/>
                <a:gd name="T6" fmla="*/ 12827 w 25653"/>
                <a:gd name="T7" fmla="*/ 0 h 25653"/>
                <a:gd name="T8" fmla="*/ 25654 w 25653"/>
                <a:gd name="T9" fmla="*/ 12827 h 256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5" name="Freeform 426">
              <a:extLst>
                <a:ext uri="{FF2B5EF4-FFF2-40B4-BE49-F238E27FC236}">
                  <a16:creationId xmlns:a16="http://schemas.microsoft.com/office/drawing/2014/main" id="{6DBDD59A-D94F-40AB-B191-91953B90C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843" y="2152395"/>
              <a:ext cx="112431" cy="131387"/>
            </a:xfrm>
            <a:custGeom>
              <a:avLst/>
              <a:gdLst>
                <a:gd name="T0" fmla="*/ 95160 w 112431"/>
                <a:gd name="T1" fmla="*/ 62421 h 131387"/>
                <a:gd name="T2" fmla="*/ 88239 w 112431"/>
                <a:gd name="T3" fmla="*/ 53149 h 131387"/>
                <a:gd name="T4" fmla="*/ 66966 w 112431"/>
                <a:gd name="T5" fmla="*/ 64326 h 131387"/>
                <a:gd name="T6" fmla="*/ 41121 w 112431"/>
                <a:gd name="T7" fmla="*/ 38481 h 131387"/>
                <a:gd name="T8" fmla="*/ 53568 w 112431"/>
                <a:gd name="T9" fmla="*/ 16383 h 131387"/>
                <a:gd name="T10" fmla="*/ 32930 w 112431"/>
                <a:gd name="T11" fmla="*/ 0 h 131387"/>
                <a:gd name="T12" fmla="*/ 26897 w 112431"/>
                <a:gd name="T13" fmla="*/ 14796 h 131387"/>
                <a:gd name="T14" fmla="*/ 8483 w 112431"/>
                <a:gd name="T15" fmla="*/ 27623 h 131387"/>
                <a:gd name="T16" fmla="*/ 1116 w 112431"/>
                <a:gd name="T17" fmla="*/ 46990 h 131387"/>
                <a:gd name="T18" fmla="*/ 28040 w 112431"/>
                <a:gd name="T19" fmla="*/ 63119 h 131387"/>
                <a:gd name="T20" fmla="*/ 27088 w 112431"/>
                <a:gd name="T21" fmla="*/ 81217 h 131387"/>
                <a:gd name="T22" fmla="*/ 13499 w 112431"/>
                <a:gd name="T23" fmla="*/ 94679 h 131387"/>
                <a:gd name="T24" fmla="*/ 2640 w 112431"/>
                <a:gd name="T25" fmla="*/ 110173 h 131387"/>
                <a:gd name="T26" fmla="*/ 10451 w 112431"/>
                <a:gd name="T27" fmla="*/ 128778 h 131387"/>
                <a:gd name="T28" fmla="*/ 30580 w 112431"/>
                <a:gd name="T29" fmla="*/ 127762 h 131387"/>
                <a:gd name="T30" fmla="*/ 40359 w 112431"/>
                <a:gd name="T31" fmla="*/ 112014 h 131387"/>
                <a:gd name="T32" fmla="*/ 50202 w 112431"/>
                <a:gd name="T33" fmla="*/ 96330 h 131387"/>
                <a:gd name="T34" fmla="*/ 66966 w 112431"/>
                <a:gd name="T35" fmla="*/ 97536 h 131387"/>
                <a:gd name="T36" fmla="*/ 68427 w 112431"/>
                <a:gd name="T37" fmla="*/ 124206 h 131387"/>
                <a:gd name="T38" fmla="*/ 85064 w 112431"/>
                <a:gd name="T39" fmla="*/ 126365 h 131387"/>
                <a:gd name="T40" fmla="*/ 95414 w 112431"/>
                <a:gd name="T41" fmla="*/ 111062 h 131387"/>
                <a:gd name="T42" fmla="*/ 104050 w 112431"/>
                <a:gd name="T43" fmla="*/ 94552 h 131387"/>
                <a:gd name="T44" fmla="*/ 112432 w 112431"/>
                <a:gd name="T45" fmla="*/ 89789 h 131387"/>
                <a:gd name="T46" fmla="*/ 95160 w 112431"/>
                <a:gd name="T47" fmla="*/ 62421 h 131387"/>
                <a:gd name="T48" fmla="*/ 17753 w 112431"/>
                <a:gd name="T49" fmla="*/ 121095 h 131387"/>
                <a:gd name="T50" fmla="*/ 11277 w 112431"/>
                <a:gd name="T51" fmla="*/ 114618 h 131387"/>
                <a:gd name="T52" fmla="*/ 17753 w 112431"/>
                <a:gd name="T53" fmla="*/ 108077 h 131387"/>
                <a:gd name="T54" fmla="*/ 24294 w 112431"/>
                <a:gd name="T55" fmla="*/ 114618 h 131387"/>
                <a:gd name="T56" fmla="*/ 17753 w 112431"/>
                <a:gd name="T57" fmla="*/ 121095 h 1313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6" name="Freeform 427">
              <a:extLst>
                <a:ext uri="{FF2B5EF4-FFF2-40B4-BE49-F238E27FC236}">
                  <a16:creationId xmlns:a16="http://schemas.microsoft.com/office/drawing/2014/main" id="{C1799235-F3CC-41B0-A870-DB141F12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901" y="2168715"/>
              <a:ext cx="47116" cy="47942"/>
            </a:xfrm>
            <a:custGeom>
              <a:avLst/>
              <a:gdLst>
                <a:gd name="T0" fmla="*/ 47117 w 47116"/>
                <a:gd name="T1" fmla="*/ 36767 h 47942"/>
                <a:gd name="T2" fmla="*/ 25844 w 47116"/>
                <a:gd name="T3" fmla="*/ 47942 h 47942"/>
                <a:gd name="T4" fmla="*/ 0 w 47116"/>
                <a:gd name="T5" fmla="*/ 22098 h 47942"/>
                <a:gd name="T6" fmla="*/ 12446 w 47116"/>
                <a:gd name="T7" fmla="*/ 0 h 47942"/>
                <a:gd name="T8" fmla="*/ 47117 w 47116"/>
                <a:gd name="T9" fmla="*/ 36767 h 47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7" name="Freeform 428">
              <a:extLst>
                <a:ext uri="{FF2B5EF4-FFF2-40B4-BE49-F238E27FC236}">
                  <a16:creationId xmlns:a16="http://schemas.microsoft.com/office/drawing/2014/main" id="{6AE2CC19-EE82-4866-BF0F-BF29B0B60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909" y="2230659"/>
              <a:ext cx="55627" cy="106138"/>
            </a:xfrm>
            <a:custGeom>
              <a:avLst/>
              <a:gdLst>
                <a:gd name="T0" fmla="*/ 6573 w 55627"/>
                <a:gd name="T1" fmla="*/ 105379 h 106138"/>
                <a:gd name="T2" fmla="*/ 6573 w 55627"/>
                <a:gd name="T3" fmla="*/ 105379 h 106138"/>
                <a:gd name="T4" fmla="*/ 794 w 55627"/>
                <a:gd name="T5" fmla="*/ 91663 h 106138"/>
                <a:gd name="T6" fmla="*/ 35338 w 55627"/>
                <a:gd name="T7" fmla="*/ 6573 h 106138"/>
                <a:gd name="T8" fmla="*/ 49055 w 55627"/>
                <a:gd name="T9" fmla="*/ 794 h 106138"/>
                <a:gd name="T10" fmla="*/ 49055 w 55627"/>
                <a:gd name="T11" fmla="*/ 794 h 106138"/>
                <a:gd name="T12" fmla="*/ 54833 w 55627"/>
                <a:gd name="T13" fmla="*/ 14510 h 106138"/>
                <a:gd name="T14" fmla="*/ 20289 w 55627"/>
                <a:gd name="T15" fmla="*/ 99600 h 106138"/>
                <a:gd name="T16" fmla="*/ 6573 w 55627"/>
                <a:gd name="T17" fmla="*/ 105379 h 106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8" name="Freeform 429">
              <a:extLst>
                <a:ext uri="{FF2B5EF4-FFF2-40B4-BE49-F238E27FC236}">
                  <a16:creationId xmlns:a16="http://schemas.microsoft.com/office/drawing/2014/main" id="{A7C88576-5CF0-4458-A573-85C65F6BD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075" y="2227807"/>
              <a:ext cx="100383" cy="100383"/>
            </a:xfrm>
            <a:custGeom>
              <a:avLst/>
              <a:gdLst>
                <a:gd name="T0" fmla="*/ 98007 w 100383"/>
                <a:gd name="T1" fmla="*/ 50192 h 100383"/>
                <a:gd name="T2" fmla="*/ 100293 w 100383"/>
                <a:gd name="T3" fmla="*/ 40222 h 100383"/>
                <a:gd name="T4" fmla="*/ 94388 w 100383"/>
                <a:gd name="T5" fmla="*/ 31904 h 100383"/>
                <a:gd name="T6" fmla="*/ 92673 w 100383"/>
                <a:gd name="T7" fmla="*/ 21807 h 100383"/>
                <a:gd name="T8" fmla="*/ 83974 w 100383"/>
                <a:gd name="T9" fmla="*/ 16410 h 100383"/>
                <a:gd name="T10" fmla="*/ 78576 w 100383"/>
                <a:gd name="T11" fmla="*/ 7710 h 100383"/>
                <a:gd name="T12" fmla="*/ 68480 w 100383"/>
                <a:gd name="T13" fmla="*/ 5996 h 100383"/>
                <a:gd name="T14" fmla="*/ 60161 w 100383"/>
                <a:gd name="T15" fmla="*/ 90 h 100383"/>
                <a:gd name="T16" fmla="*/ 50192 w 100383"/>
                <a:gd name="T17" fmla="*/ 2376 h 100383"/>
                <a:gd name="T18" fmla="*/ 40222 w 100383"/>
                <a:gd name="T19" fmla="*/ 90 h 100383"/>
                <a:gd name="T20" fmla="*/ 31904 w 100383"/>
                <a:gd name="T21" fmla="*/ 5996 h 100383"/>
                <a:gd name="T22" fmla="*/ 21807 w 100383"/>
                <a:gd name="T23" fmla="*/ 7710 h 100383"/>
                <a:gd name="T24" fmla="*/ 16410 w 100383"/>
                <a:gd name="T25" fmla="*/ 16410 h 100383"/>
                <a:gd name="T26" fmla="*/ 7710 w 100383"/>
                <a:gd name="T27" fmla="*/ 21807 h 100383"/>
                <a:gd name="T28" fmla="*/ 5996 w 100383"/>
                <a:gd name="T29" fmla="*/ 31904 h 100383"/>
                <a:gd name="T30" fmla="*/ 90 w 100383"/>
                <a:gd name="T31" fmla="*/ 40222 h 100383"/>
                <a:gd name="T32" fmla="*/ 2376 w 100383"/>
                <a:gd name="T33" fmla="*/ 50192 h 100383"/>
                <a:gd name="T34" fmla="*/ 90 w 100383"/>
                <a:gd name="T35" fmla="*/ 60161 h 100383"/>
                <a:gd name="T36" fmla="*/ 5996 w 100383"/>
                <a:gd name="T37" fmla="*/ 68480 h 100383"/>
                <a:gd name="T38" fmla="*/ 7710 w 100383"/>
                <a:gd name="T39" fmla="*/ 78576 h 100383"/>
                <a:gd name="T40" fmla="*/ 16410 w 100383"/>
                <a:gd name="T41" fmla="*/ 83974 h 100383"/>
                <a:gd name="T42" fmla="*/ 21807 w 100383"/>
                <a:gd name="T43" fmla="*/ 92673 h 100383"/>
                <a:gd name="T44" fmla="*/ 31904 w 100383"/>
                <a:gd name="T45" fmla="*/ 94388 h 100383"/>
                <a:gd name="T46" fmla="*/ 40222 w 100383"/>
                <a:gd name="T47" fmla="*/ 100293 h 100383"/>
                <a:gd name="T48" fmla="*/ 50192 w 100383"/>
                <a:gd name="T49" fmla="*/ 98007 h 100383"/>
                <a:gd name="T50" fmla="*/ 60161 w 100383"/>
                <a:gd name="T51" fmla="*/ 100293 h 100383"/>
                <a:gd name="T52" fmla="*/ 68480 w 100383"/>
                <a:gd name="T53" fmla="*/ 94388 h 100383"/>
                <a:gd name="T54" fmla="*/ 78576 w 100383"/>
                <a:gd name="T55" fmla="*/ 92673 h 100383"/>
                <a:gd name="T56" fmla="*/ 83974 w 100383"/>
                <a:gd name="T57" fmla="*/ 83974 h 100383"/>
                <a:gd name="T58" fmla="*/ 92673 w 100383"/>
                <a:gd name="T59" fmla="*/ 78576 h 100383"/>
                <a:gd name="T60" fmla="*/ 94388 w 100383"/>
                <a:gd name="T61" fmla="*/ 68480 h 100383"/>
                <a:gd name="T62" fmla="*/ 100293 w 100383"/>
                <a:gd name="T63" fmla="*/ 60161 h 100383"/>
                <a:gd name="T64" fmla="*/ 98007 w 100383"/>
                <a:gd name="T65" fmla="*/ 50192 h 1003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49" name="Freeform 430">
              <a:extLst>
                <a:ext uri="{FF2B5EF4-FFF2-40B4-BE49-F238E27FC236}">
                  <a16:creationId xmlns:a16="http://schemas.microsoft.com/office/drawing/2014/main" id="{A35449D3-0B09-4B13-876C-ECA2BE975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874" y="2233288"/>
              <a:ext cx="83325" cy="83325"/>
            </a:xfrm>
            <a:custGeom>
              <a:avLst/>
              <a:gdLst>
                <a:gd name="T0" fmla="*/ 81350 w 83325"/>
                <a:gd name="T1" fmla="*/ 41663 h 83325"/>
                <a:gd name="T2" fmla="*/ 83255 w 83325"/>
                <a:gd name="T3" fmla="*/ 33408 h 83325"/>
                <a:gd name="T4" fmla="*/ 78302 w 83325"/>
                <a:gd name="T5" fmla="*/ 26486 h 83325"/>
                <a:gd name="T6" fmla="*/ 76905 w 83325"/>
                <a:gd name="T7" fmla="*/ 18104 h 83325"/>
                <a:gd name="T8" fmla="*/ 69730 w 83325"/>
                <a:gd name="T9" fmla="*/ 13596 h 83325"/>
                <a:gd name="T10" fmla="*/ 65221 w 83325"/>
                <a:gd name="T11" fmla="*/ 6420 h 83325"/>
                <a:gd name="T12" fmla="*/ 56839 w 83325"/>
                <a:gd name="T13" fmla="*/ 5023 h 83325"/>
                <a:gd name="T14" fmla="*/ 49918 w 83325"/>
                <a:gd name="T15" fmla="*/ 70 h 83325"/>
                <a:gd name="T16" fmla="*/ 41663 w 83325"/>
                <a:gd name="T17" fmla="*/ 1975 h 83325"/>
                <a:gd name="T18" fmla="*/ 33408 w 83325"/>
                <a:gd name="T19" fmla="*/ 70 h 83325"/>
                <a:gd name="T20" fmla="*/ 26486 w 83325"/>
                <a:gd name="T21" fmla="*/ 5023 h 83325"/>
                <a:gd name="T22" fmla="*/ 18104 w 83325"/>
                <a:gd name="T23" fmla="*/ 6420 h 83325"/>
                <a:gd name="T24" fmla="*/ 13596 w 83325"/>
                <a:gd name="T25" fmla="*/ 13596 h 83325"/>
                <a:gd name="T26" fmla="*/ 6420 w 83325"/>
                <a:gd name="T27" fmla="*/ 18104 h 83325"/>
                <a:gd name="T28" fmla="*/ 5023 w 83325"/>
                <a:gd name="T29" fmla="*/ 26486 h 83325"/>
                <a:gd name="T30" fmla="*/ 70 w 83325"/>
                <a:gd name="T31" fmla="*/ 33408 h 83325"/>
                <a:gd name="T32" fmla="*/ 1975 w 83325"/>
                <a:gd name="T33" fmla="*/ 41663 h 83325"/>
                <a:gd name="T34" fmla="*/ 70 w 83325"/>
                <a:gd name="T35" fmla="*/ 49918 h 83325"/>
                <a:gd name="T36" fmla="*/ 5023 w 83325"/>
                <a:gd name="T37" fmla="*/ 56839 h 83325"/>
                <a:gd name="T38" fmla="*/ 6420 w 83325"/>
                <a:gd name="T39" fmla="*/ 65221 h 83325"/>
                <a:gd name="T40" fmla="*/ 13596 w 83325"/>
                <a:gd name="T41" fmla="*/ 69730 h 83325"/>
                <a:gd name="T42" fmla="*/ 18104 w 83325"/>
                <a:gd name="T43" fmla="*/ 76905 h 83325"/>
                <a:gd name="T44" fmla="*/ 26486 w 83325"/>
                <a:gd name="T45" fmla="*/ 78302 h 83325"/>
                <a:gd name="T46" fmla="*/ 33408 w 83325"/>
                <a:gd name="T47" fmla="*/ 83255 h 83325"/>
                <a:gd name="T48" fmla="*/ 41663 w 83325"/>
                <a:gd name="T49" fmla="*/ 81350 h 83325"/>
                <a:gd name="T50" fmla="*/ 49918 w 83325"/>
                <a:gd name="T51" fmla="*/ 83255 h 83325"/>
                <a:gd name="T52" fmla="*/ 56839 w 83325"/>
                <a:gd name="T53" fmla="*/ 78302 h 83325"/>
                <a:gd name="T54" fmla="*/ 65221 w 83325"/>
                <a:gd name="T55" fmla="*/ 76905 h 83325"/>
                <a:gd name="T56" fmla="*/ 69730 w 83325"/>
                <a:gd name="T57" fmla="*/ 69730 h 83325"/>
                <a:gd name="T58" fmla="*/ 76905 w 83325"/>
                <a:gd name="T59" fmla="*/ 65221 h 83325"/>
                <a:gd name="T60" fmla="*/ 78302 w 83325"/>
                <a:gd name="T61" fmla="*/ 56839 h 83325"/>
                <a:gd name="T62" fmla="*/ 83255 w 83325"/>
                <a:gd name="T63" fmla="*/ 49918 h 83325"/>
                <a:gd name="T64" fmla="*/ 81350 w 83325"/>
                <a:gd name="T65" fmla="*/ 41663 h 833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0" name="Freeform 431">
              <a:extLst>
                <a:ext uri="{FF2B5EF4-FFF2-40B4-BE49-F238E27FC236}">
                  <a16:creationId xmlns:a16="http://schemas.microsoft.com/office/drawing/2014/main" id="{3F02AD69-A70D-4693-9C7E-66662278C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866" y="2318974"/>
              <a:ext cx="77320" cy="99676"/>
            </a:xfrm>
            <a:custGeom>
              <a:avLst/>
              <a:gdLst>
                <a:gd name="T0" fmla="*/ 6960 w 77320"/>
                <a:gd name="T1" fmla="*/ 99677 h 99676"/>
                <a:gd name="T2" fmla="*/ 547 w 77320"/>
                <a:gd name="T3" fmla="*/ 94279 h 99676"/>
                <a:gd name="T4" fmla="*/ 19914 w 77320"/>
                <a:gd name="T5" fmla="*/ 54973 h 99676"/>
                <a:gd name="T6" fmla="*/ 33821 w 77320"/>
                <a:gd name="T7" fmla="*/ 50210 h 99676"/>
                <a:gd name="T8" fmla="*/ 42520 w 77320"/>
                <a:gd name="T9" fmla="*/ 47607 h 99676"/>
                <a:gd name="T10" fmla="*/ 60301 w 77320"/>
                <a:gd name="T11" fmla="*/ 31668 h 99676"/>
                <a:gd name="T12" fmla="*/ 63412 w 77320"/>
                <a:gd name="T13" fmla="*/ 7983 h 99676"/>
                <a:gd name="T14" fmla="*/ 68365 w 77320"/>
                <a:gd name="T15" fmla="*/ 172 h 99676"/>
                <a:gd name="T16" fmla="*/ 76176 w 77320"/>
                <a:gd name="T17" fmla="*/ 5125 h 99676"/>
                <a:gd name="T18" fmla="*/ 71857 w 77320"/>
                <a:gd name="T19" fmla="*/ 37828 h 99676"/>
                <a:gd name="T20" fmla="*/ 47283 w 77320"/>
                <a:gd name="T21" fmla="*/ 59862 h 99676"/>
                <a:gd name="T22" fmla="*/ 37123 w 77320"/>
                <a:gd name="T23" fmla="*/ 62974 h 99676"/>
                <a:gd name="T24" fmla="*/ 25947 w 77320"/>
                <a:gd name="T25" fmla="*/ 66720 h 99676"/>
                <a:gd name="T26" fmla="*/ 13438 w 77320"/>
                <a:gd name="T27" fmla="*/ 92057 h 99676"/>
                <a:gd name="T28" fmla="*/ 8167 w 77320"/>
                <a:gd name="T29" fmla="*/ 99677 h 99676"/>
                <a:gd name="T30" fmla="*/ 6960 w 77320"/>
                <a:gd name="T31" fmla="*/ 99677 h 996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1" name="Freeform 432">
              <a:extLst>
                <a:ext uri="{FF2B5EF4-FFF2-40B4-BE49-F238E27FC236}">
                  <a16:creationId xmlns:a16="http://schemas.microsoft.com/office/drawing/2014/main" id="{0DCA5925-6DDE-4AAE-A9C0-12316D2DB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315" y="2273427"/>
              <a:ext cx="13208" cy="13208"/>
            </a:xfrm>
            <a:custGeom>
              <a:avLst/>
              <a:gdLst>
                <a:gd name="T0" fmla="*/ 13208 w 13208"/>
                <a:gd name="T1" fmla="*/ 6604 h 13208"/>
                <a:gd name="T2" fmla="*/ 6604 w 13208"/>
                <a:gd name="T3" fmla="*/ 13208 h 13208"/>
                <a:gd name="T4" fmla="*/ 0 w 13208"/>
                <a:gd name="T5" fmla="*/ 6604 h 13208"/>
                <a:gd name="T6" fmla="*/ 6604 w 13208"/>
                <a:gd name="T7" fmla="*/ 0 h 13208"/>
                <a:gd name="T8" fmla="*/ 13208 w 13208"/>
                <a:gd name="T9" fmla="*/ 6604 h 13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6952" name="Freeform 433">
              <a:extLst>
                <a:ext uri="{FF2B5EF4-FFF2-40B4-BE49-F238E27FC236}">
                  <a16:creationId xmlns:a16="http://schemas.microsoft.com/office/drawing/2014/main" id="{0F7B349D-BFE7-4731-8E11-693F6BD31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502" y="2242947"/>
              <a:ext cx="57530" cy="57530"/>
            </a:xfrm>
            <a:custGeom>
              <a:avLst/>
              <a:gdLst>
                <a:gd name="T0" fmla="*/ 57531 w 57530"/>
                <a:gd name="T1" fmla="*/ 28766 h 57530"/>
                <a:gd name="T2" fmla="*/ 28765 w 57530"/>
                <a:gd name="T3" fmla="*/ 57531 h 57530"/>
                <a:gd name="T4" fmla="*/ 0 w 57530"/>
                <a:gd name="T5" fmla="*/ 28766 h 57530"/>
                <a:gd name="T6" fmla="*/ 28765 w 57530"/>
                <a:gd name="T7" fmla="*/ 0 h 57530"/>
                <a:gd name="T8" fmla="*/ 57531 w 57530"/>
                <a:gd name="T9" fmla="*/ 28766 h 57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3" name="Graphic 2">
              <a:extLst>
                <a:ext uri="{FF2B5EF4-FFF2-40B4-BE49-F238E27FC236}">
                  <a16:creationId xmlns:a16="http://schemas.microsoft.com/office/drawing/2014/main" id="{958912BB-9257-493D-9934-A55EBADCE6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36966" name="Freeform 447">
                <a:extLst>
                  <a:ext uri="{FF2B5EF4-FFF2-40B4-BE49-F238E27FC236}">
                    <a16:creationId xmlns:a16="http://schemas.microsoft.com/office/drawing/2014/main" id="{0F0995EF-CA9F-4850-8AC7-1C791170B5E2}"/>
                  </a:ext>
                </a:extLst>
              </p:cNvPr>
              <p:cNvSpPr>
                <a:spLocks/>
              </p:cNvSpPr>
              <p:nvPr/>
            </p:nvSpPr>
            <p:spPr bwMode="auto">
              <a:xfrm rot="-1749854">
                <a:off x="2431982" y="2531734"/>
                <a:ext cx="59815" cy="17271"/>
              </a:xfrm>
              <a:custGeom>
                <a:avLst/>
                <a:gdLst>
                  <a:gd name="T0" fmla="*/ 59815 w 59815"/>
                  <a:gd name="T1" fmla="*/ 8636 h 17271"/>
                  <a:gd name="T2" fmla="*/ 29908 w 59815"/>
                  <a:gd name="T3" fmla="*/ 17271 h 17271"/>
                  <a:gd name="T4" fmla="*/ 0 w 59815"/>
                  <a:gd name="T5" fmla="*/ 8636 h 17271"/>
                  <a:gd name="T6" fmla="*/ 29908 w 59815"/>
                  <a:gd name="T7" fmla="*/ 0 h 17271"/>
                  <a:gd name="T8" fmla="*/ 59815 w 59815"/>
                  <a:gd name="T9" fmla="*/ 8636 h 17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7" name="Freeform 448">
                <a:extLst>
                  <a:ext uri="{FF2B5EF4-FFF2-40B4-BE49-F238E27FC236}">
                    <a16:creationId xmlns:a16="http://schemas.microsoft.com/office/drawing/2014/main" id="{754E08A1-17A6-459C-9F0D-E7E22C410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337" y="2545334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8" name="Freeform 449">
                <a:extLst>
                  <a:ext uri="{FF2B5EF4-FFF2-40B4-BE49-F238E27FC236}">
                    <a16:creationId xmlns:a16="http://schemas.microsoft.com/office/drawing/2014/main" id="{77E292E0-AF45-4B52-9CB9-29ABBEFE6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021" y="2536571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9" name="Freeform 450">
                <a:extLst>
                  <a:ext uri="{FF2B5EF4-FFF2-40B4-BE49-F238E27FC236}">
                    <a16:creationId xmlns:a16="http://schemas.microsoft.com/office/drawing/2014/main" id="{EC53E2EE-6C4A-4665-B062-510AE72E5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06" y="2527808"/>
                <a:ext cx="7874" cy="7874"/>
              </a:xfrm>
              <a:custGeom>
                <a:avLst/>
                <a:gdLst>
                  <a:gd name="T0" fmla="*/ 7874 w 7874"/>
                  <a:gd name="T1" fmla="*/ 3937 h 7874"/>
                  <a:gd name="T2" fmla="*/ 3937 w 7874"/>
                  <a:gd name="T3" fmla="*/ 7874 h 7874"/>
                  <a:gd name="T4" fmla="*/ 0 w 7874"/>
                  <a:gd name="T5" fmla="*/ 3937 h 7874"/>
                  <a:gd name="T6" fmla="*/ 3937 w 7874"/>
                  <a:gd name="T7" fmla="*/ 0 h 7874"/>
                  <a:gd name="T8" fmla="*/ 7874 w 7874"/>
                  <a:gd name="T9" fmla="*/ 3937 h 78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6954" name="Graphic 2">
              <a:extLst>
                <a:ext uri="{FF2B5EF4-FFF2-40B4-BE49-F238E27FC236}">
                  <a16:creationId xmlns:a16="http://schemas.microsoft.com/office/drawing/2014/main" id="{150FB219-8A6C-4CF6-8915-6CB36D430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36962" name="Freeform 443">
                <a:extLst>
                  <a:ext uri="{FF2B5EF4-FFF2-40B4-BE49-F238E27FC236}">
                    <a16:creationId xmlns:a16="http://schemas.microsoft.com/office/drawing/2014/main" id="{DC3892CD-CFBD-45C0-B6D8-CE58EE9D5A81}"/>
                  </a:ext>
                </a:extLst>
              </p:cNvPr>
              <p:cNvSpPr>
                <a:spLocks/>
              </p:cNvSpPr>
              <p:nvPr/>
            </p:nvSpPr>
            <p:spPr bwMode="auto">
              <a:xfrm rot="-1343070">
                <a:off x="2549972" y="2314289"/>
                <a:ext cx="28573" cy="98927"/>
              </a:xfrm>
              <a:custGeom>
                <a:avLst/>
                <a:gdLst>
                  <a:gd name="T0" fmla="*/ 28573 w 28573"/>
                  <a:gd name="T1" fmla="*/ 49464 h 98927"/>
                  <a:gd name="T2" fmla="*/ 14287 w 28573"/>
                  <a:gd name="T3" fmla="*/ 98928 h 98927"/>
                  <a:gd name="T4" fmla="*/ 0 w 28573"/>
                  <a:gd name="T5" fmla="*/ 49464 h 98927"/>
                  <a:gd name="T6" fmla="*/ 14287 w 28573"/>
                  <a:gd name="T7" fmla="*/ 0 h 98927"/>
                  <a:gd name="T8" fmla="*/ 28573 w 28573"/>
                  <a:gd name="T9" fmla="*/ 49464 h 989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3" name="Freeform 444">
                <a:extLst>
                  <a:ext uri="{FF2B5EF4-FFF2-40B4-BE49-F238E27FC236}">
                    <a16:creationId xmlns:a16="http://schemas.microsoft.com/office/drawing/2014/main" id="{74465237-9626-491E-8473-392557409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604" y="2329815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4" name="Freeform 445">
                <a:extLst>
                  <a:ext uri="{FF2B5EF4-FFF2-40B4-BE49-F238E27FC236}">
                    <a16:creationId xmlns:a16="http://schemas.microsoft.com/office/drawing/2014/main" id="{B44A7F96-9460-4350-AA2E-88C939D6F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907" y="2357247"/>
                <a:ext cx="13080" cy="13080"/>
              </a:xfrm>
              <a:custGeom>
                <a:avLst/>
                <a:gdLst>
                  <a:gd name="T0" fmla="*/ 13081 w 13080"/>
                  <a:gd name="T1" fmla="*/ 6541 h 13080"/>
                  <a:gd name="T2" fmla="*/ 6541 w 13080"/>
                  <a:gd name="T3" fmla="*/ 13081 h 13080"/>
                  <a:gd name="T4" fmla="*/ 0 w 13080"/>
                  <a:gd name="T5" fmla="*/ 6541 h 13080"/>
                  <a:gd name="T6" fmla="*/ 6541 w 13080"/>
                  <a:gd name="T7" fmla="*/ 0 h 13080"/>
                  <a:gd name="T8" fmla="*/ 13081 w 13080"/>
                  <a:gd name="T9" fmla="*/ 6541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5" name="Freeform 446">
                <a:extLst>
                  <a:ext uri="{FF2B5EF4-FFF2-40B4-BE49-F238E27FC236}">
                    <a16:creationId xmlns:a16="http://schemas.microsoft.com/office/drawing/2014/main" id="{F57BC12B-B07B-4D35-82D4-40AD47149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273" y="2384742"/>
                <a:ext cx="13080" cy="13080"/>
              </a:xfrm>
              <a:custGeom>
                <a:avLst/>
                <a:gdLst>
                  <a:gd name="T0" fmla="*/ 13081 w 13080"/>
                  <a:gd name="T1" fmla="*/ 6540 h 13080"/>
                  <a:gd name="T2" fmla="*/ 6541 w 13080"/>
                  <a:gd name="T3" fmla="*/ 13081 h 13080"/>
                  <a:gd name="T4" fmla="*/ 0 w 13080"/>
                  <a:gd name="T5" fmla="*/ 6540 h 13080"/>
                  <a:gd name="T6" fmla="*/ 6541 w 13080"/>
                  <a:gd name="T7" fmla="*/ 0 h 13080"/>
                  <a:gd name="T8" fmla="*/ 13081 w 13080"/>
                  <a:gd name="T9" fmla="*/ 6540 h 13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6955" name="Freeform 436">
              <a:extLst>
                <a:ext uri="{FF2B5EF4-FFF2-40B4-BE49-F238E27FC236}">
                  <a16:creationId xmlns:a16="http://schemas.microsoft.com/office/drawing/2014/main" id="{45375EDE-0C4B-471C-B624-10A02A7B1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089" y="2237867"/>
              <a:ext cx="13080" cy="13080"/>
            </a:xfrm>
            <a:custGeom>
              <a:avLst/>
              <a:gdLst>
                <a:gd name="T0" fmla="*/ 13081 w 13080"/>
                <a:gd name="T1" fmla="*/ 6541 h 13080"/>
                <a:gd name="T2" fmla="*/ 6541 w 13080"/>
                <a:gd name="T3" fmla="*/ 13081 h 13080"/>
                <a:gd name="T4" fmla="*/ 0 w 13080"/>
                <a:gd name="T5" fmla="*/ 6541 h 13080"/>
                <a:gd name="T6" fmla="*/ 6541 w 13080"/>
                <a:gd name="T7" fmla="*/ 0 h 13080"/>
                <a:gd name="T8" fmla="*/ 13081 w 13080"/>
                <a:gd name="T9" fmla="*/ 6541 h 130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56" name="Graphic 2">
              <a:extLst>
                <a:ext uri="{FF2B5EF4-FFF2-40B4-BE49-F238E27FC236}">
                  <a16:creationId xmlns:a16="http://schemas.microsoft.com/office/drawing/2014/main" id="{70A2EFD8-019E-4E66-ABCF-B5326B4759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36957" name="Freeform 438">
                <a:extLst>
                  <a:ext uri="{FF2B5EF4-FFF2-40B4-BE49-F238E27FC236}">
                    <a16:creationId xmlns:a16="http://schemas.microsoft.com/office/drawing/2014/main" id="{C270AA2E-32BA-4102-9364-D747E7BE5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523" y="2283884"/>
                <a:ext cx="132904" cy="115272"/>
              </a:xfrm>
              <a:custGeom>
                <a:avLst/>
                <a:gdLst>
                  <a:gd name="T0" fmla="*/ 126770 w 132904"/>
                  <a:gd name="T1" fmla="*/ 115272 h 115272"/>
                  <a:gd name="T2" fmla="*/ 106577 w 132904"/>
                  <a:gd name="T3" fmla="*/ 94127 h 115272"/>
                  <a:gd name="T4" fmla="*/ 92543 w 132904"/>
                  <a:gd name="T5" fmla="*/ 61615 h 115272"/>
                  <a:gd name="T6" fmla="*/ 87908 w 132904"/>
                  <a:gd name="T7" fmla="*/ 81681 h 115272"/>
                  <a:gd name="T8" fmla="*/ 90130 w 132904"/>
                  <a:gd name="T9" fmla="*/ 85935 h 115272"/>
                  <a:gd name="T10" fmla="*/ 83336 w 132904"/>
                  <a:gd name="T11" fmla="*/ 85554 h 115272"/>
                  <a:gd name="T12" fmla="*/ 65492 w 132904"/>
                  <a:gd name="T13" fmla="*/ 44914 h 115272"/>
                  <a:gd name="T14" fmla="*/ 42442 w 132904"/>
                  <a:gd name="T15" fmla="*/ 58567 h 115272"/>
                  <a:gd name="T16" fmla="*/ 14629 w 132904"/>
                  <a:gd name="T17" fmla="*/ 61996 h 115272"/>
                  <a:gd name="T18" fmla="*/ 14629 w 132904"/>
                  <a:gd name="T19" fmla="*/ 61996 h 115272"/>
                  <a:gd name="T20" fmla="*/ 10247 w 132904"/>
                  <a:gd name="T21" fmla="*/ 61361 h 115272"/>
                  <a:gd name="T22" fmla="*/ 7898 w 132904"/>
                  <a:gd name="T23" fmla="*/ 22753 h 115272"/>
                  <a:gd name="T24" fmla="*/ 8342 w 132904"/>
                  <a:gd name="T25" fmla="*/ 22245 h 115272"/>
                  <a:gd name="T26" fmla="*/ 32917 w 132904"/>
                  <a:gd name="T27" fmla="*/ 7830 h 115272"/>
                  <a:gd name="T28" fmla="*/ 109117 w 132904"/>
                  <a:gd name="T29" fmla="*/ 10561 h 115272"/>
                  <a:gd name="T30" fmla="*/ 126770 w 132904"/>
                  <a:gd name="T31" fmla="*/ 115272 h 1152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8" name="Freeform 439">
                <a:extLst>
                  <a:ext uri="{FF2B5EF4-FFF2-40B4-BE49-F238E27FC236}">
                    <a16:creationId xmlns:a16="http://schemas.microsoft.com/office/drawing/2014/main" id="{ADE25455-BB79-4412-9CDA-ADCD00CDC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436" y="2366454"/>
                <a:ext cx="18478" cy="42798"/>
              </a:xfrm>
              <a:custGeom>
                <a:avLst/>
                <a:gdLst>
                  <a:gd name="T0" fmla="*/ 18479 w 18478"/>
                  <a:gd name="T1" fmla="*/ 42799 h 42798"/>
                  <a:gd name="T2" fmla="*/ 0 w 18478"/>
                  <a:gd name="T3" fmla="*/ 42799 h 42798"/>
                  <a:gd name="T4" fmla="*/ 4826 w 18478"/>
                  <a:gd name="T5" fmla="*/ 0 h 42798"/>
                  <a:gd name="T6" fmla="*/ 6921 w 18478"/>
                  <a:gd name="T7" fmla="*/ 9207 h 42798"/>
                  <a:gd name="T8" fmla="*/ 6921 w 18478"/>
                  <a:gd name="T9" fmla="*/ 9207 h 42798"/>
                  <a:gd name="T10" fmla="*/ 18479 w 18478"/>
                  <a:gd name="T11" fmla="*/ 42799 h 42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59" name="Freeform 440">
                <a:extLst>
                  <a:ext uri="{FF2B5EF4-FFF2-40B4-BE49-F238E27FC236}">
                    <a16:creationId xmlns:a16="http://schemas.microsoft.com/office/drawing/2014/main" id="{07914F6F-FE04-4533-A20A-A3FBE9A98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770" y="2328798"/>
                <a:ext cx="128841" cy="123126"/>
              </a:xfrm>
              <a:custGeom>
                <a:avLst/>
                <a:gdLst>
                  <a:gd name="T0" fmla="*/ 116523 w 128841"/>
                  <a:gd name="T1" fmla="*/ 70358 h 123126"/>
                  <a:gd name="T2" fmla="*/ 96330 w 128841"/>
                  <a:gd name="T3" fmla="*/ 49213 h 123126"/>
                  <a:gd name="T4" fmla="*/ 82296 w 128841"/>
                  <a:gd name="T5" fmla="*/ 16701 h 123126"/>
                  <a:gd name="T6" fmla="*/ 77661 w 128841"/>
                  <a:gd name="T7" fmla="*/ 36767 h 123126"/>
                  <a:gd name="T8" fmla="*/ 79883 w 128841"/>
                  <a:gd name="T9" fmla="*/ 41021 h 123126"/>
                  <a:gd name="T10" fmla="*/ 73089 w 128841"/>
                  <a:gd name="T11" fmla="*/ 40640 h 123126"/>
                  <a:gd name="T12" fmla="*/ 55245 w 128841"/>
                  <a:gd name="T13" fmla="*/ 0 h 123126"/>
                  <a:gd name="T14" fmla="*/ 32195 w 128841"/>
                  <a:gd name="T15" fmla="*/ 13653 h 123126"/>
                  <a:gd name="T16" fmla="*/ 4382 w 128841"/>
                  <a:gd name="T17" fmla="*/ 17082 h 123126"/>
                  <a:gd name="T18" fmla="*/ 4382 w 128841"/>
                  <a:gd name="T19" fmla="*/ 17082 h 123126"/>
                  <a:gd name="T20" fmla="*/ 0 w 128841"/>
                  <a:gd name="T21" fmla="*/ 16446 h 123126"/>
                  <a:gd name="T22" fmla="*/ 3493 w 128841"/>
                  <a:gd name="T23" fmla="*/ 37719 h 123126"/>
                  <a:gd name="T24" fmla="*/ 3493 w 128841"/>
                  <a:gd name="T25" fmla="*/ 37783 h 123126"/>
                  <a:gd name="T26" fmla="*/ 5588 w 128841"/>
                  <a:gd name="T27" fmla="*/ 46990 h 123126"/>
                  <a:gd name="T28" fmla="*/ 5588 w 128841"/>
                  <a:gd name="T29" fmla="*/ 46990 h 123126"/>
                  <a:gd name="T30" fmla="*/ 17145 w 128841"/>
                  <a:gd name="T31" fmla="*/ 80518 h 123126"/>
                  <a:gd name="T32" fmla="*/ 22860 w 128841"/>
                  <a:gd name="T33" fmla="*/ 90868 h 123126"/>
                  <a:gd name="T34" fmla="*/ 22860 w 128841"/>
                  <a:gd name="T35" fmla="*/ 90868 h 123126"/>
                  <a:gd name="T36" fmla="*/ 31179 w 128841"/>
                  <a:gd name="T37" fmla="*/ 81026 h 123126"/>
                  <a:gd name="T38" fmla="*/ 45466 w 128841"/>
                  <a:gd name="T39" fmla="*/ 64071 h 123126"/>
                  <a:gd name="T40" fmla="*/ 80201 w 128841"/>
                  <a:gd name="T41" fmla="*/ 77470 h 123126"/>
                  <a:gd name="T42" fmla="*/ 67818 w 128841"/>
                  <a:gd name="T43" fmla="*/ 109855 h 123126"/>
                  <a:gd name="T44" fmla="*/ 72009 w 128841"/>
                  <a:gd name="T45" fmla="*/ 123127 h 123126"/>
                  <a:gd name="T46" fmla="*/ 72009 w 128841"/>
                  <a:gd name="T47" fmla="*/ 123127 h 123126"/>
                  <a:gd name="T48" fmla="*/ 128842 w 128841"/>
                  <a:gd name="T49" fmla="*/ 98996 h 123126"/>
                  <a:gd name="T50" fmla="*/ 116523 w 128841"/>
                  <a:gd name="T51" fmla="*/ 70358 h 123126"/>
                  <a:gd name="T52" fmla="*/ 27051 w 128841"/>
                  <a:gd name="T53" fmla="*/ 48451 h 123126"/>
                  <a:gd name="T54" fmla="*/ 23114 w 128841"/>
                  <a:gd name="T55" fmla="*/ 46863 h 123126"/>
                  <a:gd name="T56" fmla="*/ 18479 w 128841"/>
                  <a:gd name="T57" fmla="*/ 35814 h 123126"/>
                  <a:gd name="T58" fmla="*/ 20066 w 128841"/>
                  <a:gd name="T59" fmla="*/ 31877 h 123126"/>
                  <a:gd name="T60" fmla="*/ 21273 w 128841"/>
                  <a:gd name="T61" fmla="*/ 31623 h 123126"/>
                  <a:gd name="T62" fmla="*/ 24003 w 128841"/>
                  <a:gd name="T63" fmla="*/ 33465 h 123126"/>
                  <a:gd name="T64" fmla="*/ 28639 w 128841"/>
                  <a:gd name="T65" fmla="*/ 44514 h 123126"/>
                  <a:gd name="T66" fmla="*/ 27051 w 128841"/>
                  <a:gd name="T67" fmla="*/ 48451 h 1231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0" name="Freeform 441">
                <a:extLst>
                  <a:ext uri="{FF2B5EF4-FFF2-40B4-BE49-F238E27FC236}">
                    <a16:creationId xmlns:a16="http://schemas.microsoft.com/office/drawing/2014/main" id="{A653D273-ACC4-450B-A1C1-68EF46394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014" y="2360422"/>
                <a:ext cx="10628" cy="17061"/>
              </a:xfrm>
              <a:custGeom>
                <a:avLst/>
                <a:gdLst>
                  <a:gd name="T0" fmla="*/ 8807 w 10628"/>
                  <a:gd name="T1" fmla="*/ 16827 h 17061"/>
                  <a:gd name="T2" fmla="*/ 4870 w 10628"/>
                  <a:gd name="T3" fmla="*/ 15240 h 17061"/>
                  <a:gd name="T4" fmla="*/ 234 w 10628"/>
                  <a:gd name="T5" fmla="*/ 4191 h 17061"/>
                  <a:gd name="T6" fmla="*/ 1822 w 10628"/>
                  <a:gd name="T7" fmla="*/ 254 h 17061"/>
                  <a:gd name="T8" fmla="*/ 3028 w 10628"/>
                  <a:gd name="T9" fmla="*/ 0 h 17061"/>
                  <a:gd name="T10" fmla="*/ 5759 w 10628"/>
                  <a:gd name="T11" fmla="*/ 1842 h 17061"/>
                  <a:gd name="T12" fmla="*/ 10394 w 10628"/>
                  <a:gd name="T13" fmla="*/ 12890 h 17061"/>
                  <a:gd name="T14" fmla="*/ 8807 w 10628"/>
                  <a:gd name="T15" fmla="*/ 16827 h 170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6961" name="Freeform 442">
                <a:extLst>
                  <a:ext uri="{FF2B5EF4-FFF2-40B4-BE49-F238E27FC236}">
                    <a16:creationId xmlns:a16="http://schemas.microsoft.com/office/drawing/2014/main" id="{B79F113A-DB0E-421D-9BD6-DB63C3291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630" y="2366264"/>
                <a:ext cx="74676" cy="74692"/>
              </a:xfrm>
              <a:custGeom>
                <a:avLst/>
                <a:gdLst>
                  <a:gd name="T0" fmla="*/ 74676 w 74676"/>
                  <a:gd name="T1" fmla="*/ 12954 h 74692"/>
                  <a:gd name="T2" fmla="*/ 73533 w 74676"/>
                  <a:gd name="T3" fmla="*/ 11620 h 74692"/>
                  <a:gd name="T4" fmla="*/ 55943 w 74676"/>
                  <a:gd name="T5" fmla="*/ 39433 h 74692"/>
                  <a:gd name="T6" fmla="*/ 25590 w 74676"/>
                  <a:gd name="T7" fmla="*/ 27749 h 74692"/>
                  <a:gd name="T8" fmla="*/ 56071 w 74676"/>
                  <a:gd name="T9" fmla="*/ 1841 h 74692"/>
                  <a:gd name="T10" fmla="*/ 55118 w 74676"/>
                  <a:gd name="T11" fmla="*/ 0 h 74692"/>
                  <a:gd name="T12" fmla="*/ 23813 w 74676"/>
                  <a:gd name="T13" fmla="*/ 27051 h 74692"/>
                  <a:gd name="T14" fmla="*/ 22606 w 74676"/>
                  <a:gd name="T15" fmla="*/ 26606 h 74692"/>
                  <a:gd name="T16" fmla="*/ 8318 w 74676"/>
                  <a:gd name="T17" fmla="*/ 43561 h 74692"/>
                  <a:gd name="T18" fmla="*/ 0 w 74676"/>
                  <a:gd name="T19" fmla="*/ 53403 h 74692"/>
                  <a:gd name="T20" fmla="*/ 0 w 74676"/>
                  <a:gd name="T21" fmla="*/ 53403 h 74692"/>
                  <a:gd name="T22" fmla="*/ 5588 w 74676"/>
                  <a:gd name="T23" fmla="*/ 60896 h 74692"/>
                  <a:gd name="T24" fmla="*/ 45021 w 74676"/>
                  <a:gd name="T25" fmla="*/ 72390 h 74692"/>
                  <a:gd name="T26" fmla="*/ 57404 w 74676"/>
                  <a:gd name="T27" fmla="*/ 40259 h 74692"/>
                  <a:gd name="T28" fmla="*/ 74676 w 74676"/>
                  <a:gd name="T29" fmla="*/ 12954 h 746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7E252D74-CF24-4A85-A66C-962DDFC22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DEA311AD-B42B-4284-B87D-70CE2F607DF6}"/>
              </a:ext>
            </a:extLst>
          </p:cNvPr>
          <p:cNvCxnSpPr/>
          <p:nvPr/>
        </p:nvCxnSpPr>
        <p:spPr>
          <a:xfrm>
            <a:off x="4362450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EFB8FE46-B2D5-4E57-A299-EC0BFF4E06C7}"/>
              </a:ext>
            </a:extLst>
          </p:cNvPr>
          <p:cNvCxnSpPr/>
          <p:nvPr/>
        </p:nvCxnSpPr>
        <p:spPr>
          <a:xfrm>
            <a:off x="7862888" y="2400300"/>
            <a:ext cx="0" cy="36385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DA21A4D1-4FA7-406C-BA6B-8B268E0311E3}"/>
              </a:ext>
            </a:extLst>
          </p:cNvPr>
          <p:cNvCxnSpPr>
            <a:cxnSpLocks/>
          </p:cNvCxnSpPr>
          <p:nvPr/>
        </p:nvCxnSpPr>
        <p:spPr>
          <a:xfrm rot="5400000">
            <a:off x="7686675" y="1957388"/>
            <a:ext cx="552450" cy="30353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962CFC0-91DC-4D6B-9F9E-7541E734D752}"/>
              </a:ext>
            </a:extLst>
          </p:cNvPr>
          <p:cNvSpPr/>
          <p:nvPr/>
        </p:nvSpPr>
        <p:spPr bwMode="auto">
          <a:xfrm>
            <a:off x="8154988" y="35941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90468703-EC5A-4FE5-93FF-2F37626E891C}"/>
              </a:ext>
            </a:extLst>
          </p:cNvPr>
          <p:cNvSpPr/>
          <p:nvPr/>
        </p:nvSpPr>
        <p:spPr bwMode="auto">
          <a:xfrm>
            <a:off x="4522788" y="433228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83ED924F-F4E7-4E87-98B0-454A50F0F0AC}"/>
              </a:ext>
            </a:extLst>
          </p:cNvPr>
          <p:cNvSpPr/>
          <p:nvPr/>
        </p:nvSpPr>
        <p:spPr bwMode="auto">
          <a:xfrm>
            <a:off x="892175" y="3298825"/>
            <a:ext cx="3144838" cy="157638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9078C6-5590-4504-BBC3-44618DCF0A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D728B72-6E07-4A82-9846-F1AE44541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3876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B2953DA-1DAA-48E0-B2E2-202B3DAD9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340201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F0C1790-2A2E-4B17-9388-648587A49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2603500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5952249F-8006-44CC-B5B9-6446EAFC9E4E}"/>
              </a:ext>
            </a:extLst>
          </p:cNvPr>
          <p:cNvCxnSpPr>
            <a:cxnSpLocks/>
          </p:cNvCxnSpPr>
          <p:nvPr/>
        </p:nvCxnSpPr>
        <p:spPr>
          <a:xfrm>
            <a:off x="2814638" y="2741613"/>
            <a:ext cx="3281362" cy="66040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155B52E-64C3-496F-9DE3-DF6A905D5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750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6CFDA2-6CF1-4115-98C0-421C1CE08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5258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FEEB9A-8243-4B13-AE67-483750645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94250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177D3C-4C5D-4C79-9ED3-88A341DD3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545013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481DAD-5EFD-4568-99C3-2FF4FC42E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010025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409C48-B967-40C5-89F7-34B37D627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3760788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5EDB5CB-CDE7-4AE4-801A-F9D05A6CE33D}"/>
              </a:ext>
            </a:extLst>
          </p:cNvPr>
          <p:cNvCxnSpPr>
            <a:cxnSpLocks/>
          </p:cNvCxnSpPr>
          <p:nvPr/>
        </p:nvCxnSpPr>
        <p:spPr>
          <a:xfrm>
            <a:off x="10075863" y="2952750"/>
            <a:ext cx="2116137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55A88D0-F2F0-4BD2-9507-C7F394DD8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71750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A080C5-E5BA-49ED-9C8F-25A8A43ED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58616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02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58D845-BB16-4CA7-BA80-64EF4EDCD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278288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03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517FA0-33D9-4CF6-8D1F-C24D3A57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48F7368-78F3-4E31-B785-8A62AB607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1800225"/>
            <a:ext cx="1766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1928</a:t>
            </a:r>
            <a:endParaRPr lang="en-US" altLang="en-US" sz="2400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E4675C-C417-4CC9-803B-07304239D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2638425"/>
            <a:ext cx="1768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1987</a:t>
            </a:r>
            <a:endParaRPr lang="en-US" altLang="en-US" sz="2400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DAECA8-5EC4-4ABF-A666-A06DDC011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03041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1998</a:t>
            </a:r>
            <a:endParaRPr lang="en-US" altLang="en-US" sz="24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4769705F-0944-4D87-B45C-66E2010F1E7B}"/>
              </a:ext>
            </a:extLst>
          </p:cNvPr>
          <p:cNvSpPr/>
          <p:nvPr/>
        </p:nvSpPr>
        <p:spPr bwMode="auto">
          <a:xfrm>
            <a:off x="8154988" y="4241800"/>
            <a:ext cx="3144837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B4CDA45-A784-4783-B18C-764EC7B61AB2}"/>
              </a:ext>
            </a:extLst>
          </p:cNvPr>
          <p:cNvCxnSpPr>
            <a:cxnSpLocks/>
          </p:cNvCxnSpPr>
          <p:nvPr/>
        </p:nvCxnSpPr>
        <p:spPr>
          <a:xfrm flipV="1">
            <a:off x="2814638" y="2517775"/>
            <a:ext cx="3281362" cy="401638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D5837E22-4878-4CF4-8E93-2A50474822FB}"/>
              </a:ext>
            </a:extLst>
          </p:cNvPr>
          <p:cNvSpPr/>
          <p:nvPr/>
        </p:nvSpPr>
        <p:spPr bwMode="auto">
          <a:xfrm>
            <a:off x="4522788" y="2763838"/>
            <a:ext cx="3146425" cy="1576387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5DA0585-1A74-4140-8714-53FA9AC7CA22}"/>
              </a:ext>
            </a:extLst>
          </p:cNvPr>
          <p:cNvSpPr/>
          <p:nvPr/>
        </p:nvSpPr>
        <p:spPr bwMode="auto">
          <a:xfrm>
            <a:off x="892175" y="3502025"/>
            <a:ext cx="3144838" cy="1574800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C17130A-0C34-492A-ACEC-47980795C701}"/>
              </a:ext>
            </a:extLst>
          </p:cNvPr>
          <p:cNvCxnSpPr/>
          <p:nvPr/>
        </p:nvCxnSpPr>
        <p:spPr>
          <a:xfrm>
            <a:off x="0" y="2952750"/>
            <a:ext cx="2116138" cy="9525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Oval 3">
            <a:extLst>
              <a:ext uri="{FF2B5EF4-FFF2-40B4-BE49-F238E27FC236}">
                <a16:creationId xmlns:a16="http://schemas.microsoft.com/office/drawing/2014/main" id="{A18E7621-68AC-4DA7-8E8B-7A8CC2F06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38" y="2570163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0" name="Oval 4">
            <a:extLst>
              <a:ext uri="{FF2B5EF4-FFF2-40B4-BE49-F238E27FC236}">
                <a16:creationId xmlns:a16="http://schemas.microsoft.com/office/drawing/2014/main" id="{93075380-60F9-4103-BBB9-CFD33D2D9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1819275"/>
            <a:ext cx="698500" cy="6985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1" name="Oval 5">
            <a:extLst>
              <a:ext uri="{FF2B5EF4-FFF2-40B4-BE49-F238E27FC236}">
                <a16:creationId xmlns:a16="http://schemas.microsoft.com/office/drawing/2014/main" id="{78C24B7F-8D9A-4404-962D-7B60541D8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7363" y="3284538"/>
            <a:ext cx="698500" cy="700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22" name="TextBox 8">
            <a:extLst>
              <a:ext uri="{FF2B5EF4-FFF2-40B4-BE49-F238E27FC236}">
                <a16:creationId xmlns:a16="http://schemas.microsoft.com/office/drawing/2014/main" id="{32C94DE6-2B6A-4A9A-A458-B2EE3AAF0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956050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3" name="TextBox 9">
            <a:extLst>
              <a:ext uri="{FF2B5EF4-FFF2-40B4-BE49-F238E27FC236}">
                <a16:creationId xmlns:a16="http://schemas.microsoft.com/office/drawing/2014/main" id="{163EBFBB-8635-4333-8697-CAC2D1DAB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75" y="3706813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4" name="TextBox 11">
            <a:extLst>
              <a:ext uri="{FF2B5EF4-FFF2-40B4-BE49-F238E27FC236}">
                <a16:creationId xmlns:a16="http://schemas.microsoft.com/office/drawing/2014/main" id="{612B6338-7A6C-4EAD-AB7C-D5DDFF1F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209925"/>
            <a:ext cx="28670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5" name="TextBox 12">
            <a:extLst>
              <a:ext uri="{FF2B5EF4-FFF2-40B4-BE49-F238E27FC236}">
                <a16:creationId xmlns:a16="http://schemas.microsoft.com/office/drawing/2014/main" id="{84A6B3B1-F1D8-49D9-B406-A148C6D6E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959100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926" name="TextBox 14">
            <a:extLst>
              <a:ext uri="{FF2B5EF4-FFF2-40B4-BE49-F238E27FC236}">
                <a16:creationId xmlns:a16="http://schemas.microsoft.com/office/drawing/2014/main" id="{9C8EB656-797B-4388-BBF7-AE6DAF6CB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692650"/>
            <a:ext cx="2865437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927" name="TextBox 15">
            <a:extLst>
              <a:ext uri="{FF2B5EF4-FFF2-40B4-BE49-F238E27FC236}">
                <a16:creationId xmlns:a16="http://schemas.microsoft.com/office/drawing/2014/main" id="{7250EC61-F046-42C6-8504-A3CDA518A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4441825"/>
            <a:ext cx="286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B30A9264-B05C-47A3-B4A5-F766E329E4D4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7925" y="1085850"/>
            <a:ext cx="1116013" cy="3281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Box 24">
            <a:extLst>
              <a:ext uri="{FF2B5EF4-FFF2-40B4-BE49-F238E27FC236}">
                <a16:creationId xmlns:a16="http://schemas.microsoft.com/office/drawing/2014/main" id="{3E4ABBE3-3CA3-457A-A635-9C2570FE0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751138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04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0" name="TextBox 25">
            <a:extLst>
              <a:ext uri="{FF2B5EF4-FFF2-40B4-BE49-F238E27FC236}">
                <a16:creationId xmlns:a16="http://schemas.microsoft.com/office/drawing/2014/main" id="{777C2E5F-B5E1-4B2F-912A-D6CF3C2C2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19986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05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1" name="TextBox 26">
            <a:extLst>
              <a:ext uri="{FF2B5EF4-FFF2-40B4-BE49-F238E27FC236}">
                <a16:creationId xmlns:a16="http://schemas.microsoft.com/office/drawing/2014/main" id="{12A5D64D-4989-494B-8D6F-BB6EEEA6E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7363" y="3465513"/>
            <a:ext cx="698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06</a:t>
            </a:r>
            <a:endParaRPr lang="en-US" altLang="en-US" sz="1600" b="1">
              <a:solidFill>
                <a:schemeClr val="tx2"/>
              </a:solidFill>
            </a:endParaRPr>
          </a:p>
        </p:txBody>
      </p:sp>
      <p:sp>
        <p:nvSpPr>
          <p:cNvPr id="38932" name="TextBox 27">
            <a:extLst>
              <a:ext uri="{FF2B5EF4-FFF2-40B4-BE49-F238E27FC236}">
                <a16:creationId xmlns:a16="http://schemas.microsoft.com/office/drawing/2014/main" id="{E1C7085C-302F-4EA8-AEA4-D337465BA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963" y="2405063"/>
            <a:ext cx="1766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2020</a:t>
            </a:r>
            <a:endParaRPr lang="en-US" altLang="en-US" sz="2400" b="1"/>
          </a:p>
        </p:txBody>
      </p:sp>
      <p:sp>
        <p:nvSpPr>
          <p:cNvPr id="38933" name="TextBox 28">
            <a:extLst>
              <a:ext uri="{FF2B5EF4-FFF2-40B4-BE49-F238E27FC236}">
                <a16:creationId xmlns:a16="http://schemas.microsoft.com/office/drawing/2014/main" id="{7F5BB5E4-DC03-4367-B189-FBCB2D53A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1255713"/>
            <a:ext cx="176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2012</a:t>
            </a:r>
            <a:endParaRPr lang="en-US" altLang="en-US" sz="2400" b="1"/>
          </a:p>
        </p:txBody>
      </p:sp>
      <p:sp>
        <p:nvSpPr>
          <p:cNvPr id="38934" name="TextBox 29">
            <a:extLst>
              <a:ext uri="{FF2B5EF4-FFF2-40B4-BE49-F238E27FC236}">
                <a16:creationId xmlns:a16="http://schemas.microsoft.com/office/drawing/2014/main" id="{AD10F008-9FB1-4805-AACB-BB855D965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50" y="2000250"/>
            <a:ext cx="1766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400" b="1"/>
              <a:t>2006</a:t>
            </a:r>
            <a:endParaRPr lang="en-US" altLang="en-US" sz="2400" b="1"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D8EDCB2D-FDC4-46F0-97A7-23B0FC5027AD}"/>
              </a:ext>
            </a:extLst>
          </p:cNvPr>
          <p:cNvSpPr>
            <a:spLocks/>
          </p:cNvSpPr>
          <p:nvPr/>
        </p:nvSpPr>
        <p:spPr bwMode="auto">
          <a:xfrm>
            <a:off x="1255713" y="2370138"/>
            <a:ext cx="5568950" cy="4487862"/>
          </a:xfrm>
          <a:custGeom>
            <a:avLst/>
            <a:gdLst>
              <a:gd name="T0" fmla="*/ 5434961 w 6180344"/>
              <a:gd name="T1" fmla="*/ 4488025 h 4981542"/>
              <a:gd name="T2" fmla="*/ 5198172 w 6180344"/>
              <a:gd name="T3" fmla="*/ 3205110 h 4981542"/>
              <a:gd name="T4" fmla="*/ 4782663 w 6180344"/>
              <a:gd name="T5" fmla="*/ 2875586 h 4981542"/>
              <a:gd name="T6" fmla="*/ 4651483 w 6180344"/>
              <a:gd name="T7" fmla="*/ 2274090 h 4981542"/>
              <a:gd name="T8" fmla="*/ 4148157 w 6180344"/>
              <a:gd name="T9" fmla="*/ 461649 h 4981542"/>
              <a:gd name="T10" fmla="*/ 2784749 w 6180344"/>
              <a:gd name="T11" fmla="*/ 27374 h 4981542"/>
              <a:gd name="T12" fmla="*/ 1709104 w 6180344"/>
              <a:gd name="T13" fmla="*/ 950558 h 4981542"/>
              <a:gd name="T14" fmla="*/ 1514135 w 6180344"/>
              <a:gd name="T15" fmla="*/ 1410862 h 4981542"/>
              <a:gd name="T16" fmla="*/ 770474 w 6180344"/>
              <a:gd name="T17" fmla="*/ 1819392 h 4981542"/>
              <a:gd name="T18" fmla="*/ 534887 w 6180344"/>
              <a:gd name="T19" fmla="*/ 2774555 h 4981542"/>
              <a:gd name="T20" fmla="*/ 409027 w 6180344"/>
              <a:gd name="T21" fmla="*/ 3765474 h 4981542"/>
              <a:gd name="T22" fmla="*/ 101701 w 6180344"/>
              <a:gd name="T23" fmla="*/ 4080524 h 4981542"/>
              <a:gd name="T24" fmla="*/ 43061 w 6180344"/>
              <a:gd name="T25" fmla="*/ 4482132 h 4981542"/>
              <a:gd name="T26" fmla="*/ 5434961 w 6180344"/>
              <a:gd name="T27" fmla="*/ 4488025 h 49815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249EB64A-1219-465E-BBF3-3DF31078A7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C48EBC-9B81-49F9-A183-A9B59AD1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3C01F59-84B2-49DF-B8A2-71CFE2A83E7F}"/>
              </a:ext>
            </a:extLst>
          </p:cNvPr>
          <p:cNvSpPr/>
          <p:nvPr/>
        </p:nvSpPr>
        <p:spPr bwMode="auto">
          <a:xfrm>
            <a:off x="12192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CD1104B-9AA2-4DF7-B6A2-0FCDA2699EF2}"/>
              </a:ext>
            </a:extLst>
          </p:cNvPr>
          <p:cNvSpPr/>
          <p:nvPr/>
        </p:nvSpPr>
        <p:spPr bwMode="auto">
          <a:xfrm>
            <a:off x="459105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73DC41-28A6-40F9-B20F-766890DBCEFD}"/>
              </a:ext>
            </a:extLst>
          </p:cNvPr>
          <p:cNvSpPr/>
          <p:nvPr/>
        </p:nvSpPr>
        <p:spPr bwMode="auto">
          <a:xfrm>
            <a:off x="7962900" y="2349500"/>
            <a:ext cx="3009900" cy="3552825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47D48C-78E3-400E-8526-BD9ED3CA2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Our Professional Dentist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9A283507-BECB-42E7-9CAC-F133C979DB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2603500"/>
            <a:ext cx="1104900" cy="1104900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33707A30-B916-404B-A1C0-D8AB7BDD2D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57750" y="2603500"/>
            <a:ext cx="1104900" cy="1104900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5E8922CB-C9F7-473C-8596-0699F7FE30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9600" y="2603500"/>
            <a:ext cx="1104900" cy="1104900"/>
          </a:xfrm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3C22AB-3705-4CF6-B82A-DD96AC8A1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893213-21D5-46C8-AA0D-781010573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7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F4DDC8C-D9B5-4BF3-B0D3-AF9466101866}"/>
              </a:ext>
            </a:extLst>
          </p:cNvPr>
          <p:cNvSpPr/>
          <p:nvPr/>
        </p:nvSpPr>
        <p:spPr bwMode="auto">
          <a:xfrm>
            <a:off x="28273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CC6FCF-6D9C-493C-9847-D40AFB215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Manibielo</a:t>
            </a:r>
            <a:endParaRPr lang="en-US" altLang="en-US" sz="140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94C3D490-BE33-45F1-B402-E417BAC29E99}"/>
              </a:ext>
            </a:extLst>
          </p:cNvPr>
          <p:cNvSpPr/>
          <p:nvPr/>
        </p:nvSpPr>
        <p:spPr bwMode="auto">
          <a:xfrm>
            <a:off x="619918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449638-9660-4E3D-AE0D-F60369E19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425" y="2776538"/>
            <a:ext cx="12144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ID" altLang="en-US" sz="1400" b="1"/>
              <a:t>Fredicson</a:t>
            </a:r>
            <a:endParaRPr lang="en-US" altLang="en-US" sz="140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7BB5060-7B7F-45A0-BE62-3C31ED232AD6}"/>
              </a:ext>
            </a:extLst>
          </p:cNvPr>
          <p:cNvSpPr/>
          <p:nvPr/>
        </p:nvSpPr>
        <p:spPr bwMode="auto">
          <a:xfrm>
            <a:off x="9571038" y="3313113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60F866-AD49-4531-816B-61D3D921D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3990975"/>
            <a:ext cx="1214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CE349D-5FD9-4A38-B974-1271AD867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22275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E05D68-6C20-4E83-9EB6-4211686E6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592638"/>
            <a:ext cx="24844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B9059-1478-470D-A112-8BD165F79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3990975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3680D8-FB4C-41BA-B429-467EA678F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222750"/>
            <a:ext cx="248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B104C9-71AF-485F-AD2D-373558F3B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575" y="4592638"/>
            <a:ext cx="24828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CBE6C9-367E-4436-BE30-DF3524AB4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990975"/>
            <a:ext cx="1214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 i="1"/>
              <a:t>Practice</a:t>
            </a:r>
            <a:endParaRPr lang="en-US" altLang="en-US" sz="140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FB554D-981F-45FE-AF88-D2A95DE1A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222750"/>
            <a:ext cx="2484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/>
              <a:t>8.00 AM – 01.00 PM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ED7AE9-4F0B-4D11-88BA-8242001FE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4592638"/>
            <a:ext cx="24844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C81825E-8455-440F-AA3D-DF0DE42AB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58515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8C9202BF-6E59-4AF0-A76F-7F03C28B2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848350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693DA78-46D3-4BD6-8DD4-E5A7B2B1A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5" y="584517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E8B65AD-89A9-47F1-A90C-500016F97583}"/>
              </a:ext>
            </a:extLst>
          </p:cNvPr>
          <p:cNvSpPr/>
          <p:nvPr/>
        </p:nvSpPr>
        <p:spPr bwMode="auto">
          <a:xfrm>
            <a:off x="11303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0A4BF10-D780-481A-9A60-36CA1025D2A1}"/>
              </a:ext>
            </a:extLst>
          </p:cNvPr>
          <p:cNvSpPr/>
          <p:nvPr/>
        </p:nvSpPr>
        <p:spPr bwMode="auto">
          <a:xfrm>
            <a:off x="3611563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BA978C6-9F68-457B-9E17-C7EF65B94B7D}"/>
              </a:ext>
            </a:extLst>
          </p:cNvPr>
          <p:cNvSpPr/>
          <p:nvPr/>
        </p:nvSpPr>
        <p:spPr bwMode="auto">
          <a:xfrm>
            <a:off x="6092825" y="909638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E29DF4A-0827-45EA-8D0A-20A8B53D72A1}"/>
              </a:ext>
            </a:extLst>
          </p:cNvPr>
          <p:cNvSpPr/>
          <p:nvPr/>
        </p:nvSpPr>
        <p:spPr bwMode="auto">
          <a:xfrm>
            <a:off x="8572500" y="909638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0ECC542-953B-4B66-9F3C-9DEE27192A47}"/>
              </a:ext>
            </a:extLst>
          </p:cNvPr>
          <p:cNvSpPr/>
          <p:nvPr/>
        </p:nvSpPr>
        <p:spPr bwMode="auto">
          <a:xfrm>
            <a:off x="1130300" y="3579813"/>
            <a:ext cx="2316163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7036EE9-9FA2-4A1E-9577-67C4511554F5}"/>
              </a:ext>
            </a:extLst>
          </p:cNvPr>
          <p:cNvSpPr/>
          <p:nvPr/>
        </p:nvSpPr>
        <p:spPr bwMode="auto">
          <a:xfrm>
            <a:off x="3611563" y="3579813"/>
            <a:ext cx="2314575" cy="251936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2096C516-16FC-4B1F-AD54-AE662EA7D9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317625"/>
            <a:ext cx="1316038" cy="1316038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8D0055-5347-458B-B80D-A3B0F7AAFF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84938" y="3802063"/>
            <a:ext cx="4398962" cy="1047750"/>
          </a:xfrm>
        </p:spPr>
        <p:txBody>
          <a:bodyPr/>
          <a:lstStyle/>
          <a:p>
            <a:r>
              <a:rPr lang="en-US" altLang="en-US"/>
              <a:t>We Are Stronger</a:t>
            </a:r>
            <a:br>
              <a:rPr lang="en-US" altLang="en-US"/>
            </a:br>
            <a:r>
              <a:rPr lang="en-US" altLang="en-US"/>
              <a:t>Together</a:t>
            </a:r>
          </a:p>
        </p:txBody>
      </p:sp>
      <p:sp>
        <p:nvSpPr>
          <p:cNvPr id="15" name="PpHolder9">
            <a:extLst>
              <a:ext uri="{FF2B5EF4-FFF2-40B4-BE49-F238E27FC236}">
                <a16:creationId xmlns:a16="http://schemas.microsoft.com/office/drawing/2014/main" id="{6FDE9C34-2965-41F9-83A0-4CF912583B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25600" y="3987800"/>
            <a:ext cx="1316038" cy="1316038"/>
          </a:xfrm>
        </p:spPr>
      </p:sp>
      <p:sp>
        <p:nvSpPr>
          <p:cNvPr id="13" name="PpHolder10">
            <a:extLst>
              <a:ext uri="{FF2B5EF4-FFF2-40B4-BE49-F238E27FC236}">
                <a16:creationId xmlns:a16="http://schemas.microsoft.com/office/drawing/2014/main" id="{DEDEF952-F154-4B28-AE87-17BF08B59A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6863" y="1317625"/>
            <a:ext cx="1316037" cy="1316038"/>
          </a:xfrm>
        </p:spPr>
      </p:sp>
      <p:sp>
        <p:nvSpPr>
          <p:cNvPr id="11" name="PpHolder11">
            <a:extLst>
              <a:ext uri="{FF2B5EF4-FFF2-40B4-BE49-F238E27FC236}">
                <a16:creationId xmlns:a16="http://schemas.microsoft.com/office/drawing/2014/main" id="{0CC97815-F30D-466D-8559-D9CD2486D6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6863" y="3987800"/>
            <a:ext cx="1316037" cy="1316038"/>
          </a:xfrm>
        </p:spPr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532966FF-CF03-48A8-B49D-DBAB6E585B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88125" y="1317625"/>
            <a:ext cx="1316038" cy="1316038"/>
          </a:xfrm>
        </p:spPr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FA56C96D-ABA1-4714-8773-5B3CB25AF8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23975"/>
            <a:ext cx="1316038" cy="1314450"/>
          </a:xfrm>
        </p:spPr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DD8332-B15C-4B3A-AB0F-7786AA13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3" y="2770188"/>
            <a:ext cx="1936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E7595A-6752-42E4-A0DB-D96DECD5B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294D08-446B-4F50-A050-18451C8EA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713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8A6274-7392-4CBB-8062-BA5A4A5E2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3650" y="1041400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87BED3-D818-4879-9F45-E1A985F60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150" y="2770188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FD777B2-8382-4317-9E2B-B6C689FA4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088" y="1041400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77B561-3A5B-4012-B102-5F0B5AFB17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770188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24FD95-411A-483D-91EE-7413B061C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25" y="1041400"/>
            <a:ext cx="1936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C88208-5E16-4276-9FDA-A12A04FDA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25" y="5440363"/>
            <a:ext cx="1938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8350AE-58FC-4CA8-95C6-2838CD842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711575"/>
            <a:ext cx="1938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1E156D-47F5-401E-9104-D06C9BFAC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063" y="5440363"/>
            <a:ext cx="1938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Angela </a:t>
            </a:r>
          </a:p>
          <a:p>
            <a:pPr eaLnBrk="1" hangingPunct="1"/>
            <a:r>
              <a:rPr lang="en-ID" altLang="en-US" sz="1400" b="1"/>
              <a:t>Manibielo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FEFF4C4-ECA4-48D7-A631-E8A03B225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3711575"/>
            <a:ext cx="193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200"/>
              <a:t>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41B05A-444C-4D4F-9ED3-4256A93C2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856163"/>
            <a:ext cx="43989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A1E949D-5B84-41B7-B573-F4E66C25A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CEC37728-AC62-42FC-A490-43F542167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758825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63BE712-C3D1-44DC-8898-6E48E2018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0100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2AB1C90-1630-4A1D-B8D6-7BD61B9A1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4063" y="75882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18FDA4-0B30-4DE5-BB79-F5A6F14C3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59753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174DF93-8D98-4086-9E7A-05793C1F5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597535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58965EF-5C93-4CB2-9AB2-F4469E1EFAC6}"/>
              </a:ext>
            </a:extLst>
          </p:cNvPr>
          <p:cNvSpPr/>
          <p:nvPr/>
        </p:nvSpPr>
        <p:spPr bwMode="auto">
          <a:xfrm>
            <a:off x="1130300" y="1028700"/>
            <a:ext cx="4559300" cy="48006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62E02FD-4741-406D-8E7D-AB28F5432B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US" altLang="en-US"/>
              <a:t>Michelangelo</a:t>
            </a:r>
            <a:br>
              <a:rPr lang="en-US" altLang="en-US"/>
            </a:br>
            <a:r>
              <a:rPr lang="en-US" altLang="en-US"/>
              <a:t>Huroniaze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F65CD3E-F2A1-4384-A886-2462A23A2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1028700"/>
            <a:ext cx="4559300" cy="3841750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B36B21-01D1-4EC9-8E4F-E25CAE9C1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2271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BD36E0-0080-4C31-AC99-8D4ED5CE8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00" y="52181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Verivied By Authorization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4E4B770-8B4D-43FD-A1F0-929207FAD548}"/>
              </a:ext>
            </a:extLst>
          </p:cNvPr>
          <p:cNvSpPr/>
          <p:nvPr/>
        </p:nvSpPr>
        <p:spPr bwMode="auto">
          <a:xfrm>
            <a:off x="1524000" y="5229225"/>
            <a:ext cx="263525" cy="26352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7716A3-863A-492D-AE72-17AE53F60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4613"/>
            <a:ext cx="45593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1B0187B-268C-464C-8FE1-9F3ED20169B0}"/>
              </a:ext>
            </a:extLst>
          </p:cNvPr>
          <p:cNvSpPr/>
          <p:nvPr/>
        </p:nvSpPr>
        <p:spPr bwMode="auto">
          <a:xfrm>
            <a:off x="6502400" y="3948113"/>
            <a:ext cx="4559300" cy="169862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F60F7E3-D58F-4001-88D1-84C758A1F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3948113"/>
            <a:ext cx="3589338" cy="1698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4CAF8C-4FB0-4900-95B8-C8227B83E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36195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349308B-80D4-42D8-B1C4-FC017CCD55DC}"/>
              </a:ext>
            </a:extLst>
          </p:cNvPr>
          <p:cNvSpPr/>
          <p:nvPr/>
        </p:nvSpPr>
        <p:spPr bwMode="auto">
          <a:xfrm>
            <a:off x="6502400" y="4633913"/>
            <a:ext cx="4559300" cy="1682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CDFFEB6-8A00-44F5-96DB-D233456A1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400" y="4633913"/>
            <a:ext cx="2743200" cy="1682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89C639-621D-470B-8FE9-FD9EBF475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305300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9679C80-DCD9-43D0-AFB8-5FDDE54095A0}"/>
              </a:ext>
            </a:extLst>
          </p:cNvPr>
          <p:cNvSpPr/>
          <p:nvPr/>
        </p:nvSpPr>
        <p:spPr bwMode="auto">
          <a:xfrm>
            <a:off x="6502400" y="5318125"/>
            <a:ext cx="4559300" cy="169863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605EC90-2C61-42B1-A4A0-EA988EF2B5F0}"/>
              </a:ext>
            </a:extLst>
          </p:cNvPr>
          <p:cNvSpPr/>
          <p:nvPr/>
        </p:nvSpPr>
        <p:spPr bwMode="auto">
          <a:xfrm>
            <a:off x="6502400" y="5318125"/>
            <a:ext cx="4165600" cy="1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E9089C-BDB0-4624-93B6-27D63894F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4989513"/>
            <a:ext cx="2560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 animBg="1"/>
      <p:bldP spid="13" grpId="0"/>
      <p:bldP spid="16" grpId="0"/>
      <p:bldP spid="17" grpId="0" animBg="1"/>
      <p:bldP spid="18" grpId="0" animBg="1"/>
      <p:bldP spid="21" grpId="0"/>
      <p:bldP spid="28" grpId="0" animBg="1"/>
      <p:bldP spid="29" grpId="0" animBg="1"/>
      <p:bldP spid="30" grpId="0"/>
      <p:bldP spid="31" grpId="0" animBg="1"/>
      <p:bldP spid="32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F5875681-657C-491D-9F2E-FF49544B123D}"/>
              </a:ext>
            </a:extLst>
          </p:cNvPr>
          <p:cNvSpPr>
            <a:spLocks/>
          </p:cNvSpPr>
          <p:nvPr/>
        </p:nvSpPr>
        <p:spPr bwMode="auto">
          <a:xfrm flipH="1">
            <a:off x="7231063" y="947738"/>
            <a:ext cx="4960937" cy="5910262"/>
          </a:xfrm>
          <a:custGeom>
            <a:avLst/>
            <a:gdLst>
              <a:gd name="T0" fmla="*/ 609224 w 3254762"/>
              <a:gd name="T1" fmla="*/ 6 h 3876975"/>
              <a:gd name="T2" fmla="*/ 882233 w 3254762"/>
              <a:gd name="T3" fmla="*/ 51691 h 3876975"/>
              <a:gd name="T4" fmla="*/ 1354941 w 3254762"/>
              <a:gd name="T5" fmla="*/ 784672 h 3876975"/>
              <a:gd name="T6" fmla="*/ 1286088 w 3254762"/>
              <a:gd name="T7" fmla="*/ 1671931 h 3876975"/>
              <a:gd name="T8" fmla="*/ 1577170 w 3254762"/>
              <a:gd name="T9" fmla="*/ 2493726 h 3876975"/>
              <a:gd name="T10" fmla="*/ 2466764 w 3254762"/>
              <a:gd name="T11" fmla="*/ 2727857 h 3876975"/>
              <a:gd name="T12" fmla="*/ 3404722 w 3254762"/>
              <a:gd name="T13" fmla="*/ 2815092 h 3876975"/>
              <a:gd name="T14" fmla="*/ 4006021 w 3254762"/>
              <a:gd name="T15" fmla="*/ 3915390 h 3876975"/>
              <a:gd name="T16" fmla="*/ 3786128 w 3254762"/>
              <a:gd name="T17" fmla="*/ 4754662 h 3876975"/>
              <a:gd name="T18" fmla="*/ 4200981 w 3254762"/>
              <a:gd name="T19" fmla="*/ 5100737 h 3876975"/>
              <a:gd name="T20" fmla="*/ 4708341 w 3254762"/>
              <a:gd name="T21" fmla="*/ 5350914 h 3876975"/>
              <a:gd name="T22" fmla="*/ 4958418 w 3254762"/>
              <a:gd name="T23" fmla="*/ 5846808 h 3876975"/>
              <a:gd name="T24" fmla="*/ 4935693 w 3254762"/>
              <a:gd name="T25" fmla="*/ 5909951 h 3876975"/>
              <a:gd name="T26" fmla="*/ 0 w 3254762"/>
              <a:gd name="T27" fmla="*/ 5909951 h 3876975"/>
              <a:gd name="T28" fmla="*/ 0 w 3254762"/>
              <a:gd name="T29" fmla="*/ 189877 h 3876975"/>
              <a:gd name="T30" fmla="*/ 61540 w 3254762"/>
              <a:gd name="T31" fmla="*/ 150965 h 3876975"/>
              <a:gd name="T32" fmla="*/ 609224 w 3254762"/>
              <a:gd name="T33" fmla="*/ 6 h 38769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80B7268-0BEF-45D6-90A2-837A9B0D7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7338" y="811213"/>
            <a:ext cx="5237162" cy="5235575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74BEFF-855D-4AC4-8284-3015833A9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963" y="2370138"/>
            <a:ext cx="5105400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882227-FC85-4CAD-A41A-B1CDECF0F8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0300" y="5246688"/>
            <a:ext cx="4222750" cy="642937"/>
          </a:xfrm>
        </p:spPr>
        <p:txBody>
          <a:bodyPr/>
          <a:lstStyle/>
          <a:p>
            <a:r>
              <a:rPr lang="en-US" alt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8B9AF1-1D39-4DD0-890C-EE4380D71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5259388"/>
            <a:ext cx="65532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793E3D6D-D02E-4189-8D6B-B58CA0923B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500" y="3027363"/>
            <a:ext cx="3175000" cy="1895475"/>
          </a:xfrm>
        </p:spPr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6E714550-36B7-45BF-A2AB-24282E0270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9663" y="966788"/>
            <a:ext cx="4872037" cy="1895475"/>
          </a:xfrm>
        </p:spPr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E9809F0B-3C8C-4EA9-AC4D-6F5F0FFDF5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85113" y="3027363"/>
            <a:ext cx="3176587" cy="1895475"/>
          </a:xfrm>
        </p:spPr>
      </p:sp>
      <p:sp>
        <p:nvSpPr>
          <p:cNvPr id="6" name="PpHolder6">
            <a:extLst>
              <a:ext uri="{FF2B5EF4-FFF2-40B4-BE49-F238E27FC236}">
                <a16:creationId xmlns:a16="http://schemas.microsoft.com/office/drawing/2014/main" id="{68FFF7BC-EFF8-46E6-8E77-175550AE2A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300" y="3027363"/>
            <a:ext cx="3176588" cy="1895475"/>
          </a:xfrm>
        </p:spPr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443A3441-73AA-4BEB-8D16-89E5E0441E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0300" y="966788"/>
            <a:ext cx="4872038" cy="1895475"/>
          </a:xfrm>
        </p:spPr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52566C0-5153-4A49-9C94-1358F59355AB}"/>
              </a:ext>
            </a:extLst>
          </p:cNvPr>
          <p:cNvSpPr/>
          <p:nvPr/>
        </p:nvSpPr>
        <p:spPr bwMode="auto">
          <a:xfrm>
            <a:off x="6797675" y="2359025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088FB6D-0024-4DD6-9EC0-A2A14BC5F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3590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3D6FE3-9BBF-4202-8901-0D2F0FE17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2587625"/>
            <a:ext cx="233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94298201-A162-4B6A-9990-E27FFDA11617}"/>
              </a:ext>
            </a:extLst>
          </p:cNvPr>
          <p:cNvGrpSpPr>
            <a:grpSpLocks/>
          </p:cNvGrpSpPr>
          <p:nvPr/>
        </p:nvGrpSpPr>
        <p:grpSpPr bwMode="auto">
          <a:xfrm>
            <a:off x="6215063" y="2497138"/>
            <a:ext cx="322262" cy="322262"/>
            <a:chOff x="587412" y="924237"/>
            <a:chExt cx="663098" cy="663270"/>
          </a:xfrm>
        </p:grpSpPr>
        <p:sp>
          <p:nvSpPr>
            <p:cNvPr id="45071" name="Freeform: Shape 671">
              <a:extLst>
                <a:ext uri="{FF2B5EF4-FFF2-40B4-BE49-F238E27FC236}">
                  <a16:creationId xmlns:a16="http://schemas.microsoft.com/office/drawing/2014/main" id="{E1C68086-3B54-4A80-A5C5-32FB5600C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5072" name="Freeform: Shape 672">
              <a:extLst>
                <a:ext uri="{FF2B5EF4-FFF2-40B4-BE49-F238E27FC236}">
                  <a16:creationId xmlns:a16="http://schemas.microsoft.com/office/drawing/2014/main" id="{66EC3CED-BE11-49B2-A439-98F888368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A459064C-6DEF-45E5-9755-5C5F576B6582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B511FB95-EF93-4C38-8A91-C37DC43547A2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4B2D6356-9E23-40C4-85B7-C743AF6AF896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EC02AF97-7DD5-460F-AC3B-88180137DAFB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703B69A2-359E-4E02-B3F5-E338154332EC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71272AAE-3289-4E55-AA5A-6F6218CA244D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54804F8B-81AB-45A0-9AAB-B8B9FF01DAF5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4FBF57B6-603C-449D-8E19-1E55A2918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01788"/>
            <a:ext cx="747713" cy="7477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EACDF95-BAF7-4B81-8AD1-52C96CBD3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06575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01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47" grpId="0" animBg="1"/>
      <p:bldP spid="48" grpId="0" animBg="1"/>
      <p:bldP spid="49" grpId="0"/>
      <p:bldP spid="61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1744F385-9FB5-4134-A89D-2546B135C2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400" y="1317625"/>
            <a:ext cx="2438400" cy="2492375"/>
          </a:xfrm>
        </p:spPr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DCB949D3-0161-4F8A-84A3-F6BF9C8CEE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936625"/>
            <a:ext cx="2438400" cy="2492375"/>
          </a:xfrm>
        </p:spPr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5E06B183-3A3F-404C-9D56-10D02AD46B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1317625"/>
            <a:ext cx="2438400" cy="2492375"/>
          </a:xfrm>
        </p:spPr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B044CD85-067A-4715-9F72-B606AEC1CE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53600" y="936625"/>
            <a:ext cx="2438400" cy="2492375"/>
          </a:xfrm>
        </p:spPr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61D61F0-9A24-4573-8F17-B2EB5AD01F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6625"/>
            <a:ext cx="2438400" cy="2492375"/>
          </a:xfrm>
        </p:spPr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B9C7BE6-98F1-4A0D-A7B1-F601671C1F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7200" y="4267200"/>
            <a:ext cx="8737600" cy="676275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3AFEE5-E7DB-47E0-BCE3-0F94D55E4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4838700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04D7F4-439F-4C66-83F6-4C5DD0746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5303838"/>
            <a:ext cx="87376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8692CC-16A8-4027-A262-EEB0FB170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3" y="2897188"/>
            <a:ext cx="981075" cy="98107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FAF018-10F0-4080-BD09-4C787F76C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3217863"/>
            <a:ext cx="698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600" b="1">
                <a:solidFill>
                  <a:schemeClr val="tx2"/>
                </a:solidFill>
              </a:rPr>
              <a:t>2020</a:t>
            </a:r>
            <a:endParaRPr lang="en-US" altLang="en-US" sz="1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C76E66-F1BA-48ED-A106-3678D19285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0150" y="2312988"/>
            <a:ext cx="7251700" cy="1485900"/>
          </a:xfrm>
        </p:spPr>
        <p:txBody>
          <a:bodyPr/>
          <a:lstStyle/>
          <a:p>
            <a:r>
              <a:rPr lang="en-ID" altLang="en-US" b="1"/>
              <a:t>Happiness Is Your Dentist Telling You</a:t>
            </a:r>
            <a:br>
              <a:rPr lang="en-ID" altLang="en-US" b="1"/>
            </a:br>
            <a:r>
              <a:rPr lang="en-ID" altLang="en-US" b="1"/>
              <a:t>It Won't Hurt And Then Having Him</a:t>
            </a:r>
            <a:br>
              <a:rPr lang="en-ID" altLang="en-US" b="1"/>
            </a:br>
            <a:r>
              <a:rPr lang="en-ID" altLang="en-US" b="1"/>
              <a:t>Catch His Hand In The Drill</a:t>
            </a:r>
            <a:endParaRPr lang="en-US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6C76FE7-22A6-4E95-B7BC-A8CDC2AFF222}"/>
              </a:ext>
            </a:extLst>
          </p:cNvPr>
          <p:cNvSpPr>
            <a:spLocks/>
          </p:cNvSpPr>
          <p:nvPr/>
        </p:nvSpPr>
        <p:spPr bwMode="auto">
          <a:xfrm>
            <a:off x="5678488" y="-417513"/>
            <a:ext cx="835025" cy="835026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4132BB0-1197-4784-9549-2758C59F3028}"/>
              </a:ext>
            </a:extLst>
          </p:cNvPr>
          <p:cNvSpPr>
            <a:spLocks/>
          </p:cNvSpPr>
          <p:nvPr/>
        </p:nvSpPr>
        <p:spPr bwMode="auto">
          <a:xfrm>
            <a:off x="5678488" y="6440488"/>
            <a:ext cx="835025" cy="835025"/>
          </a:xfrm>
          <a:custGeom>
            <a:avLst/>
            <a:gdLst>
              <a:gd name="T0" fmla="*/ 833536 w 1190625"/>
              <a:gd name="T1" fmla="*/ 416768 h 1190625"/>
              <a:gd name="T2" fmla="*/ 416768 w 1190625"/>
              <a:gd name="T3" fmla="*/ 833536 h 1190625"/>
              <a:gd name="T4" fmla="*/ 0 w 1190625"/>
              <a:gd name="T5" fmla="*/ 416768 h 1190625"/>
              <a:gd name="T6" fmla="*/ 416768 w 1190625"/>
              <a:gd name="T7" fmla="*/ 0 h 1190625"/>
              <a:gd name="T8" fmla="*/ 833536 w 1190625"/>
              <a:gd name="T9" fmla="*/ 41676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A3F0729-040F-4F5A-A2DB-4A87110FBF43}"/>
              </a:ext>
            </a:extLst>
          </p:cNvPr>
          <p:cNvSpPr>
            <a:spLocks/>
          </p:cNvSpPr>
          <p:nvPr/>
        </p:nvSpPr>
        <p:spPr bwMode="auto">
          <a:xfrm>
            <a:off x="5956300" y="142557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A092392-2857-44C6-9B95-006A3CE5390E}"/>
              </a:ext>
            </a:extLst>
          </p:cNvPr>
          <p:cNvSpPr>
            <a:spLocks/>
          </p:cNvSpPr>
          <p:nvPr/>
        </p:nvSpPr>
        <p:spPr bwMode="auto">
          <a:xfrm>
            <a:off x="5956300" y="5153025"/>
            <a:ext cx="279400" cy="279400"/>
          </a:xfrm>
          <a:custGeom>
            <a:avLst/>
            <a:gdLst>
              <a:gd name="T0" fmla="*/ 278666 w 1190625"/>
              <a:gd name="T1" fmla="*/ 139333 h 1190625"/>
              <a:gd name="T2" fmla="*/ 139333 w 1190625"/>
              <a:gd name="T3" fmla="*/ 278666 h 1190625"/>
              <a:gd name="T4" fmla="*/ 0 w 1190625"/>
              <a:gd name="T5" fmla="*/ 139333 h 1190625"/>
              <a:gd name="T6" fmla="*/ 139333 w 1190625"/>
              <a:gd name="T7" fmla="*/ 0 h 1190625"/>
              <a:gd name="T8" fmla="*/ 278666 w 1190625"/>
              <a:gd name="T9" fmla="*/ 139333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3D4AD-A57B-4394-ADA1-719290A73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3798888"/>
            <a:ext cx="38512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</a:t>
            </a:r>
          </a:p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8C232B3C-5D3E-484E-8AF5-D0409389F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86263" y="2141538"/>
            <a:ext cx="3419475" cy="3760787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14DA7A-A427-4706-8DF5-281D3AAD05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Have A Good Smile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2683557A-F448-473B-B0DA-0873458D22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19200" y="2141538"/>
            <a:ext cx="2944813" cy="1752600"/>
          </a:xfrm>
        </p:spPr>
      </p:sp>
      <p:sp>
        <p:nvSpPr>
          <p:cNvPr id="6" name="PpHolder4">
            <a:extLst>
              <a:ext uri="{FF2B5EF4-FFF2-40B4-BE49-F238E27FC236}">
                <a16:creationId xmlns:a16="http://schemas.microsoft.com/office/drawing/2014/main" id="{8608B3BA-679D-44DA-BA4B-7BC312BD53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19200" y="4149725"/>
            <a:ext cx="2944813" cy="1752600"/>
          </a:xfrm>
        </p:spPr>
      </p:sp>
      <p:sp>
        <p:nvSpPr>
          <p:cNvPr id="4" name="PpHolder5">
            <a:extLst>
              <a:ext uri="{FF2B5EF4-FFF2-40B4-BE49-F238E27FC236}">
                <a16:creationId xmlns:a16="http://schemas.microsoft.com/office/drawing/2014/main" id="{D75F2DB1-E6DF-4786-9D0B-B6A5F56DE7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27988" y="2141538"/>
            <a:ext cx="2944812" cy="1752600"/>
          </a:xfrm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856DD8-61C6-4B86-90CF-8F5C94416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973AB3-39C1-47DE-84D9-D54564BB4916}"/>
              </a:ext>
            </a:extLst>
          </p:cNvPr>
          <p:cNvSpPr/>
          <p:nvPr/>
        </p:nvSpPr>
        <p:spPr bwMode="auto">
          <a:xfrm>
            <a:off x="8027988" y="4149725"/>
            <a:ext cx="2944812" cy="1752600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CF36502-73BB-49CE-98C6-9E2939916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800" y="5856288"/>
            <a:ext cx="1371600" cy="4603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B3340E-D518-4E72-9897-B473995BC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678363"/>
            <a:ext cx="23225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3D43C8-F01F-484D-AC60-A9E0E5B45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44275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373D700C-A73C-4470-9C9C-E68CAAE7E0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2388" y="1208088"/>
            <a:ext cx="2189162" cy="4656137"/>
          </a:xfrm>
        </p:spPr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44EFAC-BB4F-4AEE-81F6-FF2AA8CFC7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047875"/>
            <a:ext cx="4051300" cy="1049338"/>
          </a:xfrm>
        </p:spPr>
        <p:txBody>
          <a:bodyPr/>
          <a:lstStyle/>
          <a:p>
            <a:r>
              <a:rPr lang="en-US" altLang="en-US"/>
              <a:t>Early Diagnose With</a:t>
            </a:r>
            <a:br>
              <a:rPr lang="en-US" altLang="en-US"/>
            </a:br>
            <a:r>
              <a:rPr lang="en-US" altLang="en-US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BB05FCC2-5CF3-4EDE-AC9A-8E6AE27E2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1073150"/>
            <a:ext cx="24558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B2CF93-00D2-4740-BE16-7F282B619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7097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D01C3F-B709-42AF-9992-F93FADDB6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097213"/>
            <a:ext cx="40513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EAD7D84-FE0F-4EBF-99C4-28048127BC5B}"/>
              </a:ext>
            </a:extLst>
          </p:cNvPr>
          <p:cNvSpPr/>
          <p:nvPr/>
        </p:nvSpPr>
        <p:spPr bwMode="auto">
          <a:xfrm>
            <a:off x="6421438" y="4568825"/>
            <a:ext cx="3146425" cy="579438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E3A8481-6A24-4BD9-8F66-77F0EBC10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456882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194E4E-34AA-4AE5-9530-E79450CBD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4706938"/>
            <a:ext cx="274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E96A2F70-EAC2-411B-861E-57B8CEBB6CA2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706938"/>
            <a:ext cx="322263" cy="322262"/>
            <a:chOff x="587412" y="924237"/>
            <a:chExt cx="663098" cy="663270"/>
          </a:xfrm>
        </p:grpSpPr>
        <p:sp>
          <p:nvSpPr>
            <p:cNvPr id="48148" name="Freeform: Shape 671">
              <a:extLst>
                <a:ext uri="{FF2B5EF4-FFF2-40B4-BE49-F238E27FC236}">
                  <a16:creationId xmlns:a16="http://schemas.microsoft.com/office/drawing/2014/main" id="{8501466E-09FA-46F7-B37F-4E5D53EAE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8149" name="Freeform: Shape 672">
              <a:extLst>
                <a:ext uri="{FF2B5EF4-FFF2-40B4-BE49-F238E27FC236}">
                  <a16:creationId xmlns:a16="http://schemas.microsoft.com/office/drawing/2014/main" id="{E12E83FB-01DA-4BA9-A8FD-EB3267FEC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2BD1E629-650B-4835-9507-B531FA2156F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FDB23080-1860-4817-B8F8-080EA59D58A7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C04A00D2-9157-48AE-AA63-CDE04C0DC20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9FEBE95A-5DAD-410B-B1F7-0EC40FA173D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F4F956A8-AB64-41D3-9D5F-A958EC9B42B2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79A4F4B2-AF1E-4A84-A2E2-BAD871F27B4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70C778F5-D717-4E50-BFCD-2AD99126EF2C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DEEBA28-3767-4B1A-9C41-A6469E0CB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776413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1D6A92-68A2-4FA9-B83E-4E78C3B45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1555750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5C2F85-C5D5-411D-A32B-0EC895148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317875"/>
            <a:ext cx="22256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D35262-79F9-4EBF-B774-532DF7D73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097213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911EA4-DCFC-40FD-95BF-C3BECEF32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859338"/>
            <a:ext cx="22256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6144A7-977E-44B1-AD58-9F2C132AB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463867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Step Three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7C2FAE6-4A9A-4644-B43F-FA06169AE9C4}"/>
              </a:ext>
            </a:extLst>
          </p:cNvPr>
          <p:cNvSpPr/>
          <p:nvPr/>
        </p:nvSpPr>
        <p:spPr bwMode="auto">
          <a:xfrm>
            <a:off x="3589338" y="155098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FD00581-8243-46E1-BFE2-C4DA3A8465B8}"/>
              </a:ext>
            </a:extLst>
          </p:cNvPr>
          <p:cNvSpPr/>
          <p:nvPr/>
        </p:nvSpPr>
        <p:spPr bwMode="auto">
          <a:xfrm>
            <a:off x="3589338" y="3097213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243180D-9CFC-4EC4-B53E-B8D9A4916190}"/>
              </a:ext>
            </a:extLst>
          </p:cNvPr>
          <p:cNvSpPr/>
          <p:nvPr/>
        </p:nvSpPr>
        <p:spPr bwMode="auto">
          <a:xfrm>
            <a:off x="3589338" y="4643438"/>
            <a:ext cx="307975" cy="307975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5" grpId="0" animBg="1"/>
      <p:bldP spid="16" grpId="0" animBg="1"/>
      <p:bldP spid="17" grpId="0"/>
      <p:bldP spid="28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ECB4416-58EC-4586-87D2-A2E495B628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5325" y="1114425"/>
            <a:ext cx="3225800" cy="4521200"/>
          </a:xfrm>
        </p:spPr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C95C29CD-EAF9-4EF5-93E5-2472C18DDE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8063" y="2014538"/>
            <a:ext cx="2749550" cy="1576387"/>
          </a:xfrm>
        </p:spPr>
        <p:txBody>
          <a:bodyPr/>
          <a:lstStyle/>
          <a:p>
            <a:r>
              <a:rPr lang="en-US" altLang="en-US"/>
              <a:t>The Amazing</a:t>
            </a:r>
            <a:br>
              <a:rPr lang="en-US" altLang="en-US"/>
            </a:br>
            <a:r>
              <a:rPr lang="en-US" altLang="en-US"/>
              <a:t>Technology</a:t>
            </a:r>
            <a:br>
              <a:rPr lang="en-US" altLang="en-US"/>
            </a:br>
            <a:r>
              <a:rPr lang="en-US" altLang="en-US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78B923D3-4FA8-4D1B-8C5C-0EA165926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893763"/>
            <a:ext cx="3641725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2884101-1F8E-475D-B003-FE3439DD5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1676400"/>
            <a:ext cx="1927225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294CAE-42A8-4436-9C89-C06FA621E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3" y="3590925"/>
            <a:ext cx="2749550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0FD99158-1C86-4AF8-BA4D-9EF842CFB8FB}"/>
              </a:ext>
            </a:extLst>
          </p:cNvPr>
          <p:cNvSpPr/>
          <p:nvPr/>
        </p:nvSpPr>
        <p:spPr bwMode="auto">
          <a:xfrm>
            <a:off x="8145463" y="1920875"/>
            <a:ext cx="3038475" cy="2181225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F98BF81E-C77E-45B5-AB51-42FC1AEFB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788" y="1920875"/>
            <a:ext cx="565150" cy="579438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30F38422-29AD-422B-BE23-EA88D4D0592F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2058988"/>
            <a:ext cx="322263" cy="322262"/>
            <a:chOff x="587412" y="924237"/>
            <a:chExt cx="663098" cy="663270"/>
          </a:xfrm>
        </p:grpSpPr>
        <p:sp>
          <p:nvSpPr>
            <p:cNvPr id="49165" name="Freeform: Shape 671">
              <a:extLst>
                <a:ext uri="{FF2B5EF4-FFF2-40B4-BE49-F238E27FC236}">
                  <a16:creationId xmlns:a16="http://schemas.microsoft.com/office/drawing/2014/main" id="{A47869E7-E980-4D7C-B6D4-5C167DFC1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166" name="Freeform: Shape 672">
              <a:extLst>
                <a:ext uri="{FF2B5EF4-FFF2-40B4-BE49-F238E27FC236}">
                  <a16:creationId xmlns:a16="http://schemas.microsoft.com/office/drawing/2014/main" id="{E198D988-6A3E-465F-97B3-A4625B253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27A5252E-3B19-4258-AF95-5E759B636D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A50F68C3-C810-46A6-8CE7-51D144A1EEE1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A91E5BD6-FD75-41DB-A143-758BB4DB49F9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A4659EEA-D808-4547-A5C5-DA6B876F15BB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B8D79EC2-83F1-4F53-A3C3-8EA4FB54C23F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941A0E6D-84D7-4877-9696-82C498387443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04A95D2D-817A-45A7-A9DF-11DAC2E1162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A32C67B-8338-40CC-AE61-99B1048F9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403475"/>
            <a:ext cx="23907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C8013EA-365C-4F55-8EEF-9AC8876B6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2159000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2F863C9-E0B8-4DE3-8613-620F39E1B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963" y="433863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37" grpId="0"/>
      <p:bldP spid="38" grpId="0" animBg="1"/>
      <p:bldP spid="39" grpId="0" animBg="1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F5A4F7-81D6-46D6-A37B-006C339B5A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7DD399-9FB4-4742-9AC5-8DD96531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D86AB3-C204-4E3A-A635-CD87F5F98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Basic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9CCC00-8857-45D0-A383-2E3F95831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75095-07E0-4329-9C04-6877631E7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E1634FE-4CCC-48F4-B130-B172AAD6C11C}"/>
              </a:ext>
            </a:extLst>
          </p:cNvPr>
          <p:cNvSpPr/>
          <p:nvPr/>
        </p:nvSpPr>
        <p:spPr bwMode="auto">
          <a:xfrm>
            <a:off x="1187450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5CCB2E-3B12-4818-92BC-BB7E954C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32925C1-489B-438A-834D-B8E7B7BF1378}"/>
              </a:ext>
            </a:extLst>
          </p:cNvPr>
          <p:cNvSpPr/>
          <p:nvPr/>
        </p:nvSpPr>
        <p:spPr bwMode="auto">
          <a:xfrm>
            <a:off x="1187450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F814F-FAB1-46C5-B7E5-7683B24EE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3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4757151-38D3-459E-B44E-19E2B1F58C8A}"/>
              </a:ext>
            </a:extLst>
          </p:cNvPr>
          <p:cNvSpPr/>
          <p:nvPr/>
        </p:nvSpPr>
        <p:spPr bwMode="auto">
          <a:xfrm>
            <a:off x="1187450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24DE58-C9AB-42AB-AAB1-E21E0702B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340100"/>
            <a:ext cx="23225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BA6F4D-8047-4384-8881-3CCA0268F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09838"/>
            <a:ext cx="2322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Dental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EE31E4-5704-4674-B0AA-B5ADF2B4C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7813"/>
            <a:ext cx="2322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767EC2-1A26-4DAD-BF48-8C06472D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40055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771024B1-D9C2-4B47-B61F-0499469DC09A}"/>
              </a:ext>
            </a:extLst>
          </p:cNvPr>
          <p:cNvSpPr/>
          <p:nvPr/>
        </p:nvSpPr>
        <p:spPr bwMode="auto">
          <a:xfrm>
            <a:off x="3741738" y="4449763"/>
            <a:ext cx="150812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DFB78C-5C2E-49BF-BF52-12DB3CCB0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4886325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EA947B2-179D-4218-B15B-1893A37EC8AD}"/>
              </a:ext>
            </a:extLst>
          </p:cNvPr>
          <p:cNvSpPr/>
          <p:nvPr/>
        </p:nvSpPr>
        <p:spPr bwMode="auto">
          <a:xfrm>
            <a:off x="3741738" y="4937125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DC3A30-BB62-447F-A2D7-89A4F7A00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550" y="5372100"/>
            <a:ext cx="20875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A6F6C623-5F31-46D6-BB05-26240BD5B38E}"/>
              </a:ext>
            </a:extLst>
          </p:cNvPr>
          <p:cNvSpPr/>
          <p:nvPr/>
        </p:nvSpPr>
        <p:spPr bwMode="auto">
          <a:xfrm>
            <a:off x="3741738" y="5422900"/>
            <a:ext cx="150812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151A93-A97B-486C-9B87-F92572E6A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3340100"/>
            <a:ext cx="232251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76082E-9808-478E-AE4E-F9F81E58B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509838"/>
            <a:ext cx="2322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Gum Check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854276-90EB-4BB4-BCE0-DE677547F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2817813"/>
            <a:ext cx="2322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698B0F-94C6-4574-82DB-C42CA3292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40055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006051D9-5901-4FDA-AE6E-8129406AEE4F}"/>
              </a:ext>
            </a:extLst>
          </p:cNvPr>
          <p:cNvSpPr/>
          <p:nvPr/>
        </p:nvSpPr>
        <p:spPr bwMode="auto">
          <a:xfrm>
            <a:off x="62960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A11446-AA86-4AD7-ADA9-EA5623DF4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4886325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A882EB1F-61FD-4A65-A103-7566E7AF099A}"/>
              </a:ext>
            </a:extLst>
          </p:cNvPr>
          <p:cNvSpPr/>
          <p:nvPr/>
        </p:nvSpPr>
        <p:spPr bwMode="auto">
          <a:xfrm>
            <a:off x="62960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9D9300-2933-492B-AAA3-09AD7D5A5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6838" y="5372100"/>
            <a:ext cx="2087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0E40279F-A3C1-4EC9-AC7B-DD66CBA8D460}"/>
              </a:ext>
            </a:extLst>
          </p:cNvPr>
          <p:cNvSpPr/>
          <p:nvPr/>
        </p:nvSpPr>
        <p:spPr bwMode="auto">
          <a:xfrm>
            <a:off x="62960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C663F4-B12D-47E2-AABC-6851C66D1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3340100"/>
            <a:ext cx="2324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8DEEE9-025D-4AAE-99ED-63254C549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509838"/>
            <a:ext cx="232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WT Operation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8D671F-FB5F-4F3C-900F-26B9B7A7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2817813"/>
            <a:ext cx="2324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$125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4F10E4-E650-4538-BA79-0542066B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40055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9A88D7CC-9F2C-4C84-9C3B-CDCE32E730F7}"/>
              </a:ext>
            </a:extLst>
          </p:cNvPr>
          <p:cNvSpPr/>
          <p:nvPr/>
        </p:nvSpPr>
        <p:spPr bwMode="auto">
          <a:xfrm>
            <a:off x="8848725" y="4449763"/>
            <a:ext cx="150813" cy="15240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C3E265-FFD0-4EDF-BB7C-84D13C2FE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4886325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5F3178DD-FA6D-4484-A724-D177C76DD4B4}"/>
              </a:ext>
            </a:extLst>
          </p:cNvPr>
          <p:cNvSpPr/>
          <p:nvPr/>
        </p:nvSpPr>
        <p:spPr bwMode="auto">
          <a:xfrm>
            <a:off x="8848725" y="4937125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79436-5FE1-4AFE-99D9-A56C6E931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538" y="5372100"/>
            <a:ext cx="2089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200"/>
              <a:t>And Pain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7F34FBC2-DB35-453B-A15B-160095D311F2}"/>
              </a:ext>
            </a:extLst>
          </p:cNvPr>
          <p:cNvSpPr/>
          <p:nvPr/>
        </p:nvSpPr>
        <p:spPr bwMode="auto">
          <a:xfrm>
            <a:off x="8848725" y="5422900"/>
            <a:ext cx="150813" cy="150813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3D46AF0-1EB0-431D-8846-CC8F4B49B34C}"/>
              </a:ext>
            </a:extLst>
          </p:cNvPr>
          <p:cNvCxnSpPr/>
          <p:nvPr/>
        </p:nvCxnSpPr>
        <p:spPr>
          <a:xfrm>
            <a:off x="3443288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9C46836-33A0-4265-9FFA-D35D9F8775D1}"/>
              </a:ext>
            </a:extLst>
          </p:cNvPr>
          <p:cNvCxnSpPr/>
          <p:nvPr/>
        </p:nvCxnSpPr>
        <p:spPr>
          <a:xfrm>
            <a:off x="597852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C9EF1A-183C-4AC1-AE08-5D726E47C37A}"/>
              </a:ext>
            </a:extLst>
          </p:cNvPr>
          <p:cNvCxnSpPr/>
          <p:nvPr/>
        </p:nvCxnSpPr>
        <p:spPr>
          <a:xfrm>
            <a:off x="8512175" y="2262188"/>
            <a:ext cx="0" cy="364013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D00BDA3-A0AB-492C-A39B-F5997F9F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6" grpId="0"/>
      <p:bldP spid="17" grpId="0"/>
      <p:bldP spid="18" grpId="0"/>
      <p:bldP spid="19" grpId="0"/>
      <p:bldP spid="21" grpId="0"/>
      <p:bldP spid="23" grpId="0"/>
      <p:bldP spid="26" grpId="0"/>
      <p:bldP spid="27" grpId="0"/>
      <p:bldP spid="28" grpId="0"/>
      <p:bldP spid="29" grpId="0"/>
      <p:bldP spid="31" grpId="0"/>
      <p:bldP spid="33" grpId="0"/>
      <p:bldP spid="36" grpId="0"/>
      <p:bldP spid="37" grpId="0"/>
      <p:bldP spid="38" grpId="0"/>
      <p:bldP spid="39" grpId="0"/>
      <p:bldP spid="41" grpId="0"/>
      <p:bldP spid="43" grpId="0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7AFA0F7-1826-4BBA-A904-DECD2E63C506}"/>
              </a:ext>
            </a:extLst>
          </p:cNvPr>
          <p:cNvSpPr/>
          <p:nvPr/>
        </p:nvSpPr>
        <p:spPr bwMode="auto">
          <a:xfrm>
            <a:off x="1219200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750E754-C31D-4975-B8A5-77DB693E4DE7}"/>
              </a:ext>
            </a:extLst>
          </p:cNvPr>
          <p:cNvSpPr/>
          <p:nvPr/>
        </p:nvSpPr>
        <p:spPr bwMode="auto">
          <a:xfrm>
            <a:off x="6378575" y="3300413"/>
            <a:ext cx="4594225" cy="2601912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EC676565-5F44-4C2A-A2C0-7F8EDCD5D7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88138" y="3748088"/>
            <a:ext cx="1092200" cy="1093787"/>
          </a:xfrm>
        </p:spPr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74EC1AAE-FFDB-4B47-8089-FCE59AB1F4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1300" y="3748088"/>
            <a:ext cx="1093788" cy="1093787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E88336-16F5-47D3-803A-B5E2DD2361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3DD6F-BC7A-49C9-81CD-BBDA0A3A2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82C08E-ACD8-462F-8DC0-02CDCBA53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146300"/>
            <a:ext cx="873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BF3951-070E-4925-9F39-3A190D723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38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Bob</a:t>
            </a:r>
          </a:p>
          <a:p>
            <a:pPr eaLnBrk="1" hangingPunct="1"/>
            <a:r>
              <a:rPr lang="en-US" altLang="en-US" sz="1400" b="1"/>
              <a:t>Fredicson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97B9D4-557E-47F1-AA31-05C1792AD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50" y="4926013"/>
            <a:ext cx="109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Joshua</a:t>
            </a:r>
          </a:p>
          <a:p>
            <a:pPr eaLnBrk="1" hangingPunct="1"/>
            <a:r>
              <a:rPr lang="en-ID" altLang="en-US" sz="1400" b="1"/>
              <a:t>Mardika</a:t>
            </a:r>
            <a:endParaRPr lang="en-US" altLang="en-US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80EB89-BE54-46F0-92FC-D6703905D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3" y="4016375"/>
            <a:ext cx="25701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3AA8584-F61F-4591-9055-22A74A08A4A4}"/>
              </a:ext>
            </a:extLst>
          </p:cNvPr>
          <p:cNvSpPr/>
          <p:nvPr/>
        </p:nvSpPr>
        <p:spPr bwMode="auto">
          <a:xfrm>
            <a:off x="4937125" y="3186113"/>
            <a:ext cx="392113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DF9A756-CCEB-4E7C-8FB1-DD48A9C3D0C2}"/>
              </a:ext>
            </a:extLst>
          </p:cNvPr>
          <p:cNvSpPr/>
          <p:nvPr/>
        </p:nvSpPr>
        <p:spPr bwMode="auto">
          <a:xfrm>
            <a:off x="10072688" y="3186113"/>
            <a:ext cx="392112" cy="228600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8DF349-3691-4950-8680-885F20519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4016375"/>
            <a:ext cx="2571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0884231-21C9-48DF-B1BD-99D36DA48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5778500"/>
            <a:ext cx="242888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6D3889F-E623-4F57-B4B1-0508B796E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150" y="577850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DEDF9076-31E2-402C-8A34-87636B5FAFDA}"/>
              </a:ext>
            </a:extLst>
          </p:cNvPr>
          <p:cNvSpPr>
            <a:spLocks/>
          </p:cNvSpPr>
          <p:nvPr/>
        </p:nvSpPr>
        <p:spPr bwMode="auto">
          <a:xfrm>
            <a:off x="2427288" y="800100"/>
            <a:ext cx="7337425" cy="6057900"/>
          </a:xfrm>
          <a:custGeom>
            <a:avLst/>
            <a:gdLst>
              <a:gd name="T0" fmla="*/ 7328202 w 5822872"/>
              <a:gd name="T1" fmla="*/ 5991256 h 4807343"/>
              <a:gd name="T2" fmla="*/ 7002901 w 5822872"/>
              <a:gd name="T3" fmla="*/ 5439082 h 4807343"/>
              <a:gd name="T4" fmla="*/ 6438724 w 5822872"/>
              <a:gd name="T5" fmla="*/ 5059603 h 4807343"/>
              <a:gd name="T6" fmla="*/ 6444486 w 5822872"/>
              <a:gd name="T7" fmla="*/ 4156760 h 4807343"/>
              <a:gd name="T8" fmla="*/ 7006822 w 5822872"/>
              <a:gd name="T9" fmla="*/ 3389560 h 4807343"/>
              <a:gd name="T10" fmla="*/ 7219769 w 5822872"/>
              <a:gd name="T11" fmla="*/ 2493678 h 4807343"/>
              <a:gd name="T12" fmla="*/ 6457369 w 5822872"/>
              <a:gd name="T13" fmla="*/ 1903174 h 4807343"/>
              <a:gd name="T14" fmla="*/ 5456014 w 5822872"/>
              <a:gd name="T15" fmla="*/ 1804822 h 4807343"/>
              <a:gd name="T16" fmla="*/ 4604147 w 5822872"/>
              <a:gd name="T17" fmla="*/ 1330194 h 4807343"/>
              <a:gd name="T18" fmla="*/ 4404085 w 5822872"/>
              <a:gd name="T19" fmla="*/ 790344 h 4807343"/>
              <a:gd name="T20" fmla="*/ 3313263 w 5822872"/>
              <a:gd name="T21" fmla="*/ 6018 h 4807343"/>
              <a:gd name="T22" fmla="*/ 2039583 w 5822872"/>
              <a:gd name="T23" fmla="*/ 496492 h 4807343"/>
              <a:gd name="T24" fmla="*/ 1461961 w 5822872"/>
              <a:gd name="T25" fmla="*/ 1762649 h 4807343"/>
              <a:gd name="T26" fmla="*/ 1327680 w 5822872"/>
              <a:gd name="T27" fmla="*/ 3344746 h 4807343"/>
              <a:gd name="T28" fmla="*/ 745816 w 5822872"/>
              <a:gd name="T29" fmla="*/ 4209096 h 4807343"/>
              <a:gd name="T30" fmla="*/ 124982 w 5822872"/>
              <a:gd name="T31" fmla="*/ 5048640 h 4807343"/>
              <a:gd name="T32" fmla="*/ 120580 w 5822872"/>
              <a:gd name="T33" fmla="*/ 6058397 h 4807343"/>
              <a:gd name="T34" fmla="*/ 7338206 w 5822872"/>
              <a:gd name="T35" fmla="*/ 6058397 h 4807343"/>
              <a:gd name="T36" fmla="*/ 7328202 w 5822872"/>
              <a:gd name="T37" fmla="*/ 5991256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26CCA0A-BF28-4ADB-9A8A-1970B89AEF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2900" y="2406650"/>
            <a:ext cx="3886200" cy="445135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A10AB0-12F3-4372-AE26-EEEC16268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1620838"/>
            <a:ext cx="5105400" cy="2119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A8621FC-FB40-4BB7-BA4F-3C794C479198}"/>
              </a:ext>
            </a:extLst>
          </p:cNvPr>
          <p:cNvSpPr>
            <a:spLocks/>
          </p:cNvSpPr>
          <p:nvPr/>
        </p:nvSpPr>
        <p:spPr bwMode="auto">
          <a:xfrm>
            <a:off x="1817688" y="5491163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788F862-A40D-485B-A9A8-D42EEBC01D35}"/>
              </a:ext>
            </a:extLst>
          </p:cNvPr>
          <p:cNvSpPr>
            <a:spLocks/>
          </p:cNvSpPr>
          <p:nvPr/>
        </p:nvSpPr>
        <p:spPr bwMode="auto">
          <a:xfrm>
            <a:off x="9732963" y="2444750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3C5825B-1278-4F37-961B-0EC3EF2E1B03}"/>
              </a:ext>
            </a:extLst>
          </p:cNvPr>
          <p:cNvSpPr>
            <a:spLocks/>
          </p:cNvSpPr>
          <p:nvPr/>
        </p:nvSpPr>
        <p:spPr bwMode="auto">
          <a:xfrm>
            <a:off x="3543300" y="1860550"/>
            <a:ext cx="195263" cy="195263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A43BDA-864D-43C9-BA88-A015749EC0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3A1DB9-17C3-402F-8C7B-608006D45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C4EA5D5-10D0-4213-B983-B159597BE516}"/>
              </a:ext>
            </a:extLst>
          </p:cNvPr>
          <p:cNvSpPr>
            <a:spLocks/>
          </p:cNvSpPr>
          <p:nvPr/>
        </p:nvSpPr>
        <p:spPr bwMode="auto">
          <a:xfrm flipH="1">
            <a:off x="4267200" y="2344738"/>
            <a:ext cx="1828800" cy="1774825"/>
          </a:xfrm>
          <a:custGeom>
            <a:avLst/>
            <a:gdLst>
              <a:gd name="T0" fmla="*/ 748118 w 1828802"/>
              <a:gd name="T1" fmla="*/ 1151 h 1775220"/>
              <a:gd name="T2" fmla="*/ 203097 w 1828802"/>
              <a:gd name="T3" fmla="*/ 189380 h 1775220"/>
              <a:gd name="T4" fmla="*/ 101172 w 1828802"/>
              <a:gd name="T5" fmla="*/ 240316 h 1775220"/>
              <a:gd name="T6" fmla="*/ 1 w 1828802"/>
              <a:gd name="T7" fmla="*/ 255980 h 1775220"/>
              <a:gd name="T8" fmla="*/ 0 w 1828802"/>
              <a:gd name="T9" fmla="*/ 255980 h 1775220"/>
              <a:gd name="T10" fmla="*/ 0 w 1828802"/>
              <a:gd name="T11" fmla="*/ 720143 h 1775220"/>
              <a:gd name="T12" fmla="*/ 0 w 1828802"/>
              <a:gd name="T13" fmla="*/ 726206 h 1775220"/>
              <a:gd name="T14" fmla="*/ 0 w 1828802"/>
              <a:gd name="T15" fmla="*/ 1775220 h 1775220"/>
              <a:gd name="T16" fmla="*/ 1055077 w 1828802"/>
              <a:gd name="T17" fmla="*/ 1775220 h 1775220"/>
              <a:gd name="T18" fmla="*/ 1509930 w 1828802"/>
              <a:gd name="T19" fmla="*/ 1775220 h 1775220"/>
              <a:gd name="T20" fmla="*/ 1578526 w 1828802"/>
              <a:gd name="T21" fmla="*/ 1704839 h 1775220"/>
              <a:gd name="T22" fmla="*/ 1817752 w 1828802"/>
              <a:gd name="T23" fmla="*/ 877019 h 1775220"/>
              <a:gd name="T24" fmla="*/ 955286 w 1828802"/>
              <a:gd name="T25" fmla="*/ 11869 h 1775220"/>
              <a:gd name="T26" fmla="*/ 748118 w 1828802"/>
              <a:gd name="T27" fmla="*/ 1151 h 177522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39FA076-596B-4307-9060-91ABEFA19A25}"/>
              </a:ext>
            </a:extLst>
          </p:cNvPr>
          <p:cNvSpPr>
            <a:spLocks/>
          </p:cNvSpPr>
          <p:nvPr/>
        </p:nvSpPr>
        <p:spPr bwMode="auto">
          <a:xfrm flipH="1">
            <a:off x="6096000" y="2344738"/>
            <a:ext cx="1828800" cy="1774825"/>
          </a:xfrm>
          <a:custGeom>
            <a:avLst/>
            <a:gdLst>
              <a:gd name="T0" fmla="*/ 1080685 w 1828800"/>
              <a:gd name="T1" fmla="*/ 1151 h 1775219"/>
              <a:gd name="T2" fmla="*/ 873517 w 1828800"/>
              <a:gd name="T3" fmla="*/ 11869 h 1775219"/>
              <a:gd name="T4" fmla="*/ 11050 w 1828800"/>
              <a:gd name="T5" fmla="*/ 877019 h 1775219"/>
              <a:gd name="T6" fmla="*/ 250276 w 1828800"/>
              <a:gd name="T7" fmla="*/ 1704839 h 1775219"/>
              <a:gd name="T8" fmla="*/ 318872 w 1828800"/>
              <a:gd name="T9" fmla="*/ 1775219 h 1775219"/>
              <a:gd name="T10" fmla="*/ 773723 w 1828800"/>
              <a:gd name="T11" fmla="*/ 1775219 h 1775219"/>
              <a:gd name="T12" fmla="*/ 1828800 w 1828800"/>
              <a:gd name="T13" fmla="*/ 1775219 h 1775219"/>
              <a:gd name="T14" fmla="*/ 1828800 w 1828800"/>
              <a:gd name="T15" fmla="*/ 726205 h 1775219"/>
              <a:gd name="T16" fmla="*/ 1828800 w 1828800"/>
              <a:gd name="T17" fmla="*/ 720142 h 1775219"/>
              <a:gd name="T18" fmla="*/ 1828800 w 1828800"/>
              <a:gd name="T19" fmla="*/ 255980 h 1775219"/>
              <a:gd name="T20" fmla="*/ 1727630 w 1828800"/>
              <a:gd name="T21" fmla="*/ 240316 h 1775219"/>
              <a:gd name="T22" fmla="*/ 1625705 w 1828800"/>
              <a:gd name="T23" fmla="*/ 189380 h 1775219"/>
              <a:gd name="T24" fmla="*/ 1080685 w 1828800"/>
              <a:gd name="T25" fmla="*/ 1151 h 177521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DE25402-1D6E-43AE-86A0-0B0F4D6F3DD5}"/>
              </a:ext>
            </a:extLst>
          </p:cNvPr>
          <p:cNvSpPr>
            <a:spLocks/>
          </p:cNvSpPr>
          <p:nvPr/>
        </p:nvSpPr>
        <p:spPr bwMode="auto">
          <a:xfrm flipH="1">
            <a:off x="4586288" y="4119563"/>
            <a:ext cx="1509712" cy="1901825"/>
          </a:xfrm>
          <a:custGeom>
            <a:avLst/>
            <a:gdLst>
              <a:gd name="T0" fmla="*/ 1509931 w 1509931"/>
              <a:gd name="T1" fmla="*/ 0 h 1900816"/>
              <a:gd name="T2" fmla="*/ 1055077 w 1509931"/>
              <a:gd name="T3" fmla="*/ 0 h 1900816"/>
              <a:gd name="T4" fmla="*/ 0 w 1509931"/>
              <a:gd name="T5" fmla="*/ 0 h 1900816"/>
              <a:gd name="T6" fmla="*/ 0 w 1509931"/>
              <a:gd name="T7" fmla="*/ 378991 h 1900816"/>
              <a:gd name="T8" fmla="*/ 1 w 1509931"/>
              <a:gd name="T9" fmla="*/ 378991 h 1900816"/>
              <a:gd name="T10" fmla="*/ 46748 w 1509931"/>
              <a:gd name="T11" fmla="*/ 391773 h 1900816"/>
              <a:gd name="T12" fmla="*/ 305299 w 1509931"/>
              <a:gd name="T13" fmla="*/ 1721469 h 1900816"/>
              <a:gd name="T14" fmla="*/ 476537 w 1509931"/>
              <a:gd name="T15" fmla="*/ 1900770 h 1900816"/>
              <a:gd name="T16" fmla="*/ 1201834 w 1509931"/>
              <a:gd name="T17" fmla="*/ 1183548 h 1900816"/>
              <a:gd name="T18" fmla="*/ 1201834 w 1509931"/>
              <a:gd name="T19" fmla="*/ 677902 h 1900816"/>
              <a:gd name="T20" fmla="*/ 1493207 w 1509931"/>
              <a:gd name="T21" fmla="*/ 17159 h 1900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lnTo>
                  <a:pt x="15099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363D138-488D-4345-BF7A-D147F26EBA00}"/>
              </a:ext>
            </a:extLst>
          </p:cNvPr>
          <p:cNvSpPr>
            <a:spLocks/>
          </p:cNvSpPr>
          <p:nvPr/>
        </p:nvSpPr>
        <p:spPr bwMode="auto">
          <a:xfrm flipH="1">
            <a:off x="6096000" y="4119563"/>
            <a:ext cx="1509713" cy="1901825"/>
          </a:xfrm>
          <a:custGeom>
            <a:avLst/>
            <a:gdLst>
              <a:gd name="T0" fmla="*/ 1509929 w 1509929"/>
              <a:gd name="T1" fmla="*/ 0 h 1900817"/>
              <a:gd name="T2" fmla="*/ 454852 w 1509929"/>
              <a:gd name="T3" fmla="*/ 0 h 1900817"/>
              <a:gd name="T4" fmla="*/ 0 w 1509929"/>
              <a:gd name="T5" fmla="*/ 0 h 1900817"/>
              <a:gd name="T6" fmla="*/ 16725 w 1509929"/>
              <a:gd name="T7" fmla="*/ 17160 h 1900817"/>
              <a:gd name="T8" fmla="*/ 308098 w 1509929"/>
              <a:gd name="T9" fmla="*/ 677903 h 1900817"/>
              <a:gd name="T10" fmla="*/ 308098 w 1509929"/>
              <a:gd name="T11" fmla="*/ 1183549 h 1900817"/>
              <a:gd name="T12" fmla="*/ 1033395 w 1509929"/>
              <a:gd name="T13" fmla="*/ 1900771 h 1900817"/>
              <a:gd name="T14" fmla="*/ 1204633 w 1509929"/>
              <a:gd name="T15" fmla="*/ 1721470 h 1900817"/>
              <a:gd name="T16" fmla="*/ 1463184 w 1509929"/>
              <a:gd name="T17" fmla="*/ 391774 h 1900817"/>
              <a:gd name="T18" fmla="*/ 1509929 w 1509929"/>
              <a:gd name="T19" fmla="*/ 378993 h 19008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lnTo>
                  <a:pt x="15099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779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104BD2-F455-4B40-8118-FFF52FF49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794000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E00913-FA37-4C88-A872-4837D248D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2538413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188793-D013-4BE0-8DBB-1F6A5DF2D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740275"/>
            <a:ext cx="23907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66DC41-985A-4F9E-8830-0F4E2F3A3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113" y="4484688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345ABE-65C7-4C9F-9061-8E5A62D23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794000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6AB242-7A1F-45C5-9D86-95F4CDB8E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2538413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848EDC-619B-4BAB-8584-9184BA3AA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740275"/>
            <a:ext cx="23923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B67786-4D44-4912-B487-11E21E88B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13" y="4484688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07A3AF9-5D32-472C-B8C0-7831A0E2C80B}"/>
              </a:ext>
            </a:extLst>
          </p:cNvPr>
          <p:cNvSpPr/>
          <p:nvPr/>
        </p:nvSpPr>
        <p:spPr bwMode="auto">
          <a:xfrm>
            <a:off x="3860800" y="2846388"/>
            <a:ext cx="725488" cy="723900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6983035-BE2A-40D8-9C9D-D6DCC38C63D7}"/>
              </a:ext>
            </a:extLst>
          </p:cNvPr>
          <p:cNvSpPr/>
          <p:nvPr/>
        </p:nvSpPr>
        <p:spPr bwMode="auto">
          <a:xfrm>
            <a:off x="4456113" y="4738688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D84F881-6566-4EED-84BF-C571BC0773BE}"/>
              </a:ext>
            </a:extLst>
          </p:cNvPr>
          <p:cNvSpPr/>
          <p:nvPr/>
        </p:nvSpPr>
        <p:spPr bwMode="auto">
          <a:xfrm>
            <a:off x="7010400" y="4745038"/>
            <a:ext cx="725488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C5A9F23-68FC-401B-8903-CAA76A5A9885}"/>
              </a:ext>
            </a:extLst>
          </p:cNvPr>
          <p:cNvSpPr/>
          <p:nvPr/>
        </p:nvSpPr>
        <p:spPr bwMode="auto">
          <a:xfrm>
            <a:off x="7605713" y="2843213"/>
            <a:ext cx="725487" cy="72548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005590-0660-4B93-8898-4525DC985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3052763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01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8BC2FB-14C4-478D-9701-14EBD3713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5713" y="3054350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02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075FAF-9622-4772-A64E-F7BAC79B2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949825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04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5660350-789E-4FD8-BABD-FCD948D8D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3" y="495458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>
                <a:solidFill>
                  <a:schemeClr val="bg2"/>
                </a:solidFill>
              </a:rPr>
              <a:t>03</a:t>
            </a:r>
            <a:endParaRPr lang="en-US" altLang="en-US" sz="140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631DC0E1-E02C-4D72-99E7-A7BCAE662BF7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170238"/>
            <a:ext cx="398462" cy="379412"/>
            <a:chOff x="2435240" y="1871709"/>
            <a:chExt cx="646785" cy="615610"/>
          </a:xfrm>
        </p:grpSpPr>
        <p:sp>
          <p:nvSpPr>
            <p:cNvPr id="53289" name="Freeform: Shape 733">
              <a:extLst>
                <a:ext uri="{FF2B5EF4-FFF2-40B4-BE49-F238E27FC236}">
                  <a16:creationId xmlns:a16="http://schemas.microsoft.com/office/drawing/2014/main" id="{BFDC2973-04B8-494A-B846-52B4F0BBB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0" name="Freeform: Shape 734">
              <a:extLst>
                <a:ext uri="{FF2B5EF4-FFF2-40B4-BE49-F238E27FC236}">
                  <a16:creationId xmlns:a16="http://schemas.microsoft.com/office/drawing/2014/main" id="{09F0E2C6-76A9-4105-B994-8A3FC06A2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1" name="Freeform: Shape 735">
              <a:extLst>
                <a:ext uri="{FF2B5EF4-FFF2-40B4-BE49-F238E27FC236}">
                  <a16:creationId xmlns:a16="http://schemas.microsoft.com/office/drawing/2014/main" id="{6BE18878-EBAE-4FF8-BB37-02C952E5E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2" name="Freeform: Shape 736">
              <a:extLst>
                <a:ext uri="{FF2B5EF4-FFF2-40B4-BE49-F238E27FC236}">
                  <a16:creationId xmlns:a16="http://schemas.microsoft.com/office/drawing/2014/main" id="{6F03B7EC-C4B2-4A06-851B-AC4F673C8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3" name="Freeform: Shape 737">
              <a:extLst>
                <a:ext uri="{FF2B5EF4-FFF2-40B4-BE49-F238E27FC236}">
                  <a16:creationId xmlns:a16="http://schemas.microsoft.com/office/drawing/2014/main" id="{C119AF13-1067-41E0-9724-ECD1D2622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4" name="Freeform: Shape 738">
              <a:extLst>
                <a:ext uri="{FF2B5EF4-FFF2-40B4-BE49-F238E27FC236}">
                  <a16:creationId xmlns:a16="http://schemas.microsoft.com/office/drawing/2014/main" id="{FA45EBB5-2893-4B82-B850-572048E95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5" name="Freeform: Shape 739">
              <a:extLst>
                <a:ext uri="{FF2B5EF4-FFF2-40B4-BE49-F238E27FC236}">
                  <a16:creationId xmlns:a16="http://schemas.microsoft.com/office/drawing/2014/main" id="{8C3BD6CA-CE18-40F4-9448-C7FE496F7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96" name="Freeform: Shape 740">
              <a:extLst>
                <a:ext uri="{FF2B5EF4-FFF2-40B4-BE49-F238E27FC236}">
                  <a16:creationId xmlns:a16="http://schemas.microsoft.com/office/drawing/2014/main" id="{97B32753-D9F6-4A6E-800E-46898EFF0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49042F53-C8D4-4B9D-BEFC-05D119D5242A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3F5C1EA8-0015-4B48-A253-2F8F6111D377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EE90CBFA-E90D-4B73-9DA0-9ED589A8833C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42BD5706-C884-43B5-96D3-A31AC44A645C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B7B090E7-8D7C-4128-ACB9-6E6910AB330E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EF1426B5-64C8-4921-887A-445E746862E6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394200"/>
            <a:ext cx="350838" cy="409575"/>
            <a:chOff x="3429382" y="2755889"/>
            <a:chExt cx="568401" cy="663135"/>
          </a:xfrm>
        </p:grpSpPr>
        <p:sp>
          <p:nvSpPr>
            <p:cNvPr id="53282" name="Freeform: Shape 962">
              <a:extLst>
                <a:ext uri="{FF2B5EF4-FFF2-40B4-BE49-F238E27FC236}">
                  <a16:creationId xmlns:a16="http://schemas.microsoft.com/office/drawing/2014/main" id="{5F57FEB4-0E28-4E48-A868-F76D5EA3A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3" name="Freeform: Shape 963">
              <a:extLst>
                <a:ext uri="{FF2B5EF4-FFF2-40B4-BE49-F238E27FC236}">
                  <a16:creationId xmlns:a16="http://schemas.microsoft.com/office/drawing/2014/main" id="{437BF6EF-0ADE-424C-A4A6-321D447B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4" name="Freeform: Shape 964">
              <a:extLst>
                <a:ext uri="{FF2B5EF4-FFF2-40B4-BE49-F238E27FC236}">
                  <a16:creationId xmlns:a16="http://schemas.microsoft.com/office/drawing/2014/main" id="{88D5408E-4BC3-4183-97C3-9545495B0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5" name="Freeform: Shape 965">
              <a:extLst>
                <a:ext uri="{FF2B5EF4-FFF2-40B4-BE49-F238E27FC236}">
                  <a16:creationId xmlns:a16="http://schemas.microsoft.com/office/drawing/2014/main" id="{52178044-EBB0-4D40-A7AB-1951C886B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6" name="Freeform: Shape 966">
              <a:extLst>
                <a:ext uri="{FF2B5EF4-FFF2-40B4-BE49-F238E27FC236}">
                  <a16:creationId xmlns:a16="http://schemas.microsoft.com/office/drawing/2014/main" id="{9DE372EA-0A93-42E0-839A-A82F1226A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7" name="Freeform: Shape 967">
              <a:extLst>
                <a:ext uri="{FF2B5EF4-FFF2-40B4-BE49-F238E27FC236}">
                  <a16:creationId xmlns:a16="http://schemas.microsoft.com/office/drawing/2014/main" id="{DB67FBF5-365B-4719-9449-4BF2E6A41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73A6E92B-B78F-4779-A7B6-256908BDA3C8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3723692A-942B-433D-BDD5-75768B69A5EF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5D4FDDE1-34B5-437C-A9AB-38192EE9275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0722CED5-FB40-4F53-97E7-6E09532EB2A5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864A4443-CAB4-4709-8CB8-16878F2BF005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329724EA-6F72-44F3-9EF1-764262C36AEF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F57BEF2E-F5B8-46C5-866B-34756E219FA7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89CE0A41-8281-4618-AA77-4A52869A41B4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B5C27029-0735-45CD-85C9-E7BEA5D84FF1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C10F5698-6EFF-4707-BAEC-B4135B645F1C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7AF5E2A3-4451-4BF7-9680-2632D087672A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42B08505-6882-4385-BCCC-DF0E0F10B3F7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165475"/>
            <a:ext cx="322263" cy="320675"/>
            <a:chOff x="587412" y="924237"/>
            <a:chExt cx="663098" cy="663270"/>
          </a:xfrm>
        </p:grpSpPr>
        <p:sp>
          <p:nvSpPr>
            <p:cNvPr id="53279" name="Freeform: Shape 671">
              <a:extLst>
                <a:ext uri="{FF2B5EF4-FFF2-40B4-BE49-F238E27FC236}">
                  <a16:creationId xmlns:a16="http://schemas.microsoft.com/office/drawing/2014/main" id="{319F3C01-1829-4B7E-8FE4-A03318376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80" name="Freeform: Shape 672">
              <a:extLst>
                <a:ext uri="{FF2B5EF4-FFF2-40B4-BE49-F238E27FC236}">
                  <a16:creationId xmlns:a16="http://schemas.microsoft.com/office/drawing/2014/main" id="{2AE51AC5-E371-458D-995D-AEA9B81C4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9EB70566-CE7D-49AD-A459-0AFA844CA22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2C94ADFD-C0D0-4524-9C38-F0C647C8B353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195A8682-8A7E-49E0-9596-61EEF476B140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578CFD19-419A-48AB-9C53-7B9FDA15F4C9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C9C5C14C-DE28-488C-979A-C129CC5B805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B8BF988F-3794-414C-9D15-5D2DCA9F655D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843730BD-5DAC-4360-A839-9D1C91D18DE7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84003DD-ABEC-48DE-A33C-F405E8624680}"/>
              </a:ext>
            </a:extLst>
          </p:cNvPr>
          <p:cNvGrpSpPr>
            <a:grpSpLocks/>
          </p:cNvGrpSpPr>
          <p:nvPr/>
        </p:nvGrpSpPr>
        <p:grpSpPr bwMode="auto">
          <a:xfrm>
            <a:off x="6557963" y="4389438"/>
            <a:ext cx="365125" cy="365125"/>
            <a:chOff x="5563008" y="4781088"/>
            <a:chExt cx="175372" cy="175372"/>
          </a:xfrm>
        </p:grpSpPr>
        <p:sp>
          <p:nvSpPr>
            <p:cNvPr id="53276" name="Freeform: Shape 963">
              <a:extLst>
                <a:ext uri="{FF2B5EF4-FFF2-40B4-BE49-F238E27FC236}">
                  <a16:creationId xmlns:a16="http://schemas.microsoft.com/office/drawing/2014/main" id="{221945BE-7D31-401D-BB6D-711976257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79" y="4785959"/>
              <a:ext cx="165629" cy="165629"/>
            </a:xfrm>
            <a:custGeom>
              <a:avLst/>
              <a:gdLst>
                <a:gd name="T0" fmla="*/ 165630 w 268411"/>
                <a:gd name="T1" fmla="*/ 82815 h 268411"/>
                <a:gd name="T2" fmla="*/ 82815 w 268411"/>
                <a:gd name="T3" fmla="*/ 165630 h 268411"/>
                <a:gd name="T4" fmla="*/ 0 w 268411"/>
                <a:gd name="T5" fmla="*/ 82815 h 268411"/>
                <a:gd name="T6" fmla="*/ 82815 w 268411"/>
                <a:gd name="T7" fmla="*/ 0 h 268411"/>
                <a:gd name="T8" fmla="*/ 165630 w 268411"/>
                <a:gd name="T9" fmla="*/ 82815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7" name="Freeform: Shape 970">
              <a:extLst>
                <a:ext uri="{FF2B5EF4-FFF2-40B4-BE49-F238E27FC236}">
                  <a16:creationId xmlns:a16="http://schemas.microsoft.com/office/drawing/2014/main" id="{3C30A837-18AC-41AF-AA60-1FDE6E0F6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008" y="4781088"/>
              <a:ext cx="175372" cy="175372"/>
            </a:xfrm>
            <a:custGeom>
              <a:avLst/>
              <a:gdLst>
                <a:gd name="T0" fmla="*/ 87686 w 284200"/>
                <a:gd name="T1" fmla="*/ 0 h 284200"/>
                <a:gd name="T2" fmla="*/ 0 w 284200"/>
                <a:gd name="T3" fmla="*/ 87686 h 284200"/>
                <a:gd name="T4" fmla="*/ 87686 w 284200"/>
                <a:gd name="T5" fmla="*/ 175373 h 284200"/>
                <a:gd name="T6" fmla="*/ 175373 w 284200"/>
                <a:gd name="T7" fmla="*/ 87686 h 284200"/>
                <a:gd name="T8" fmla="*/ 87686 w 284200"/>
                <a:gd name="T9" fmla="*/ 0 h 284200"/>
                <a:gd name="T10" fmla="*/ 87686 w 284200"/>
                <a:gd name="T11" fmla="*/ 165630 h 284200"/>
                <a:gd name="T12" fmla="*/ 9743 w 284200"/>
                <a:gd name="T13" fmla="*/ 87686 h 284200"/>
                <a:gd name="T14" fmla="*/ 87686 w 284200"/>
                <a:gd name="T15" fmla="*/ 9743 h 284200"/>
                <a:gd name="T16" fmla="*/ 165630 w 284200"/>
                <a:gd name="T17" fmla="*/ 87686 h 284200"/>
                <a:gd name="T18" fmla="*/ 87686 w 284200"/>
                <a:gd name="T19" fmla="*/ 165630 h 284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3278" name="Freeform: Shape 978">
              <a:extLst>
                <a:ext uri="{FF2B5EF4-FFF2-40B4-BE49-F238E27FC236}">
                  <a16:creationId xmlns:a16="http://schemas.microsoft.com/office/drawing/2014/main" id="{B77B2DCF-7DD2-4411-8B1A-5F5699BB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722" y="4810316"/>
              <a:ext cx="87686" cy="116915"/>
            </a:xfrm>
            <a:custGeom>
              <a:avLst/>
              <a:gdLst>
                <a:gd name="T0" fmla="*/ 63329 w 142100"/>
                <a:gd name="T1" fmla="*/ 48715 h 189467"/>
                <a:gd name="T2" fmla="*/ 48715 w 142100"/>
                <a:gd name="T3" fmla="*/ 48715 h 189467"/>
                <a:gd name="T4" fmla="*/ 48715 w 142100"/>
                <a:gd name="T5" fmla="*/ 19486 h 189467"/>
                <a:gd name="T6" fmla="*/ 73072 w 142100"/>
                <a:gd name="T7" fmla="*/ 19486 h 189467"/>
                <a:gd name="T8" fmla="*/ 77943 w 142100"/>
                <a:gd name="T9" fmla="*/ 14614 h 189467"/>
                <a:gd name="T10" fmla="*/ 73072 w 142100"/>
                <a:gd name="T11" fmla="*/ 9743 h 189467"/>
                <a:gd name="T12" fmla="*/ 48715 w 142100"/>
                <a:gd name="T13" fmla="*/ 9743 h 189467"/>
                <a:gd name="T14" fmla="*/ 48715 w 142100"/>
                <a:gd name="T15" fmla="*/ 4871 h 189467"/>
                <a:gd name="T16" fmla="*/ 43843 w 142100"/>
                <a:gd name="T17" fmla="*/ 0 h 189467"/>
                <a:gd name="T18" fmla="*/ 38972 w 142100"/>
                <a:gd name="T19" fmla="*/ 4871 h 189467"/>
                <a:gd name="T20" fmla="*/ 38972 w 142100"/>
                <a:gd name="T21" fmla="*/ 9743 h 189467"/>
                <a:gd name="T22" fmla="*/ 24357 w 142100"/>
                <a:gd name="T23" fmla="*/ 9743 h 189467"/>
                <a:gd name="T24" fmla="*/ 0 w 142100"/>
                <a:gd name="T25" fmla="*/ 34100 h 189467"/>
                <a:gd name="T26" fmla="*/ 24357 w 142100"/>
                <a:gd name="T27" fmla="*/ 58458 h 189467"/>
                <a:gd name="T28" fmla="*/ 38972 w 142100"/>
                <a:gd name="T29" fmla="*/ 58458 h 189467"/>
                <a:gd name="T30" fmla="*/ 38972 w 142100"/>
                <a:gd name="T31" fmla="*/ 87686 h 189467"/>
                <a:gd name="T32" fmla="*/ 14614 w 142100"/>
                <a:gd name="T33" fmla="*/ 87686 h 189467"/>
                <a:gd name="T34" fmla="*/ 9743 w 142100"/>
                <a:gd name="T35" fmla="*/ 92558 h 189467"/>
                <a:gd name="T36" fmla="*/ 14614 w 142100"/>
                <a:gd name="T37" fmla="*/ 97429 h 189467"/>
                <a:gd name="T38" fmla="*/ 38972 w 142100"/>
                <a:gd name="T39" fmla="*/ 97429 h 189467"/>
                <a:gd name="T40" fmla="*/ 38972 w 142100"/>
                <a:gd name="T41" fmla="*/ 112044 h 189467"/>
                <a:gd name="T42" fmla="*/ 43843 w 142100"/>
                <a:gd name="T43" fmla="*/ 116915 h 189467"/>
                <a:gd name="T44" fmla="*/ 48715 w 142100"/>
                <a:gd name="T45" fmla="*/ 112044 h 189467"/>
                <a:gd name="T46" fmla="*/ 48715 w 142100"/>
                <a:gd name="T47" fmla="*/ 97429 h 189467"/>
                <a:gd name="T48" fmla="*/ 63329 w 142100"/>
                <a:gd name="T49" fmla="*/ 97429 h 189467"/>
                <a:gd name="T50" fmla="*/ 87686 w 142100"/>
                <a:gd name="T51" fmla="*/ 73072 h 189467"/>
                <a:gd name="T52" fmla="*/ 63329 w 142100"/>
                <a:gd name="T53" fmla="*/ 48715 h 189467"/>
                <a:gd name="T54" fmla="*/ 38972 w 142100"/>
                <a:gd name="T55" fmla="*/ 48715 h 189467"/>
                <a:gd name="T56" fmla="*/ 24357 w 142100"/>
                <a:gd name="T57" fmla="*/ 48715 h 189467"/>
                <a:gd name="T58" fmla="*/ 9743 w 142100"/>
                <a:gd name="T59" fmla="*/ 34100 h 189467"/>
                <a:gd name="T60" fmla="*/ 24357 w 142100"/>
                <a:gd name="T61" fmla="*/ 19486 h 189467"/>
                <a:gd name="T62" fmla="*/ 38972 w 142100"/>
                <a:gd name="T63" fmla="*/ 19486 h 189467"/>
                <a:gd name="T64" fmla="*/ 38972 w 142100"/>
                <a:gd name="T65" fmla="*/ 48715 h 189467"/>
                <a:gd name="T66" fmla="*/ 63329 w 142100"/>
                <a:gd name="T67" fmla="*/ 87686 h 189467"/>
                <a:gd name="T68" fmla="*/ 48715 w 142100"/>
                <a:gd name="T69" fmla="*/ 87686 h 189467"/>
                <a:gd name="T70" fmla="*/ 48715 w 142100"/>
                <a:gd name="T71" fmla="*/ 58458 h 189467"/>
                <a:gd name="T72" fmla="*/ 63329 w 142100"/>
                <a:gd name="T73" fmla="*/ 58458 h 189467"/>
                <a:gd name="T74" fmla="*/ 77943 w 142100"/>
                <a:gd name="T75" fmla="*/ 73072 h 189467"/>
                <a:gd name="T76" fmla="*/ 63329 w 142100"/>
                <a:gd name="T77" fmla="*/ 87686 h 1894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3" grpId="0" animBg="1"/>
      <p:bldP spid="44" grpId="0"/>
      <p:bldP spid="45" grpId="0"/>
      <p:bldP spid="46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6E7C23-D7B2-4B37-BE8E-2709BD6B5A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4F8D31-858D-429B-92C1-BD3DC7D95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EDA907A-389D-4D51-AA3E-A8B2CBA45005}"/>
              </a:ext>
            </a:extLst>
          </p:cNvPr>
          <p:cNvSpPr/>
          <p:nvPr/>
        </p:nvSpPr>
        <p:spPr bwMode="auto">
          <a:xfrm rot="4500000">
            <a:off x="4782344" y="616744"/>
            <a:ext cx="2627312" cy="8623300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3F6D3E7-D157-4C6E-B1E1-0F95EBB97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005263"/>
            <a:ext cx="839788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4D8439-5394-4793-BE9F-B1D1BCDFA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222750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01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9BB0474-5521-42F3-98C7-589D41401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188" y="3471863"/>
            <a:ext cx="838200" cy="838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8B1C9C-5021-4177-B869-A607E5416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2938" y="3689350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02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4FD69D0-9AE8-423D-AADC-15A4B337D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4251325"/>
            <a:ext cx="838200" cy="838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7864-4A5A-49DD-9A9A-90CA3542E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468813"/>
            <a:ext cx="522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03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F47013-968C-486E-98F4-1BE99F471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5775" y="3621088"/>
            <a:ext cx="839788" cy="839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1BC29E-A66B-4CF5-AFBF-09E361C04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5" y="3838575"/>
            <a:ext cx="522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2000" b="1">
                <a:solidFill>
                  <a:schemeClr val="tx2"/>
                </a:solidFill>
              </a:rPr>
              <a:t>04</a:t>
            </a:r>
            <a:endParaRPr lang="en-US" altLang="en-US" sz="20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1874A6-4906-4928-811B-64BD6D1EE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3E0D30-C96E-401B-9DA5-EA2E81D34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18D52B-ACED-4681-BCF5-2CB4CD7A7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F61F5A-33BD-452F-9B53-6C8E3B07D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900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5DE712-D6F9-4F02-AA70-2E3C121BE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643188"/>
            <a:ext cx="23907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EA46C3-D5AF-45D5-A564-65BE62934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8" y="2409825"/>
            <a:ext cx="239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BF300F-4A05-4E40-94D1-38992D4D8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643188"/>
            <a:ext cx="2392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0ECBC0-A31F-4CE1-B35E-B0F5DE771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488" y="2409825"/>
            <a:ext cx="2392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EFB097-7299-43D0-8AB1-20F4E7B1E4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CAD66B-1550-4B32-94E4-C247C21B2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52EEFC0-1337-468C-9E37-7B9D1DAB3B96}"/>
              </a:ext>
            </a:extLst>
          </p:cNvPr>
          <p:cNvGraphicFramePr>
            <a:graphicFrameLocks/>
          </p:cNvGraphicFramePr>
          <p:nvPr/>
        </p:nvGraphicFramePr>
        <p:xfrm>
          <a:off x="1168400" y="2054225"/>
          <a:ext cx="9855200" cy="27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69AA98C-34A2-4713-8247-0426BFBF0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164138"/>
            <a:ext cx="62214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21E7A9-F302-4B9C-A86B-A42A1330E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Total Patient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BD1F0D-8304-4CD3-BE30-FA975DE17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1,283</a:t>
            </a:r>
            <a:endParaRPr lang="en-US" altLang="en-US" sz="28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C34F4D-1C7B-4900-B0A4-9A7FB0127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594350"/>
            <a:ext cx="1506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This Month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654CDD-A981-445A-91B6-02F2AC34A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0" y="5070475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2800" b="1"/>
              <a:t>235</a:t>
            </a:r>
            <a:endParaRPr lang="en-US" alt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Graphic spid="2" grpId="0">
        <p:bldAsOne/>
      </p:bldGraphic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1DAD34-4477-407F-8F54-69AAF6BD7C9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429125" cy="6858000"/>
          </a:xfrm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FE8B68-FD2F-4960-80EC-85AB6E9601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18113" y="2312988"/>
            <a:ext cx="5970587" cy="627062"/>
          </a:xfrm>
        </p:spPr>
        <p:txBody>
          <a:bodyPr/>
          <a:lstStyle/>
          <a:p>
            <a:r>
              <a:rPr lang="en-US" alt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B4C14F-56DA-4376-AE5B-0E9161359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1976438"/>
            <a:ext cx="1925637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2FA7BF-94C9-459D-856D-907298743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241675"/>
            <a:ext cx="2225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Philip gave a cry of personal and pain. He shuddered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C3A5F0-EAEE-4B20-AA50-961DAEA5A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3019425"/>
            <a:ext cx="2225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Address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C743B-FE1B-4EFE-AFFE-6A1E0472C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241675"/>
            <a:ext cx="1503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+1 234 567 890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+1 098 765 432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E57320-2238-4810-B254-BDCA415FD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0" y="3019425"/>
            <a:ext cx="1503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Phone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73C81F-5E0D-4CED-9348-7AB1127E0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3187700"/>
            <a:ext cx="20812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ID" altLang="en-US" sz="1200"/>
              <a:t>Support@company.com</a:t>
            </a:r>
          </a:p>
          <a:p>
            <a:pPr eaLnBrk="1" hangingPunct="1">
              <a:lnSpc>
                <a:spcPct val="150000"/>
              </a:lnSpc>
            </a:pPr>
            <a:r>
              <a:rPr lang="en-ID" altLang="en-US" sz="1200">
                <a:solidFill>
                  <a:schemeClr val="tx2"/>
                </a:solidFill>
              </a:rPr>
              <a:t>Manager@company.com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2D530A-AE71-446C-A2BF-959774AF9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5775" y="2965450"/>
            <a:ext cx="2081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b="1"/>
              <a:t>Email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AC6B8E-CF2B-4618-B566-64D27C0FD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4127500"/>
            <a:ext cx="623887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</a:t>
            </a:r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18C30A3-033F-4D49-8EC3-3B2F12CFA7D3}"/>
              </a:ext>
            </a:extLst>
          </p:cNvPr>
          <p:cNvSpPr/>
          <p:nvPr/>
        </p:nvSpPr>
        <p:spPr bwMode="auto">
          <a:xfrm>
            <a:off x="84772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FB7C18-1E2A-4043-A869-98B65A4143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955675"/>
            <a:ext cx="9753600" cy="652463"/>
          </a:xfrm>
        </p:spPr>
        <p:txBody>
          <a:bodyPr/>
          <a:lstStyle/>
          <a:p>
            <a:r>
              <a:rPr lang="en-US" alt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E512AF-D255-4D29-82BA-35E7FD01B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54A876-D8AA-49D1-A91C-372353F82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4339ADF-D713-4398-9E10-DC8B9C2B9156}"/>
              </a:ext>
            </a:extLst>
          </p:cNvPr>
          <p:cNvSpPr/>
          <p:nvPr/>
        </p:nvSpPr>
        <p:spPr bwMode="auto">
          <a:xfrm>
            <a:off x="8042275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966D91-E853-40CD-8ABD-926DA8ED5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25B299-0390-4EDB-9E95-9919E1CC3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B3185DA-2040-4F96-9406-717C54BD2744}"/>
              </a:ext>
            </a:extLst>
          </p:cNvPr>
          <p:cNvSpPr/>
          <p:nvPr/>
        </p:nvSpPr>
        <p:spPr bwMode="auto">
          <a:xfrm>
            <a:off x="4445000" y="2501900"/>
            <a:ext cx="3302000" cy="1443038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DA5CFF-CD2E-413C-AA04-ED1B60AF2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3017838"/>
            <a:ext cx="28670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09F65D-6253-4A34-A411-746327743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27590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C4C3C2E-7227-4108-947C-F5E2B354C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2381250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FB967C3-9386-4B2D-AFF7-C6B0FD3C5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2BDEEF3-BFD8-4E0F-8D8C-483121283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2378075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6758925-3881-4636-A239-CDD2A4D29652}"/>
              </a:ext>
            </a:extLst>
          </p:cNvPr>
          <p:cNvSpPr/>
          <p:nvPr/>
        </p:nvSpPr>
        <p:spPr bwMode="auto">
          <a:xfrm>
            <a:off x="84772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F85A1C-1094-4336-A001-961900347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0BE860-22EA-46F3-A91B-CCE7E3C3A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DACEF81-B9E1-4D51-9853-CCF1FB68438B}"/>
              </a:ext>
            </a:extLst>
          </p:cNvPr>
          <p:cNvSpPr/>
          <p:nvPr/>
        </p:nvSpPr>
        <p:spPr bwMode="auto">
          <a:xfrm>
            <a:off x="8042275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39CD86-2D44-4F05-B64D-0700D1CE5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89DAF7-4837-4213-89D6-B0ABCD057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327DFBF-30CD-46D7-813B-D0E92368D7D2}"/>
              </a:ext>
            </a:extLst>
          </p:cNvPr>
          <p:cNvSpPr/>
          <p:nvPr/>
        </p:nvSpPr>
        <p:spPr bwMode="auto">
          <a:xfrm>
            <a:off x="4445000" y="4459288"/>
            <a:ext cx="3302000" cy="1443037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05290E-ACF4-4485-9B89-B1A9B5E87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975225"/>
            <a:ext cx="28670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C026E3-EFDC-4041-83A8-B7A1F0AD4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88" y="4718050"/>
            <a:ext cx="2867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2B7BFF7-F016-4E71-B6ED-1ED3BD896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0" y="4338638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E527C7C-2FF6-4C18-A8C2-A359A7104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807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D83BFC1-5FB3-475D-AF5F-7533141AA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25" y="4335463"/>
            <a:ext cx="241300" cy="2476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83EE8B-A309-4C4C-9BAB-6B9C16651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608138"/>
            <a:ext cx="1927225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1E1A569E-94AC-4FE1-A970-512FDA6EB03D}"/>
              </a:ext>
            </a:extLst>
          </p:cNvPr>
          <p:cNvSpPr>
            <a:spLocks/>
          </p:cNvSpPr>
          <p:nvPr/>
        </p:nvSpPr>
        <p:spPr bwMode="auto">
          <a:xfrm>
            <a:off x="3352800" y="2327275"/>
            <a:ext cx="5486400" cy="4530725"/>
          </a:xfrm>
          <a:custGeom>
            <a:avLst/>
            <a:gdLst>
              <a:gd name="T0" fmla="*/ 5479440 w 5822872"/>
              <a:gd name="T1" fmla="*/ 4479780 h 4807343"/>
              <a:gd name="T2" fmla="*/ 5236206 w 5822872"/>
              <a:gd name="T3" fmla="*/ 4066909 h 4807343"/>
              <a:gd name="T4" fmla="*/ 4814359 w 5822872"/>
              <a:gd name="T5" fmla="*/ 3783165 h 4807343"/>
              <a:gd name="T6" fmla="*/ 4818668 w 5822872"/>
              <a:gd name="T7" fmla="*/ 3108091 h 4807343"/>
              <a:gd name="T8" fmla="*/ 5239137 w 5822872"/>
              <a:gd name="T9" fmla="*/ 2534441 h 4807343"/>
              <a:gd name="T10" fmla="*/ 5398362 w 5822872"/>
              <a:gd name="T11" fmla="*/ 1864572 h 4807343"/>
              <a:gd name="T12" fmla="*/ 4828301 w 5822872"/>
              <a:gd name="T13" fmla="*/ 1423040 h 4807343"/>
              <a:gd name="T14" fmla="*/ 4079568 w 5822872"/>
              <a:gd name="T15" fmla="*/ 1349501 h 4807343"/>
              <a:gd name="T16" fmla="*/ 3442611 w 5822872"/>
              <a:gd name="T17" fmla="*/ 994612 h 4807343"/>
              <a:gd name="T18" fmla="*/ 3293020 w 5822872"/>
              <a:gd name="T19" fmla="*/ 590956 h 4807343"/>
              <a:gd name="T20" fmla="*/ 2477391 w 5822872"/>
              <a:gd name="T21" fmla="*/ 4500 h 4807343"/>
              <a:gd name="T22" fmla="*/ 1525036 w 5822872"/>
              <a:gd name="T23" fmla="*/ 371237 h 4807343"/>
              <a:gd name="T24" fmla="*/ 1093136 w 5822872"/>
              <a:gd name="T25" fmla="*/ 1317968 h 4807343"/>
              <a:gd name="T26" fmla="*/ 992732 w 5822872"/>
              <a:gd name="T27" fmla="*/ 2500932 h 4807343"/>
              <a:gd name="T28" fmla="*/ 557662 w 5822872"/>
              <a:gd name="T29" fmla="*/ 3147224 h 4807343"/>
              <a:gd name="T30" fmla="*/ 93451 w 5822872"/>
              <a:gd name="T31" fmla="*/ 3774968 h 4807343"/>
              <a:gd name="T32" fmla="*/ 90160 w 5822872"/>
              <a:gd name="T33" fmla="*/ 4529983 h 4807343"/>
              <a:gd name="T34" fmla="*/ 5486920 w 5822872"/>
              <a:gd name="T35" fmla="*/ 4529983 h 4807343"/>
              <a:gd name="T36" fmla="*/ 5479440 w 5822872"/>
              <a:gd name="T37" fmla="*/ 4479780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A8ED29-FA76-4F1E-BB33-D908C31C7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400" y="3711575"/>
            <a:ext cx="7061200" cy="1049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540A07-C04A-4EFB-88FD-4CE04F814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4760913"/>
            <a:ext cx="4895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EFED813-B6AB-46C5-AB4A-B2D470CADB3C}"/>
              </a:ext>
            </a:extLst>
          </p:cNvPr>
          <p:cNvSpPr>
            <a:spLocks/>
          </p:cNvSpPr>
          <p:nvPr/>
        </p:nvSpPr>
        <p:spPr bwMode="auto">
          <a:xfrm>
            <a:off x="3840163" y="2198688"/>
            <a:ext cx="384175" cy="384175"/>
          </a:xfrm>
          <a:custGeom>
            <a:avLst/>
            <a:gdLst>
              <a:gd name="T0" fmla="*/ 384024 w 1190625"/>
              <a:gd name="T1" fmla="*/ 192012 h 1190625"/>
              <a:gd name="T2" fmla="*/ 192012 w 1190625"/>
              <a:gd name="T3" fmla="*/ 384024 h 1190625"/>
              <a:gd name="T4" fmla="*/ 0 w 1190625"/>
              <a:gd name="T5" fmla="*/ 192012 h 1190625"/>
              <a:gd name="T6" fmla="*/ 192012 w 1190625"/>
              <a:gd name="T7" fmla="*/ 0 h 1190625"/>
              <a:gd name="T8" fmla="*/ 384024 w 1190625"/>
              <a:gd name="T9" fmla="*/ 19201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DB397B9-85B4-4BC1-BAF3-D12E2A3A06CA}"/>
              </a:ext>
            </a:extLst>
          </p:cNvPr>
          <p:cNvSpPr>
            <a:spLocks/>
          </p:cNvSpPr>
          <p:nvPr/>
        </p:nvSpPr>
        <p:spPr bwMode="auto">
          <a:xfrm>
            <a:off x="8543925" y="5513388"/>
            <a:ext cx="590550" cy="590550"/>
          </a:xfrm>
          <a:custGeom>
            <a:avLst/>
            <a:gdLst>
              <a:gd name="T0" fmla="*/ 591044 w 1190625"/>
              <a:gd name="T1" fmla="*/ 295522 h 1190625"/>
              <a:gd name="T2" fmla="*/ 295522 w 1190625"/>
              <a:gd name="T3" fmla="*/ 591044 h 1190625"/>
              <a:gd name="T4" fmla="*/ 0 w 1190625"/>
              <a:gd name="T5" fmla="*/ 295522 h 1190625"/>
              <a:gd name="T6" fmla="*/ 295522 w 1190625"/>
              <a:gd name="T7" fmla="*/ 0 h 1190625"/>
              <a:gd name="T8" fmla="*/ 591044 w 1190625"/>
              <a:gd name="T9" fmla="*/ 29552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1A97292-22EF-46C5-BE2E-1A34ABF917BD}"/>
              </a:ext>
            </a:extLst>
          </p:cNvPr>
          <p:cNvSpPr>
            <a:spLocks/>
          </p:cNvSpPr>
          <p:nvPr/>
        </p:nvSpPr>
        <p:spPr bwMode="auto">
          <a:xfrm>
            <a:off x="2870200" y="5719763"/>
            <a:ext cx="196850" cy="195262"/>
          </a:xfrm>
          <a:custGeom>
            <a:avLst/>
            <a:gdLst>
              <a:gd name="T0" fmla="*/ 195943 w 1190625"/>
              <a:gd name="T1" fmla="*/ 97972 h 1190625"/>
              <a:gd name="T2" fmla="*/ 97972 w 1190625"/>
              <a:gd name="T3" fmla="*/ 195943 h 1190625"/>
              <a:gd name="T4" fmla="*/ 0 w 1190625"/>
              <a:gd name="T5" fmla="*/ 97971 h 1190625"/>
              <a:gd name="T6" fmla="*/ 97972 w 1190625"/>
              <a:gd name="T7" fmla="*/ 0 h 1190625"/>
              <a:gd name="T8" fmla="*/ 195943 w 1190625"/>
              <a:gd name="T9" fmla="*/ 97972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64E7961-EEFD-4A2F-BEFE-5A3676741484}"/>
              </a:ext>
            </a:extLst>
          </p:cNvPr>
          <p:cNvSpPr>
            <a:spLocks/>
          </p:cNvSpPr>
          <p:nvPr/>
        </p:nvSpPr>
        <p:spPr bwMode="auto">
          <a:xfrm>
            <a:off x="407988" y="1800225"/>
            <a:ext cx="6126162" cy="5057775"/>
          </a:xfrm>
          <a:custGeom>
            <a:avLst/>
            <a:gdLst>
              <a:gd name="T0" fmla="*/ 6118533 w 5822872"/>
              <a:gd name="T1" fmla="*/ 5002277 h 4807343"/>
              <a:gd name="T2" fmla="*/ 5846929 w 5822872"/>
              <a:gd name="T3" fmla="*/ 4541252 h 4807343"/>
              <a:gd name="T4" fmla="*/ 5375881 w 5822872"/>
              <a:gd name="T5" fmla="*/ 4224413 h 4807343"/>
              <a:gd name="T6" fmla="*/ 5380691 w 5822872"/>
              <a:gd name="T7" fmla="*/ 3470603 h 4807343"/>
              <a:gd name="T8" fmla="*/ 5850202 w 5822872"/>
              <a:gd name="T9" fmla="*/ 2830044 h 4807343"/>
              <a:gd name="T10" fmla="*/ 6027998 w 5822872"/>
              <a:gd name="T11" fmla="*/ 2082046 h 4807343"/>
              <a:gd name="T12" fmla="*/ 5391448 w 5822872"/>
              <a:gd name="T13" fmla="*/ 1589016 h 4807343"/>
              <a:gd name="T14" fmla="*/ 4555387 w 5822872"/>
              <a:gd name="T15" fmla="*/ 1506900 h 4807343"/>
              <a:gd name="T16" fmla="*/ 3844139 w 5822872"/>
              <a:gd name="T17" fmla="*/ 1110618 h 4807343"/>
              <a:gd name="T18" fmla="*/ 3677100 w 5822872"/>
              <a:gd name="T19" fmla="*/ 659882 h 4807343"/>
              <a:gd name="T20" fmla="*/ 2766341 w 5822872"/>
              <a:gd name="T21" fmla="*/ 5024 h 4807343"/>
              <a:gd name="T22" fmla="*/ 1702908 w 5822872"/>
              <a:gd name="T23" fmla="*/ 414536 h 4807343"/>
              <a:gd name="T24" fmla="*/ 1220634 w 5822872"/>
              <a:gd name="T25" fmla="*/ 1471688 h 4807343"/>
              <a:gd name="T26" fmla="*/ 1108519 w 5822872"/>
              <a:gd name="T27" fmla="*/ 2792628 h 4807343"/>
              <a:gd name="T28" fmla="*/ 622704 w 5822872"/>
              <a:gd name="T29" fmla="*/ 3514300 h 4807343"/>
              <a:gd name="T30" fmla="*/ 104351 w 5822872"/>
              <a:gd name="T31" fmla="*/ 4215260 h 4807343"/>
              <a:gd name="T32" fmla="*/ 100675 w 5822872"/>
              <a:gd name="T33" fmla="*/ 5058336 h 4807343"/>
              <a:gd name="T34" fmla="*/ 6126885 w 5822872"/>
              <a:gd name="T35" fmla="*/ 5058336 h 4807343"/>
              <a:gd name="T36" fmla="*/ 6118533 w 5822872"/>
              <a:gd name="T37" fmla="*/ 500227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0723" name="PpHolder2">
            <a:extLst>
              <a:ext uri="{FF2B5EF4-FFF2-40B4-BE49-F238E27FC236}">
                <a16:creationId xmlns:a16="http://schemas.microsoft.com/office/drawing/2014/main" id="{CC21D4B8-9A26-4AEB-B0A4-61D3A556CB3E}"/>
              </a:ext>
            </a:extLst>
          </p:cNvPr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138238" y="1138238"/>
            <a:ext cx="4665662" cy="5719762"/>
          </a:xfrm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169CD59-2F2F-4656-B70D-AE8B8955A3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73863" y="2060575"/>
            <a:ext cx="4279900" cy="1049338"/>
          </a:xfrm>
        </p:spPr>
        <p:txBody>
          <a:bodyPr/>
          <a:lstStyle/>
          <a:p>
            <a:r>
              <a:rPr lang="en-US" altLang="en-US"/>
              <a:t>Get Your Smile As</a:t>
            </a:r>
            <a:br>
              <a:rPr lang="en-US" altLang="en-US"/>
            </a:br>
            <a:r>
              <a:rPr lang="en-US" altLang="en-US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97432C-E83C-4CAC-9CD0-6533DB10B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3109913"/>
            <a:ext cx="42799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7D9D9A1-6B90-472A-A986-A57DBC1C8E79}"/>
              </a:ext>
            </a:extLst>
          </p:cNvPr>
          <p:cNvSpPr/>
          <p:nvPr/>
        </p:nvSpPr>
        <p:spPr bwMode="auto">
          <a:xfrm>
            <a:off x="3343275" y="4548188"/>
            <a:ext cx="2752725" cy="117157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27" name="Rounded Rectangle 12">
            <a:extLst>
              <a:ext uri="{FF2B5EF4-FFF2-40B4-BE49-F238E27FC236}">
                <a16:creationId xmlns:a16="http://schemas.microsoft.com/office/drawing/2014/main" id="{5A5EBD39-5A97-48BB-8043-0338F0976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1600" y="4548188"/>
            <a:ext cx="565150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TextBox 13">
            <a:extLst>
              <a:ext uri="{FF2B5EF4-FFF2-40B4-BE49-F238E27FC236}">
                <a16:creationId xmlns:a16="http://schemas.microsoft.com/office/drawing/2014/main" id="{A82AD7EC-4CBE-4458-91CA-48D5C4F0F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713" y="4776788"/>
            <a:ext cx="2336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ID" altLang="en-US" sz="1400" i="1"/>
              <a:t>A dentist at Philip Philip gave a cry of personal disgust and pain</a:t>
            </a:r>
            <a:endParaRPr lang="en-US" altLang="en-US" sz="1400" i="1">
              <a:solidFill>
                <a:schemeClr val="tx2"/>
              </a:solidFill>
            </a:endParaRPr>
          </a:p>
        </p:txBody>
      </p:sp>
      <p:grpSp>
        <p:nvGrpSpPr>
          <p:cNvPr id="30729" name="Graphic 1">
            <a:extLst>
              <a:ext uri="{FF2B5EF4-FFF2-40B4-BE49-F238E27FC236}">
                <a16:creationId xmlns:a16="http://schemas.microsoft.com/office/drawing/2014/main" id="{E02E081F-627B-4023-95FA-A096BA0D10EC}"/>
              </a:ext>
            </a:extLst>
          </p:cNvPr>
          <p:cNvGrpSpPr>
            <a:grpSpLocks/>
          </p:cNvGrpSpPr>
          <p:nvPr/>
        </p:nvGrpSpPr>
        <p:grpSpPr bwMode="auto">
          <a:xfrm>
            <a:off x="2760663" y="4687888"/>
            <a:ext cx="322262" cy="320675"/>
            <a:chOff x="587412" y="924237"/>
            <a:chExt cx="663098" cy="663270"/>
          </a:xfrm>
        </p:grpSpPr>
        <p:sp>
          <p:nvSpPr>
            <p:cNvPr id="30733" name="Freeform: Shape 671">
              <a:extLst>
                <a:ext uri="{FF2B5EF4-FFF2-40B4-BE49-F238E27FC236}">
                  <a16:creationId xmlns:a16="http://schemas.microsoft.com/office/drawing/2014/main" id="{2CE4FDA8-CE71-4FCC-8F86-77617ACFD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734" name="Freeform: Shape 672">
              <a:extLst>
                <a:ext uri="{FF2B5EF4-FFF2-40B4-BE49-F238E27FC236}">
                  <a16:creationId xmlns:a16="http://schemas.microsoft.com/office/drawing/2014/main" id="{4FAFC7BD-E27D-4D12-A622-9F270E63E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BC20B070-5A5D-4DA9-AF41-D20F6772851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45CD7EDB-6440-4E37-9311-DF3970250A9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384CB4EA-7F61-45FD-A355-B94A9D73FA2F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BE13659D-9641-44D1-AC1B-0DA297445E5C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37D09326-5B7B-4C3B-A589-267C6A94BBC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96386420-CAB2-466C-AD45-F1BFE215D74C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2D53F72E-DE94-4604-8FBA-5C0EC456FB55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32429F31-57CD-456C-9CE5-EF4BFA0A847F}"/>
              </a:ext>
            </a:extLst>
          </p:cNvPr>
          <p:cNvSpPr>
            <a:spLocks/>
          </p:cNvSpPr>
          <p:nvPr/>
        </p:nvSpPr>
        <p:spPr bwMode="auto">
          <a:xfrm>
            <a:off x="1366838" y="1706563"/>
            <a:ext cx="387350" cy="388937"/>
          </a:xfrm>
          <a:custGeom>
            <a:avLst/>
            <a:gdLst>
              <a:gd name="T0" fmla="*/ 387975 w 1190625"/>
              <a:gd name="T1" fmla="*/ 193988 h 1190625"/>
              <a:gd name="T2" fmla="*/ 193988 w 1190625"/>
              <a:gd name="T3" fmla="*/ 387975 h 1190625"/>
              <a:gd name="T4" fmla="*/ 0 w 1190625"/>
              <a:gd name="T5" fmla="*/ 193987 h 1190625"/>
              <a:gd name="T6" fmla="*/ 193988 w 1190625"/>
              <a:gd name="T7" fmla="*/ 0 h 1190625"/>
              <a:gd name="T8" fmla="*/ 387975 w 1190625"/>
              <a:gd name="T9" fmla="*/ 193988 h 11906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150D7B-04CE-4E86-8A68-A63810A76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4354513"/>
            <a:ext cx="4279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 Philip gave a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B8CDEA-9938-461E-BD0D-D1799FF8F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863" y="1630363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4A69961D-F55A-40F3-9CCD-0268A49C3D00}"/>
              </a:ext>
            </a:extLst>
          </p:cNvPr>
          <p:cNvSpPr>
            <a:spLocks/>
          </p:cNvSpPr>
          <p:nvPr/>
        </p:nvSpPr>
        <p:spPr bwMode="auto">
          <a:xfrm>
            <a:off x="5302250" y="1735138"/>
            <a:ext cx="6203950" cy="5122862"/>
          </a:xfrm>
          <a:custGeom>
            <a:avLst/>
            <a:gdLst>
              <a:gd name="T0" fmla="*/ 6196154 w 5822872"/>
              <a:gd name="T1" fmla="*/ 5065737 h 4807343"/>
              <a:gd name="T2" fmla="*/ 5921104 w 5822872"/>
              <a:gd name="T3" fmla="*/ 4598863 h 4807343"/>
              <a:gd name="T4" fmla="*/ 5444080 w 5822872"/>
              <a:gd name="T5" fmla="*/ 4278005 h 4807343"/>
              <a:gd name="T6" fmla="*/ 5448952 w 5822872"/>
              <a:gd name="T7" fmla="*/ 3514631 h 4807343"/>
              <a:gd name="T8" fmla="*/ 5924419 w 5822872"/>
              <a:gd name="T9" fmla="*/ 2865947 h 4807343"/>
              <a:gd name="T10" fmla="*/ 6104471 w 5822872"/>
              <a:gd name="T11" fmla="*/ 2108459 h 4807343"/>
              <a:gd name="T12" fmla="*/ 5459845 w 5822872"/>
              <a:gd name="T13" fmla="*/ 1609175 h 4807343"/>
              <a:gd name="T14" fmla="*/ 4613178 w 5822872"/>
              <a:gd name="T15" fmla="*/ 1526016 h 4807343"/>
              <a:gd name="T16" fmla="*/ 3892906 w 5822872"/>
              <a:gd name="T17" fmla="*/ 1124708 h 4807343"/>
              <a:gd name="T18" fmla="*/ 3723749 w 5822872"/>
              <a:gd name="T19" fmla="*/ 668253 h 4807343"/>
              <a:gd name="T20" fmla="*/ 2801435 w 5822872"/>
              <a:gd name="T21" fmla="*/ 5088 h 4807343"/>
              <a:gd name="T22" fmla="*/ 1724512 w 5822872"/>
              <a:gd name="T23" fmla="*/ 419795 h 4807343"/>
              <a:gd name="T24" fmla="*/ 1236119 w 5822872"/>
              <a:gd name="T25" fmla="*/ 1490359 h 4807343"/>
              <a:gd name="T26" fmla="*/ 1122582 w 5822872"/>
              <a:gd name="T27" fmla="*/ 2828056 h 4807343"/>
              <a:gd name="T28" fmla="*/ 630604 w 5822872"/>
              <a:gd name="T29" fmla="*/ 3558883 h 4807343"/>
              <a:gd name="T30" fmla="*/ 105675 w 5822872"/>
              <a:gd name="T31" fmla="*/ 4268736 h 4807343"/>
              <a:gd name="T32" fmla="*/ 101953 w 5822872"/>
              <a:gd name="T33" fmla="*/ 5122507 h 4807343"/>
              <a:gd name="T34" fmla="*/ 6204612 w 5822872"/>
              <a:gd name="T35" fmla="*/ 5122507 h 4807343"/>
              <a:gd name="T36" fmla="*/ 6196154 w 5822872"/>
              <a:gd name="T37" fmla="*/ 5065737 h 48073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B468E55-51A9-4754-AFB8-AB50172872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08175"/>
            <a:ext cx="5262563" cy="304165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573882-237F-40AC-AACC-C824EA337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370138"/>
            <a:ext cx="4892675" cy="211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B35315A9-295A-4C6A-84D6-6650EA3DFC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5850" y="1800225"/>
            <a:ext cx="4171950" cy="1047750"/>
          </a:xfrm>
        </p:spPr>
        <p:txBody>
          <a:bodyPr/>
          <a:lstStyle/>
          <a:p>
            <a:r>
              <a:rPr lang="en-ID" altLang="en-US"/>
              <a:t>Species That Had</a:t>
            </a:r>
            <a:br>
              <a:rPr lang="en-ID" altLang="en-US"/>
            </a:br>
            <a:r>
              <a:rPr lang="en-ID" altLang="en-US"/>
              <a:t>Evolved Tooth</a:t>
            </a:r>
            <a:endParaRPr lang="en-US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8E7A06A8-C408-4591-91D5-15FF0B076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1460500"/>
            <a:ext cx="1925638" cy="3397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871C7430-A1E5-4BA7-A452-CE31A2E90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850" y="2847975"/>
            <a:ext cx="417195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</a:t>
            </a:r>
            <a:endParaRPr lang="en-US" altLang="en-US" sz="12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D805C9F5-80F2-4D1A-8827-BF2B33C3AFF9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0775"/>
            <a:ext cx="6276975" cy="4616450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81657CD4-376F-413F-A547-E62EC189F473}"/>
                </a:ext>
              </a:extLst>
            </p:cNvPr>
            <p:cNvSpPr/>
            <p:nvPr/>
          </p:nvSpPr>
          <p:spPr>
            <a:xfrm>
              <a:off x="4834636" y="5690665"/>
              <a:ext cx="6754113" cy="204947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783" name="Freeform 288">
              <a:extLst>
                <a:ext uri="{FF2B5EF4-FFF2-40B4-BE49-F238E27FC236}">
                  <a16:creationId xmlns:a16="http://schemas.microsoft.com/office/drawing/2014/main" id="{2F5FF870-4A8D-4501-9178-CA40BC4B2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84" y="2393246"/>
              <a:ext cx="573690" cy="1118341"/>
            </a:xfrm>
            <a:custGeom>
              <a:avLst/>
              <a:gdLst>
                <a:gd name="T0" fmla="*/ 571546 w 573690"/>
                <a:gd name="T1" fmla="*/ 409580 h 1118341"/>
                <a:gd name="T2" fmla="*/ 459850 w 573690"/>
                <a:gd name="T3" fmla="*/ 111765 h 1118341"/>
                <a:gd name="T4" fmla="*/ 170544 w 573690"/>
                <a:gd name="T5" fmla="*/ 6545 h 1118341"/>
                <a:gd name="T6" fmla="*/ 3348 w 573690"/>
                <a:gd name="T7" fmla="*/ 246702 h 1118341"/>
                <a:gd name="T8" fmla="*/ 105329 w 573690"/>
                <a:gd name="T9" fmla="*/ 430154 h 1118341"/>
                <a:gd name="T10" fmla="*/ 128126 w 573690"/>
                <a:gd name="T11" fmla="*/ 875988 h 1118341"/>
                <a:gd name="T12" fmla="*/ 80310 w 573690"/>
                <a:gd name="T13" fmla="*/ 982985 h 1118341"/>
                <a:gd name="T14" fmla="*/ 106472 w 573690"/>
                <a:gd name="T15" fmla="*/ 1091316 h 1118341"/>
                <a:gd name="T16" fmla="*/ 455595 w 573690"/>
                <a:gd name="T17" fmla="*/ 878083 h 1118341"/>
                <a:gd name="T18" fmla="*/ 571546 w 573690"/>
                <a:gd name="T19" fmla="*/ 409580 h 11183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4" name="Freeform 289">
              <a:extLst>
                <a:ext uri="{FF2B5EF4-FFF2-40B4-BE49-F238E27FC236}">
                  <a16:creationId xmlns:a16="http://schemas.microsoft.com/office/drawing/2014/main" id="{0DC3D6D8-6366-43EB-86FD-1FA7A0E1D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766" y="966647"/>
              <a:ext cx="5822872" cy="4807343"/>
            </a:xfrm>
            <a:custGeom>
              <a:avLst/>
              <a:gdLst>
                <a:gd name="T0" fmla="*/ 5814935 w 5822872"/>
                <a:gd name="T1" fmla="*/ 4754067 h 4807343"/>
                <a:gd name="T2" fmla="*/ 5556808 w 5822872"/>
                <a:gd name="T3" fmla="*/ 4315917 h 4807343"/>
                <a:gd name="T4" fmla="*/ 5109133 w 5822872"/>
                <a:gd name="T5" fmla="*/ 4014800 h 4807343"/>
                <a:gd name="T6" fmla="*/ 5113705 w 5822872"/>
                <a:gd name="T7" fmla="*/ 3298393 h 4807343"/>
                <a:gd name="T8" fmla="*/ 5559919 w 5822872"/>
                <a:gd name="T9" fmla="*/ 2689619 h 4807343"/>
                <a:gd name="T10" fmla="*/ 5728893 w 5822872"/>
                <a:gd name="T11" fmla="*/ 1978736 h 4807343"/>
                <a:gd name="T12" fmla="*/ 5123928 w 5822872"/>
                <a:gd name="T13" fmla="*/ 1510170 h 4807343"/>
                <a:gd name="T14" fmla="*/ 4329352 w 5822872"/>
                <a:gd name="T15" fmla="*/ 1432128 h 4807343"/>
                <a:gd name="T16" fmla="*/ 3653395 w 5822872"/>
                <a:gd name="T17" fmla="*/ 1055510 h 4807343"/>
                <a:gd name="T18" fmla="*/ 3494645 w 5822872"/>
                <a:gd name="T19" fmla="*/ 627139 h 4807343"/>
                <a:gd name="T20" fmla="*/ 2629077 w 5822872"/>
                <a:gd name="T21" fmla="*/ 4775 h 4807343"/>
                <a:gd name="T22" fmla="*/ 1618411 w 5822872"/>
                <a:gd name="T23" fmla="*/ 393967 h 4807343"/>
                <a:gd name="T24" fmla="*/ 1160067 w 5822872"/>
                <a:gd name="T25" fmla="*/ 1398664 h 4807343"/>
                <a:gd name="T26" fmla="*/ 1053515 w 5822872"/>
                <a:gd name="T27" fmla="*/ 2654059 h 4807343"/>
                <a:gd name="T28" fmla="*/ 591806 w 5822872"/>
                <a:gd name="T29" fmla="*/ 3339922 h 4807343"/>
                <a:gd name="T30" fmla="*/ 99173 w 5822872"/>
                <a:gd name="T31" fmla="*/ 4006101 h 4807343"/>
                <a:gd name="T32" fmla="*/ 95680 w 5822872"/>
                <a:gd name="T33" fmla="*/ 4807344 h 4807343"/>
                <a:gd name="T34" fmla="*/ 5822873 w 5822872"/>
                <a:gd name="T35" fmla="*/ 4807344 h 4807343"/>
                <a:gd name="T36" fmla="*/ 5814935 w 5822872"/>
                <a:gd name="T37" fmla="*/ 4754067 h 48073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5" name="Freeform 290">
              <a:extLst>
                <a:ext uri="{FF2B5EF4-FFF2-40B4-BE49-F238E27FC236}">
                  <a16:creationId xmlns:a16="http://schemas.microsoft.com/office/drawing/2014/main" id="{18C6BB15-5C52-4286-96F9-B5F167F19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55" y="1642985"/>
              <a:ext cx="2857888" cy="4130874"/>
            </a:xfrm>
            <a:custGeom>
              <a:avLst/>
              <a:gdLst>
                <a:gd name="T0" fmla="*/ 2713708 w 2857888"/>
                <a:gd name="T1" fmla="*/ 1443749 h 4130874"/>
                <a:gd name="T2" fmla="*/ 2679290 w 2857888"/>
                <a:gd name="T3" fmla="*/ 1482738 h 4130874"/>
                <a:gd name="T4" fmla="*/ 2350043 w 2857888"/>
                <a:gd name="T5" fmla="*/ 2337956 h 4130874"/>
                <a:gd name="T6" fmla="*/ 2369093 w 2857888"/>
                <a:gd name="T7" fmla="*/ 2709622 h 4130874"/>
                <a:gd name="T8" fmla="*/ 2369919 w 2857888"/>
                <a:gd name="T9" fmla="*/ 3024137 h 4130874"/>
                <a:gd name="T10" fmla="*/ 1852266 w 2857888"/>
                <a:gd name="T11" fmla="*/ 4130752 h 4130874"/>
                <a:gd name="T12" fmla="*/ 1741014 w 2857888"/>
                <a:gd name="T13" fmla="*/ 3959746 h 4130874"/>
                <a:gd name="T14" fmla="*/ 1758731 w 2857888"/>
                <a:gd name="T15" fmla="*/ 3767849 h 4130874"/>
                <a:gd name="T16" fmla="*/ 1744634 w 2857888"/>
                <a:gd name="T17" fmla="*/ 2896312 h 4130874"/>
                <a:gd name="T18" fmla="*/ 1428849 w 2857888"/>
                <a:gd name="T19" fmla="*/ 2438668 h 4130874"/>
                <a:gd name="T20" fmla="*/ 1113063 w 2857888"/>
                <a:gd name="T21" fmla="*/ 2896312 h 4130874"/>
                <a:gd name="T22" fmla="*/ 1099029 w 2857888"/>
                <a:gd name="T23" fmla="*/ 3767849 h 4130874"/>
                <a:gd name="T24" fmla="*/ 1116810 w 2857888"/>
                <a:gd name="T25" fmla="*/ 3958222 h 4130874"/>
                <a:gd name="T26" fmla="*/ 1005494 w 2857888"/>
                <a:gd name="T27" fmla="*/ 4130752 h 4130874"/>
                <a:gd name="T28" fmla="*/ 488604 w 2857888"/>
                <a:gd name="T29" fmla="*/ 2709558 h 4130874"/>
                <a:gd name="T30" fmla="*/ 178534 w 2857888"/>
                <a:gd name="T31" fmla="*/ 1482675 h 4130874"/>
                <a:gd name="T32" fmla="*/ 146910 w 2857888"/>
                <a:gd name="T33" fmla="*/ 1446988 h 4130874"/>
                <a:gd name="T34" fmla="*/ 23466 w 2857888"/>
                <a:gd name="T35" fmla="*/ 754711 h 4130874"/>
                <a:gd name="T36" fmla="*/ 510004 w 2857888"/>
                <a:gd name="T37" fmla="*/ 77 h 4130874"/>
                <a:gd name="T38" fmla="*/ 1150464 w 2857888"/>
                <a:gd name="T39" fmla="*/ 375108 h 4130874"/>
                <a:gd name="T40" fmla="*/ 1428849 w 2857888"/>
                <a:gd name="T41" fmla="*/ 444831 h 4130874"/>
                <a:gd name="T42" fmla="*/ 2347757 w 2857888"/>
                <a:gd name="T43" fmla="*/ 77 h 4130874"/>
                <a:gd name="T44" fmla="*/ 2713708 w 2857888"/>
                <a:gd name="T45" fmla="*/ 1443749 h 4130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6" name="Freeform 291">
              <a:extLst>
                <a:ext uri="{FF2B5EF4-FFF2-40B4-BE49-F238E27FC236}">
                  <a16:creationId xmlns:a16="http://schemas.microsoft.com/office/drawing/2014/main" id="{937FEAB7-1EA9-4670-AEFC-EA1D43EF5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021" y="1642985"/>
              <a:ext cx="1127061" cy="867582"/>
            </a:xfrm>
            <a:custGeom>
              <a:avLst/>
              <a:gdLst>
                <a:gd name="T0" fmla="*/ 1127062 w 1127061"/>
                <a:gd name="T1" fmla="*/ 375171 h 867582"/>
                <a:gd name="T2" fmla="*/ 924878 w 1127061"/>
                <a:gd name="T3" fmla="*/ 552336 h 867582"/>
                <a:gd name="T4" fmla="*/ 733425 w 1127061"/>
                <a:gd name="T5" fmla="*/ 558686 h 867582"/>
                <a:gd name="T6" fmla="*/ 548259 w 1127061"/>
                <a:gd name="T7" fmla="*/ 597421 h 867582"/>
                <a:gd name="T8" fmla="*/ 383413 w 1127061"/>
                <a:gd name="T9" fmla="*/ 797954 h 867582"/>
                <a:gd name="T10" fmla="*/ 118809 w 1127061"/>
                <a:gd name="T11" fmla="*/ 851231 h 867582"/>
                <a:gd name="T12" fmla="*/ 0 w 1127061"/>
                <a:gd name="T13" fmla="*/ 754711 h 867582"/>
                <a:gd name="T14" fmla="*/ 486537 w 1127061"/>
                <a:gd name="T15" fmla="*/ 77 h 867582"/>
                <a:gd name="T16" fmla="*/ 1127062 w 1127061"/>
                <a:gd name="T17" fmla="*/ 375171 h 867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2787" name="Graphic 199">
              <a:extLst>
                <a:ext uri="{FF2B5EF4-FFF2-40B4-BE49-F238E27FC236}">
                  <a16:creationId xmlns:a16="http://schemas.microsoft.com/office/drawing/2014/main" id="{3A7BE773-9620-4B7B-B218-D9620AECF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2842" name="Freeform 350">
                <a:extLst>
                  <a:ext uri="{FF2B5EF4-FFF2-40B4-BE49-F238E27FC236}">
                    <a16:creationId xmlns:a16="http://schemas.microsoft.com/office/drawing/2014/main" id="{C447EF68-C77E-47AC-9268-EA11694DD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550" y="2189543"/>
                <a:ext cx="218757" cy="132270"/>
              </a:xfrm>
              <a:custGeom>
                <a:avLst/>
                <a:gdLst>
                  <a:gd name="T0" fmla="*/ 218757 w 218757"/>
                  <a:gd name="T1" fmla="*/ 21018 h 132270"/>
                  <a:gd name="T2" fmla="*/ 218757 w 218757"/>
                  <a:gd name="T3" fmla="*/ 132271 h 132270"/>
                  <a:gd name="T4" fmla="*/ 0 w 218757"/>
                  <a:gd name="T5" fmla="*/ 132271 h 132270"/>
                  <a:gd name="T6" fmla="*/ 0 w 218757"/>
                  <a:gd name="T7" fmla="*/ 21018 h 132270"/>
                  <a:gd name="T8" fmla="*/ 21018 w 218757"/>
                  <a:gd name="T9" fmla="*/ 0 h 132270"/>
                  <a:gd name="T10" fmla="*/ 197739 w 218757"/>
                  <a:gd name="T11" fmla="*/ 0 h 132270"/>
                  <a:gd name="T12" fmla="*/ 218757 w 218757"/>
                  <a:gd name="T13" fmla="*/ 21018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3" name="Freeform 351">
                <a:extLst>
                  <a:ext uri="{FF2B5EF4-FFF2-40B4-BE49-F238E27FC236}">
                    <a16:creationId xmlns:a16="http://schemas.microsoft.com/office/drawing/2014/main" id="{DBD4EBAA-5E52-4A05-AC5C-B36E18581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6486" y="2519552"/>
                <a:ext cx="218820" cy="132270"/>
              </a:xfrm>
              <a:custGeom>
                <a:avLst/>
                <a:gdLst>
                  <a:gd name="T0" fmla="*/ 64 w 218820"/>
                  <a:gd name="T1" fmla="*/ 0 h 132270"/>
                  <a:gd name="T2" fmla="*/ 218821 w 218820"/>
                  <a:gd name="T3" fmla="*/ 0 h 132270"/>
                  <a:gd name="T4" fmla="*/ 218821 w 218820"/>
                  <a:gd name="T5" fmla="*/ 113220 h 132270"/>
                  <a:gd name="T6" fmla="*/ 199771 w 218820"/>
                  <a:gd name="T7" fmla="*/ 132270 h 132270"/>
                  <a:gd name="T8" fmla="*/ 19050 w 218820"/>
                  <a:gd name="T9" fmla="*/ 132270 h 132270"/>
                  <a:gd name="T10" fmla="*/ 0 w 218820"/>
                  <a:gd name="T11" fmla="*/ 113220 h 132270"/>
                  <a:gd name="T12" fmla="*/ 0 w 218820"/>
                  <a:gd name="T13" fmla="*/ 0 h 132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4" name="Freeform 352">
                <a:extLst>
                  <a:ext uri="{FF2B5EF4-FFF2-40B4-BE49-F238E27FC236}">
                    <a16:creationId xmlns:a16="http://schemas.microsoft.com/office/drawing/2014/main" id="{6C267E5A-69EC-4047-9EA4-349F7AFE2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820" y="2321877"/>
                <a:ext cx="462216" cy="197675"/>
              </a:xfrm>
              <a:custGeom>
                <a:avLst/>
                <a:gdLst>
                  <a:gd name="T0" fmla="*/ 462217 w 462216"/>
                  <a:gd name="T1" fmla="*/ 26543 h 197675"/>
                  <a:gd name="T2" fmla="*/ 462217 w 462216"/>
                  <a:gd name="T3" fmla="*/ 171133 h 197675"/>
                  <a:gd name="T4" fmla="*/ 435673 w 462216"/>
                  <a:gd name="T5" fmla="*/ 197676 h 197675"/>
                  <a:gd name="T6" fmla="*/ 26543 w 462216"/>
                  <a:gd name="T7" fmla="*/ 197676 h 197675"/>
                  <a:gd name="T8" fmla="*/ 0 w 462216"/>
                  <a:gd name="T9" fmla="*/ 171133 h 197675"/>
                  <a:gd name="T10" fmla="*/ 0 w 462216"/>
                  <a:gd name="T11" fmla="*/ 26543 h 197675"/>
                  <a:gd name="T12" fmla="*/ 26543 w 462216"/>
                  <a:gd name="T13" fmla="*/ 0 h 197675"/>
                  <a:gd name="T14" fmla="*/ 435673 w 462216"/>
                  <a:gd name="T15" fmla="*/ 0 h 197675"/>
                  <a:gd name="T16" fmla="*/ 462217 w 462216"/>
                  <a:gd name="T17" fmla="*/ 26543 h 19767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5" name="Freeform 353">
                <a:extLst>
                  <a:ext uri="{FF2B5EF4-FFF2-40B4-BE49-F238E27FC236}">
                    <a16:creationId xmlns:a16="http://schemas.microsoft.com/office/drawing/2014/main" id="{8DC4AEC8-BCDD-4938-8980-A7C571F4D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5595" y="2341879"/>
                <a:ext cx="260667" cy="157734"/>
              </a:xfrm>
              <a:custGeom>
                <a:avLst/>
                <a:gdLst>
                  <a:gd name="T0" fmla="*/ 0 w 260667"/>
                  <a:gd name="T1" fmla="*/ 131572 h 157734"/>
                  <a:gd name="T2" fmla="*/ 0 w 260667"/>
                  <a:gd name="T3" fmla="*/ 26162 h 157734"/>
                  <a:gd name="T4" fmla="*/ 26162 w 260667"/>
                  <a:gd name="T5" fmla="*/ 0 h 157734"/>
                  <a:gd name="T6" fmla="*/ 234506 w 260667"/>
                  <a:gd name="T7" fmla="*/ 0 h 157734"/>
                  <a:gd name="T8" fmla="*/ 260668 w 260667"/>
                  <a:gd name="T9" fmla="*/ 26162 h 157734"/>
                  <a:gd name="T10" fmla="*/ 260668 w 260667"/>
                  <a:gd name="T11" fmla="*/ 131572 h 157734"/>
                  <a:gd name="T12" fmla="*/ 234506 w 260667"/>
                  <a:gd name="T13" fmla="*/ 157734 h 157734"/>
                  <a:gd name="T14" fmla="*/ 26162 w 260667"/>
                  <a:gd name="T15" fmla="*/ 157734 h 157734"/>
                  <a:gd name="T16" fmla="*/ 0 w 260667"/>
                  <a:gd name="T17" fmla="*/ 131572 h 1577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2788" name="Graphic 199">
              <a:extLst>
                <a:ext uri="{FF2B5EF4-FFF2-40B4-BE49-F238E27FC236}">
                  <a16:creationId xmlns:a16="http://schemas.microsoft.com/office/drawing/2014/main" id="{9BCE6502-646B-4EB0-9481-FAABCFFD66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2838" name="Freeform 346">
                <a:extLst>
                  <a:ext uri="{FF2B5EF4-FFF2-40B4-BE49-F238E27FC236}">
                    <a16:creationId xmlns:a16="http://schemas.microsoft.com/office/drawing/2014/main" id="{AF38E7E0-6992-4BEE-B65E-F1AB4A0C0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672" y="3244675"/>
                <a:ext cx="173704" cy="173656"/>
              </a:xfrm>
              <a:custGeom>
                <a:avLst/>
                <a:gdLst>
                  <a:gd name="T0" fmla="*/ 116681 w 173704"/>
                  <a:gd name="T1" fmla="*/ 4429 h 173656"/>
                  <a:gd name="T2" fmla="*/ 173704 w 173704"/>
                  <a:gd name="T3" fmla="*/ 61515 h 173656"/>
                  <a:gd name="T4" fmla="*/ 61563 w 173704"/>
                  <a:gd name="T5" fmla="*/ 173657 h 173656"/>
                  <a:gd name="T6" fmla="*/ 4476 w 173704"/>
                  <a:gd name="T7" fmla="*/ 116570 h 173656"/>
                  <a:gd name="T8" fmla="*/ 4476 w 173704"/>
                  <a:gd name="T9" fmla="*/ 95044 h 173656"/>
                  <a:gd name="T10" fmla="*/ 95091 w 173704"/>
                  <a:gd name="T11" fmla="*/ 4429 h 173656"/>
                  <a:gd name="T12" fmla="*/ 116681 w 173704"/>
                  <a:gd name="T13" fmla="*/ 4429 h 1736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39" name="Freeform 347">
                <a:extLst>
                  <a:ext uri="{FF2B5EF4-FFF2-40B4-BE49-F238E27FC236}">
                    <a16:creationId xmlns:a16="http://schemas.microsoft.com/office/drawing/2014/main" id="{494D6EF9-613C-4C50-B555-D6E4F5CB0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581" y="3407536"/>
                <a:ext cx="174228" cy="174228"/>
              </a:xfrm>
              <a:custGeom>
                <a:avLst/>
                <a:gdLst>
                  <a:gd name="T0" fmla="*/ 0 w 174228"/>
                  <a:gd name="T1" fmla="*/ 112141 h 174228"/>
                  <a:gd name="T2" fmla="*/ 112141 w 174228"/>
                  <a:gd name="T3" fmla="*/ 0 h 174228"/>
                  <a:gd name="T4" fmla="*/ 170180 w 174228"/>
                  <a:gd name="T5" fmla="*/ 58039 h 174228"/>
                  <a:gd name="T6" fmla="*/ 170180 w 174228"/>
                  <a:gd name="T7" fmla="*/ 77534 h 174228"/>
                  <a:gd name="T8" fmla="*/ 77534 w 174228"/>
                  <a:gd name="T9" fmla="*/ 170180 h 174228"/>
                  <a:gd name="T10" fmla="*/ 58039 w 174228"/>
                  <a:gd name="T11" fmla="*/ 170180 h 174228"/>
                  <a:gd name="T12" fmla="*/ 0 w 174228"/>
                  <a:gd name="T13" fmla="*/ 112141 h 174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0" name="Freeform 348">
                <a:extLst>
                  <a:ext uri="{FF2B5EF4-FFF2-40B4-BE49-F238E27FC236}">
                    <a16:creationId xmlns:a16="http://schemas.microsoft.com/office/drawing/2014/main" id="{9C24F142-809C-4B46-8F46-F71FCA9CA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848" y="3251739"/>
                <a:ext cx="322325" cy="322326"/>
              </a:xfrm>
              <a:custGeom>
                <a:avLst/>
                <a:gdLst>
                  <a:gd name="T0" fmla="*/ 242602 w 322325"/>
                  <a:gd name="T1" fmla="*/ 5620 h 322326"/>
                  <a:gd name="T2" fmla="*/ 316706 w 322325"/>
                  <a:gd name="T3" fmla="*/ 79724 h 322326"/>
                  <a:gd name="T4" fmla="*/ 316706 w 322325"/>
                  <a:gd name="T5" fmla="*/ 106966 h 322326"/>
                  <a:gd name="T6" fmla="*/ 106966 w 322325"/>
                  <a:gd name="T7" fmla="*/ 316706 h 322326"/>
                  <a:gd name="T8" fmla="*/ 79724 w 322325"/>
                  <a:gd name="T9" fmla="*/ 316706 h 322326"/>
                  <a:gd name="T10" fmla="*/ 5620 w 322325"/>
                  <a:gd name="T11" fmla="*/ 242602 h 322326"/>
                  <a:gd name="T12" fmla="*/ 5620 w 322325"/>
                  <a:gd name="T13" fmla="*/ 215360 h 322326"/>
                  <a:gd name="T14" fmla="*/ 215360 w 322325"/>
                  <a:gd name="T15" fmla="*/ 5620 h 322326"/>
                  <a:gd name="T16" fmla="*/ 242602 w 322325"/>
                  <a:gd name="T17" fmla="*/ 5620 h 3223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2841" name="Freeform 349">
                <a:extLst>
                  <a:ext uri="{FF2B5EF4-FFF2-40B4-BE49-F238E27FC236}">
                    <a16:creationId xmlns:a16="http://schemas.microsoft.com/office/drawing/2014/main" id="{4B32034A-B147-48D9-90CF-A272239A2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617" y="3313573"/>
                <a:ext cx="198786" cy="198786"/>
              </a:xfrm>
              <a:custGeom>
                <a:avLst/>
                <a:gdLst>
                  <a:gd name="T0" fmla="*/ 59611 w 198786"/>
                  <a:gd name="T1" fmla="*/ 193214 h 198786"/>
                  <a:gd name="T2" fmla="*/ 5572 w 198786"/>
                  <a:gd name="T3" fmla="*/ 139176 h 198786"/>
                  <a:gd name="T4" fmla="*/ 5572 w 198786"/>
                  <a:gd name="T5" fmla="*/ 112379 h 198786"/>
                  <a:gd name="T6" fmla="*/ 112379 w 198786"/>
                  <a:gd name="T7" fmla="*/ 5572 h 198786"/>
                  <a:gd name="T8" fmla="*/ 139176 w 198786"/>
                  <a:gd name="T9" fmla="*/ 5572 h 198786"/>
                  <a:gd name="T10" fmla="*/ 193214 w 198786"/>
                  <a:gd name="T11" fmla="*/ 59611 h 198786"/>
                  <a:gd name="T12" fmla="*/ 193214 w 198786"/>
                  <a:gd name="T13" fmla="*/ 86407 h 198786"/>
                  <a:gd name="T14" fmla="*/ 86408 w 198786"/>
                  <a:gd name="T15" fmla="*/ 193214 h 198786"/>
                  <a:gd name="T16" fmla="*/ 59611 w 198786"/>
                  <a:gd name="T17" fmla="*/ 193214 h 1987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2789" name="Freeform 294">
              <a:extLst>
                <a:ext uri="{FF2B5EF4-FFF2-40B4-BE49-F238E27FC236}">
                  <a16:creationId xmlns:a16="http://schemas.microsoft.com/office/drawing/2014/main" id="{DFBD154F-7C69-4360-82EF-5D0FABCD1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4592" y="3090036"/>
              <a:ext cx="969899" cy="2683886"/>
            </a:xfrm>
            <a:custGeom>
              <a:avLst/>
              <a:gdLst>
                <a:gd name="T0" fmla="*/ 969899 w 969899"/>
                <a:gd name="T1" fmla="*/ 2511235 h 2683886"/>
                <a:gd name="T2" fmla="*/ 858584 w 969899"/>
                <a:gd name="T3" fmla="*/ 2683764 h 2683886"/>
                <a:gd name="T4" fmla="*/ 341694 w 969899"/>
                <a:gd name="T5" fmla="*/ 1262571 h 2683886"/>
                <a:gd name="T6" fmla="*/ 31623 w 969899"/>
                <a:gd name="T7" fmla="*/ 35687 h 2683886"/>
                <a:gd name="T8" fmla="*/ 0 w 969899"/>
                <a:gd name="T9" fmla="*/ 0 h 2683886"/>
                <a:gd name="T10" fmla="*/ 362077 w 969899"/>
                <a:gd name="T11" fmla="*/ 494411 h 2683886"/>
                <a:gd name="T12" fmla="*/ 430594 w 969899"/>
                <a:gd name="T13" fmla="*/ 1463294 h 2683886"/>
                <a:gd name="T14" fmla="*/ 613283 w 969899"/>
                <a:gd name="T15" fmla="*/ 2407222 h 2683886"/>
                <a:gd name="T16" fmla="*/ 798830 w 969899"/>
                <a:gd name="T17" fmla="*/ 2556764 h 2683886"/>
                <a:gd name="T18" fmla="*/ 969899 w 969899"/>
                <a:gd name="T19" fmla="*/ 2511235 h 26838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0" name="Freeform 295">
              <a:extLst>
                <a:ext uri="{FF2B5EF4-FFF2-40B4-BE49-F238E27FC236}">
                  <a16:creationId xmlns:a16="http://schemas.microsoft.com/office/drawing/2014/main" id="{01D50791-C67F-4B9D-8AF0-7B98DA1F6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633" y="3086607"/>
              <a:ext cx="972566" cy="2687252"/>
            </a:xfrm>
            <a:custGeom>
              <a:avLst/>
              <a:gdLst>
                <a:gd name="T0" fmla="*/ 609029 w 972566"/>
                <a:gd name="T1" fmla="*/ 894334 h 2687252"/>
                <a:gd name="T2" fmla="*/ 628079 w 972566"/>
                <a:gd name="T3" fmla="*/ 1266000 h 2687252"/>
                <a:gd name="T4" fmla="*/ 628904 w 972566"/>
                <a:gd name="T5" fmla="*/ 1580515 h 2687252"/>
                <a:gd name="T6" fmla="*/ 111252 w 972566"/>
                <a:gd name="T7" fmla="*/ 2687130 h 2687252"/>
                <a:gd name="T8" fmla="*/ 0 w 972566"/>
                <a:gd name="T9" fmla="*/ 2516124 h 2687252"/>
                <a:gd name="T10" fmla="*/ 169355 w 972566"/>
                <a:gd name="T11" fmla="*/ 2560066 h 2687252"/>
                <a:gd name="T12" fmla="*/ 354902 w 972566"/>
                <a:gd name="T13" fmla="*/ 2410524 h 2687252"/>
                <a:gd name="T14" fmla="*/ 537528 w 972566"/>
                <a:gd name="T15" fmla="*/ 1466596 h 2687252"/>
                <a:gd name="T16" fmla="*/ 606108 w 972566"/>
                <a:gd name="T17" fmla="*/ 497713 h 2687252"/>
                <a:gd name="T18" fmla="*/ 972566 w 972566"/>
                <a:gd name="T19" fmla="*/ 0 h 2687252"/>
                <a:gd name="T20" fmla="*/ 938149 w 972566"/>
                <a:gd name="T21" fmla="*/ 38989 h 2687252"/>
                <a:gd name="T22" fmla="*/ 609029 w 972566"/>
                <a:gd name="T23" fmla="*/ 894334 h 2687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1" name="Freeform 296">
              <a:extLst>
                <a:ext uri="{FF2B5EF4-FFF2-40B4-BE49-F238E27FC236}">
                  <a16:creationId xmlns:a16="http://schemas.microsoft.com/office/drawing/2014/main" id="{E263A55A-CC1E-45AE-96DA-F183E9077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310" y="3980243"/>
              <a:ext cx="632039" cy="559117"/>
            </a:xfrm>
            <a:custGeom>
              <a:avLst/>
              <a:gdLst>
                <a:gd name="T0" fmla="*/ 632006 w 632039"/>
                <a:gd name="T1" fmla="*/ 559117 h 559117"/>
                <a:gd name="T2" fmla="*/ 632006 w 632039"/>
                <a:gd name="T3" fmla="*/ 559117 h 559117"/>
                <a:gd name="T4" fmla="*/ 316221 w 632039"/>
                <a:gd name="T5" fmla="*/ 101473 h 559117"/>
                <a:gd name="T6" fmla="*/ 435 w 632039"/>
                <a:gd name="T7" fmla="*/ 559117 h 559117"/>
                <a:gd name="T8" fmla="*/ 308664 w 632039"/>
                <a:gd name="T9" fmla="*/ 0 h 559117"/>
                <a:gd name="T10" fmla="*/ 632006 w 632039"/>
                <a:gd name="T11" fmla="*/ 559117 h 559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2" name="Freeform 297">
              <a:extLst>
                <a:ext uri="{FF2B5EF4-FFF2-40B4-BE49-F238E27FC236}">
                  <a16:creationId xmlns:a16="http://schemas.microsoft.com/office/drawing/2014/main" id="{B7B7CE64-B7DC-4725-96FA-E35DE82F4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915" y="2970783"/>
              <a:ext cx="109069" cy="209654"/>
            </a:xfrm>
            <a:custGeom>
              <a:avLst/>
              <a:gdLst>
                <a:gd name="T0" fmla="*/ 109070 w 109069"/>
                <a:gd name="T1" fmla="*/ 203962 h 209654"/>
                <a:gd name="T2" fmla="*/ 71605 w 109069"/>
                <a:gd name="T3" fmla="*/ 209169 h 209654"/>
                <a:gd name="T4" fmla="*/ 15153 w 109069"/>
                <a:gd name="T5" fmla="*/ 166561 h 209654"/>
                <a:gd name="T6" fmla="*/ 485 w 109069"/>
                <a:gd name="T7" fmla="*/ 61658 h 209654"/>
                <a:gd name="T8" fmla="*/ 43093 w 109069"/>
                <a:gd name="T9" fmla="*/ 5207 h 209654"/>
                <a:gd name="T10" fmla="*/ 80558 w 109069"/>
                <a:gd name="T11" fmla="*/ 0 h 209654"/>
                <a:gd name="T12" fmla="*/ 109070 w 109069"/>
                <a:gd name="T13" fmla="*/ 203962 h 2096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3" name="Freeform 298">
              <a:extLst>
                <a:ext uri="{FF2B5EF4-FFF2-40B4-BE49-F238E27FC236}">
                  <a16:creationId xmlns:a16="http://schemas.microsoft.com/office/drawing/2014/main" id="{1E1C7BBA-BBEC-442A-8598-2AA6A4E8C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734" y="2856039"/>
              <a:ext cx="198572" cy="404058"/>
            </a:xfrm>
            <a:custGeom>
              <a:avLst/>
              <a:gdLst>
                <a:gd name="T0" fmla="*/ 198572 w 198572"/>
                <a:gd name="T1" fmla="*/ 268478 h 404058"/>
                <a:gd name="T2" fmla="*/ 198572 w 198572"/>
                <a:gd name="T3" fmla="*/ 268478 h 404058"/>
                <a:gd name="T4" fmla="*/ 198572 w 198572"/>
                <a:gd name="T5" fmla="*/ 268478 h 404058"/>
                <a:gd name="T6" fmla="*/ 187270 w 198572"/>
                <a:gd name="T7" fmla="*/ 277305 h 404058"/>
                <a:gd name="T8" fmla="*/ 168791 w 198572"/>
                <a:gd name="T9" fmla="*/ 323342 h 404058"/>
                <a:gd name="T10" fmla="*/ 172728 w 198572"/>
                <a:gd name="T11" fmla="*/ 385953 h 404058"/>
                <a:gd name="T12" fmla="*/ 151456 w 198572"/>
                <a:gd name="T13" fmla="*/ 377825 h 404058"/>
                <a:gd name="T14" fmla="*/ 143709 w 198572"/>
                <a:gd name="T15" fmla="*/ 392621 h 404058"/>
                <a:gd name="T16" fmla="*/ 144407 w 198572"/>
                <a:gd name="T17" fmla="*/ 396621 h 404058"/>
                <a:gd name="T18" fmla="*/ 94369 w 198572"/>
                <a:gd name="T19" fmla="*/ 403606 h 404058"/>
                <a:gd name="T20" fmla="*/ 41601 w 198572"/>
                <a:gd name="T21" fmla="*/ 363728 h 404058"/>
                <a:gd name="T22" fmla="*/ 453 w 198572"/>
                <a:gd name="T23" fmla="*/ 69596 h 404058"/>
                <a:gd name="T24" fmla="*/ 40331 w 198572"/>
                <a:gd name="T25" fmla="*/ 16828 h 404058"/>
                <a:gd name="T26" fmla="*/ 161108 w 198572"/>
                <a:gd name="T27" fmla="*/ 0 h 404058"/>
                <a:gd name="T28" fmla="*/ 198572 w 198572"/>
                <a:gd name="T29" fmla="*/ 268478 h 4040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A766A5FB-F06B-46DF-A105-F0B0D492CEC0}"/>
                </a:ext>
              </a:extLst>
            </p:cNvPr>
            <p:cNvSpPr/>
            <p:nvPr/>
          </p:nvSpPr>
          <p:spPr>
            <a:xfrm>
              <a:off x="8517455" y="2614759"/>
              <a:ext cx="1132518" cy="703650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D912F69C-7D48-407A-B347-BF99496FBB3A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00F89513-0AD7-472D-96B0-B431458BE761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3814BF29-255E-4DA9-AC99-BA82A47A5BBC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3CFB6949-3809-4D9E-A9DF-6B36562188E4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2796" name="Freeform 301">
              <a:extLst>
                <a:ext uri="{FF2B5EF4-FFF2-40B4-BE49-F238E27FC236}">
                  <a16:creationId xmlns:a16="http://schemas.microsoft.com/office/drawing/2014/main" id="{7EAF4578-DE79-4B2D-B6B1-C6DACBE24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396" y="3118333"/>
              <a:ext cx="300910" cy="276828"/>
            </a:xfrm>
            <a:custGeom>
              <a:avLst/>
              <a:gdLst>
                <a:gd name="T0" fmla="*/ 300910 w 300910"/>
                <a:gd name="T1" fmla="*/ 201192 h 276828"/>
                <a:gd name="T2" fmla="*/ 244078 w 300910"/>
                <a:gd name="T3" fmla="*/ 259930 h 276828"/>
                <a:gd name="T4" fmla="*/ 239125 w 300910"/>
                <a:gd name="T5" fmla="*/ 262089 h 276828"/>
                <a:gd name="T6" fmla="*/ 106473 w 300910"/>
                <a:gd name="T7" fmla="*/ 265010 h 276828"/>
                <a:gd name="T8" fmla="*/ 46784 w 300910"/>
                <a:gd name="T9" fmla="*/ 214591 h 276828"/>
                <a:gd name="T10" fmla="*/ 6080 w 300910"/>
                <a:gd name="T11" fmla="*/ 147090 h 276828"/>
                <a:gd name="T12" fmla="*/ 746 w 300910"/>
                <a:gd name="T13" fmla="*/ 134454 h 276828"/>
                <a:gd name="T14" fmla="*/ 48 w 300910"/>
                <a:gd name="T15" fmla="*/ 130453 h 276828"/>
                <a:gd name="T16" fmla="*/ 7795 w 300910"/>
                <a:gd name="T17" fmla="*/ 115658 h 276828"/>
                <a:gd name="T18" fmla="*/ 29067 w 300910"/>
                <a:gd name="T19" fmla="*/ 123786 h 276828"/>
                <a:gd name="T20" fmla="*/ 25130 w 300910"/>
                <a:gd name="T21" fmla="*/ 61175 h 276828"/>
                <a:gd name="T22" fmla="*/ 43609 w 300910"/>
                <a:gd name="T23" fmla="*/ 15137 h 276828"/>
                <a:gd name="T24" fmla="*/ 54848 w 300910"/>
                <a:gd name="T25" fmla="*/ 6311 h 276828"/>
                <a:gd name="T26" fmla="*/ 54911 w 300910"/>
                <a:gd name="T27" fmla="*/ 6311 h 276828"/>
                <a:gd name="T28" fmla="*/ 54911 w 300910"/>
                <a:gd name="T29" fmla="*/ 6247 h 276828"/>
                <a:gd name="T30" fmla="*/ 89710 w 300910"/>
                <a:gd name="T31" fmla="*/ 1929 h 276828"/>
                <a:gd name="T32" fmla="*/ 123936 w 300910"/>
                <a:gd name="T33" fmla="*/ 33489 h 276828"/>
                <a:gd name="T34" fmla="*/ 298878 w 300910"/>
                <a:gd name="T35" fmla="*/ 199795 h 276828"/>
                <a:gd name="T36" fmla="*/ 300910 w 300910"/>
                <a:gd name="T37" fmla="*/ 201192 h 2768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7" name="Freeform 302">
              <a:extLst>
                <a:ext uri="{FF2B5EF4-FFF2-40B4-BE49-F238E27FC236}">
                  <a16:creationId xmlns:a16="http://schemas.microsoft.com/office/drawing/2014/main" id="{7609E097-705A-4B8C-807C-F3D99C067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73" y="3288474"/>
              <a:ext cx="267081" cy="92226"/>
            </a:xfrm>
            <a:custGeom>
              <a:avLst/>
              <a:gdLst>
                <a:gd name="T0" fmla="*/ 267081 w 267081"/>
                <a:gd name="T1" fmla="*/ 0 h 92226"/>
                <a:gd name="T2" fmla="*/ 75120 w 267081"/>
                <a:gd name="T3" fmla="*/ 91249 h 92226"/>
                <a:gd name="T4" fmla="*/ 75057 w 267081"/>
                <a:gd name="T5" fmla="*/ 91249 h 92226"/>
                <a:gd name="T6" fmla="*/ 0 w 267081"/>
                <a:gd name="T7" fmla="*/ 89789 h 92226"/>
                <a:gd name="T8" fmla="*/ 56832 w 267081"/>
                <a:gd name="T9" fmla="*/ 31052 h 92226"/>
                <a:gd name="T10" fmla="*/ 54737 w 267081"/>
                <a:gd name="T11" fmla="*/ 29654 h 92226"/>
                <a:gd name="T12" fmla="*/ 118364 w 267081"/>
                <a:gd name="T13" fmla="*/ 20765 h 92226"/>
                <a:gd name="T14" fmla="*/ 267081 w 267081"/>
                <a:gd name="T15" fmla="*/ 0 h 922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8" name="Freeform 303">
              <a:extLst>
                <a:ext uri="{FF2B5EF4-FFF2-40B4-BE49-F238E27FC236}">
                  <a16:creationId xmlns:a16="http://schemas.microsoft.com/office/drawing/2014/main" id="{5191B592-E133-41BB-A8BF-3A9635103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383" y="3287531"/>
              <a:ext cx="255803" cy="344202"/>
            </a:xfrm>
            <a:custGeom>
              <a:avLst/>
              <a:gdLst>
                <a:gd name="T0" fmla="*/ 232115 w 255803"/>
                <a:gd name="T1" fmla="*/ 344097 h 344202"/>
                <a:gd name="T2" fmla="*/ 215605 w 255803"/>
                <a:gd name="T3" fmla="*/ 344161 h 344202"/>
                <a:gd name="T4" fmla="*/ 142136 w 255803"/>
                <a:gd name="T5" fmla="*/ 335906 h 344202"/>
                <a:gd name="T6" fmla="*/ 83588 w 255803"/>
                <a:gd name="T7" fmla="*/ 311458 h 344202"/>
                <a:gd name="T8" fmla="*/ 23581 w 255803"/>
                <a:gd name="T9" fmla="*/ 246752 h 344202"/>
                <a:gd name="T10" fmla="*/ 22 w 255803"/>
                <a:gd name="T11" fmla="*/ 142167 h 344202"/>
                <a:gd name="T12" fmla="*/ 10944 w 255803"/>
                <a:gd name="T13" fmla="*/ 104258 h 344202"/>
                <a:gd name="T14" fmla="*/ 61808 w 255803"/>
                <a:gd name="T15" fmla="*/ 72444 h 344202"/>
                <a:gd name="T16" fmla="*/ 80159 w 255803"/>
                <a:gd name="T17" fmla="*/ 17009 h 344202"/>
                <a:gd name="T18" fmla="*/ 89367 w 255803"/>
                <a:gd name="T19" fmla="*/ 2022 h 344202"/>
                <a:gd name="T20" fmla="*/ 113750 w 255803"/>
                <a:gd name="T21" fmla="*/ 7420 h 344202"/>
                <a:gd name="T22" fmla="*/ 123593 w 255803"/>
                <a:gd name="T23" fmla="*/ 17199 h 344202"/>
                <a:gd name="T24" fmla="*/ 123593 w 255803"/>
                <a:gd name="T25" fmla="*/ 17263 h 344202"/>
                <a:gd name="T26" fmla="*/ 134007 w 255803"/>
                <a:gd name="T27" fmla="*/ 24819 h 344202"/>
                <a:gd name="T28" fmla="*/ 172806 w 255803"/>
                <a:gd name="T29" fmla="*/ 152009 h 344202"/>
                <a:gd name="T30" fmla="*/ 246402 w 255803"/>
                <a:gd name="T31" fmla="*/ 163059 h 344202"/>
                <a:gd name="T32" fmla="*/ 232115 w 255803"/>
                <a:gd name="T33" fmla="*/ 344097 h 3442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99" name="Freeform 304">
              <a:extLst>
                <a:ext uri="{FF2B5EF4-FFF2-40B4-BE49-F238E27FC236}">
                  <a16:creationId xmlns:a16="http://schemas.microsoft.com/office/drawing/2014/main" id="{7D25A78C-EBD0-45D5-80E9-05ABE0541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931" y="2504846"/>
              <a:ext cx="783491" cy="1189202"/>
            </a:xfrm>
            <a:custGeom>
              <a:avLst/>
              <a:gdLst>
                <a:gd name="T0" fmla="*/ 751460 w 783491"/>
                <a:gd name="T1" fmla="*/ 626593 h 1189202"/>
                <a:gd name="T2" fmla="*/ 740411 w 783491"/>
                <a:gd name="T3" fmla="*/ 657517 h 1189202"/>
                <a:gd name="T4" fmla="*/ 366776 w 783491"/>
                <a:gd name="T5" fmla="*/ 1063790 h 1189202"/>
                <a:gd name="T6" fmla="*/ 66104 w 783491"/>
                <a:gd name="T7" fmla="*/ 1189203 h 1189202"/>
                <a:gd name="T8" fmla="*/ 49086 w 783491"/>
                <a:gd name="T9" fmla="*/ 1122845 h 1189202"/>
                <a:gd name="T10" fmla="*/ 4763 w 783491"/>
                <a:gd name="T11" fmla="*/ 949998 h 1189202"/>
                <a:gd name="T12" fmla="*/ 0 w 783491"/>
                <a:gd name="T13" fmla="*/ 931393 h 1189202"/>
                <a:gd name="T14" fmla="*/ 288417 w 783491"/>
                <a:gd name="T15" fmla="*/ 820077 h 1189202"/>
                <a:gd name="T16" fmla="*/ 391732 w 783491"/>
                <a:gd name="T17" fmla="*/ 719811 h 1189202"/>
                <a:gd name="T18" fmla="*/ 370205 w 783491"/>
                <a:gd name="T19" fmla="*/ 249530 h 1189202"/>
                <a:gd name="T20" fmla="*/ 377317 w 783491"/>
                <a:gd name="T21" fmla="*/ 43663 h 1189202"/>
                <a:gd name="T22" fmla="*/ 464630 w 783491"/>
                <a:gd name="T23" fmla="*/ 38 h 1189202"/>
                <a:gd name="T24" fmla="*/ 576073 w 783491"/>
                <a:gd name="T25" fmla="*/ 43663 h 1189202"/>
                <a:gd name="T26" fmla="*/ 751460 w 783491"/>
                <a:gd name="T27" fmla="*/ 626593 h 1189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0" name="Freeform 305">
              <a:extLst>
                <a:ext uri="{FF2B5EF4-FFF2-40B4-BE49-F238E27FC236}">
                  <a16:creationId xmlns:a16="http://schemas.microsoft.com/office/drawing/2014/main" id="{212E7993-B66B-465D-888B-B788FEDA2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8497" y="3450590"/>
              <a:ext cx="92456" cy="181038"/>
            </a:xfrm>
            <a:custGeom>
              <a:avLst/>
              <a:gdLst>
                <a:gd name="T0" fmla="*/ 0 w 92456"/>
                <a:gd name="T1" fmla="*/ 181038 h 181038"/>
                <a:gd name="T2" fmla="*/ 14224 w 92456"/>
                <a:gd name="T3" fmla="*/ 0 h 181038"/>
                <a:gd name="T4" fmla="*/ 48133 w 92456"/>
                <a:gd name="T5" fmla="*/ 4318 h 181038"/>
                <a:gd name="T6" fmla="*/ 92456 w 92456"/>
                <a:gd name="T7" fmla="*/ 177165 h 181038"/>
                <a:gd name="T8" fmla="*/ 0 w 92456"/>
                <a:gd name="T9" fmla="*/ 181038 h 1810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1" name="Freeform 306">
              <a:extLst>
                <a:ext uri="{FF2B5EF4-FFF2-40B4-BE49-F238E27FC236}">
                  <a16:creationId xmlns:a16="http://schemas.microsoft.com/office/drawing/2014/main" id="{FEBB6D0C-2EE1-49D4-8880-BB374B0B1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903" y="2366200"/>
              <a:ext cx="224790" cy="241807"/>
            </a:xfrm>
            <a:custGeom>
              <a:avLst/>
              <a:gdLst>
                <a:gd name="T0" fmla="*/ 224790 w 224790"/>
                <a:gd name="T1" fmla="*/ 102997 h 241807"/>
                <a:gd name="T2" fmla="*/ 62293 w 224790"/>
                <a:gd name="T3" fmla="*/ 241808 h 241807"/>
                <a:gd name="T4" fmla="*/ 0 w 224790"/>
                <a:gd name="T5" fmla="*/ 153035 h 241807"/>
                <a:gd name="T6" fmla="*/ 118999 w 224790"/>
                <a:gd name="T7" fmla="*/ 61214 h 241807"/>
                <a:gd name="T8" fmla="*/ 140653 w 224790"/>
                <a:gd name="T9" fmla="*/ 0 h 241807"/>
                <a:gd name="T10" fmla="*/ 224790 w 224790"/>
                <a:gd name="T11" fmla="*/ 102997 h 2418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8AAC4F45-7B74-44BE-ACC9-71DFEB523D37}"/>
                </a:ext>
              </a:extLst>
            </p:cNvPr>
            <p:cNvSpPr/>
            <p:nvPr/>
          </p:nvSpPr>
          <p:spPr>
            <a:xfrm>
              <a:off x="9193892" y="3203980"/>
              <a:ext cx="456081" cy="251060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03" name="Freeform 308">
              <a:extLst>
                <a:ext uri="{FF2B5EF4-FFF2-40B4-BE49-F238E27FC236}">
                  <a16:creationId xmlns:a16="http://schemas.microsoft.com/office/drawing/2014/main" id="{BAFE1848-F6C6-44EF-A46D-6FD9099F2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1839" y="2469260"/>
              <a:ext cx="255851" cy="855726"/>
            </a:xfrm>
            <a:custGeom>
              <a:avLst/>
              <a:gdLst>
                <a:gd name="T0" fmla="*/ 181824 w 255851"/>
                <a:gd name="T1" fmla="*/ 755460 h 855726"/>
                <a:gd name="T2" fmla="*/ 78509 w 255851"/>
                <a:gd name="T3" fmla="*/ 855726 h 855726"/>
                <a:gd name="T4" fmla="*/ 13104 w 255851"/>
                <a:gd name="T5" fmla="*/ 734949 h 855726"/>
                <a:gd name="T6" fmla="*/ 76985 w 255851"/>
                <a:gd name="T7" fmla="*/ 620141 h 855726"/>
                <a:gd name="T8" fmla="*/ 23772 w 255851"/>
                <a:gd name="T9" fmla="*/ 239459 h 855726"/>
                <a:gd name="T10" fmla="*/ 277 w 255851"/>
                <a:gd name="T11" fmla="*/ 185611 h 855726"/>
                <a:gd name="T12" fmla="*/ 5357 w 255851"/>
                <a:gd name="T13" fmla="*/ 138811 h 855726"/>
                <a:gd name="T14" fmla="*/ 167854 w 255851"/>
                <a:gd name="T15" fmla="*/ 0 h 855726"/>
                <a:gd name="T16" fmla="*/ 254722 w 255851"/>
                <a:gd name="T17" fmla="*/ 35687 h 855726"/>
                <a:gd name="T18" fmla="*/ 167409 w 255851"/>
                <a:gd name="T19" fmla="*/ 79312 h 855726"/>
                <a:gd name="T20" fmla="*/ 160297 w 255851"/>
                <a:gd name="T21" fmla="*/ 285179 h 855726"/>
                <a:gd name="T22" fmla="*/ 181824 w 255851"/>
                <a:gd name="T23" fmla="*/ 755460 h 8557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4" name="Freeform 309">
              <a:extLst>
                <a:ext uri="{FF2B5EF4-FFF2-40B4-BE49-F238E27FC236}">
                  <a16:creationId xmlns:a16="http://schemas.microsoft.com/office/drawing/2014/main" id="{8CFC13D7-E3D0-49FC-B978-D4FAB517F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9821" y="2227516"/>
              <a:ext cx="1016" cy="2857"/>
            </a:xfrm>
            <a:custGeom>
              <a:avLst/>
              <a:gdLst>
                <a:gd name="T0" fmla="*/ 1016 w 1016"/>
                <a:gd name="T1" fmla="*/ 2857 h 2857"/>
                <a:gd name="T2" fmla="*/ 0 w 1016"/>
                <a:gd name="T3" fmla="*/ 0 h 285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5" name="Freeform 310">
              <a:extLst>
                <a:ext uri="{FF2B5EF4-FFF2-40B4-BE49-F238E27FC236}">
                  <a16:creationId xmlns:a16="http://schemas.microsoft.com/office/drawing/2014/main" id="{5BD5F7EF-10FE-417C-9049-CB00309FE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4231" y="2543936"/>
              <a:ext cx="171005" cy="107886"/>
            </a:xfrm>
            <a:custGeom>
              <a:avLst/>
              <a:gdLst>
                <a:gd name="T0" fmla="*/ 171005 w 171005"/>
                <a:gd name="T1" fmla="*/ 84011 h 107886"/>
                <a:gd name="T2" fmla="*/ 0 w 171005"/>
                <a:gd name="T3" fmla="*/ 107886 h 107886"/>
                <a:gd name="T4" fmla="*/ 137033 w 171005"/>
                <a:gd name="T5" fmla="*/ 0 h 107886"/>
                <a:gd name="T6" fmla="*/ 171005 w 171005"/>
                <a:gd name="T7" fmla="*/ 84011 h 107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6" name="Freeform 311">
              <a:extLst>
                <a:ext uri="{FF2B5EF4-FFF2-40B4-BE49-F238E27FC236}">
                  <a16:creationId xmlns:a16="http://schemas.microsoft.com/office/drawing/2014/main" id="{E419244F-0942-4392-AFF2-4438DD741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6301" y="2288920"/>
              <a:ext cx="91884" cy="155765"/>
            </a:xfrm>
            <a:custGeom>
              <a:avLst/>
              <a:gdLst>
                <a:gd name="T0" fmla="*/ 91884 w 91884"/>
                <a:gd name="T1" fmla="*/ 128080 h 155765"/>
                <a:gd name="T2" fmla="*/ 30226 w 91884"/>
                <a:gd name="T3" fmla="*/ 155766 h 155765"/>
                <a:gd name="T4" fmla="*/ 0 w 91884"/>
                <a:gd name="T5" fmla="*/ 0 h 155765"/>
                <a:gd name="T6" fmla="*/ 91884 w 91884"/>
                <a:gd name="T7" fmla="*/ 128080 h 155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7" name="Freeform 312">
              <a:extLst>
                <a:ext uri="{FF2B5EF4-FFF2-40B4-BE49-F238E27FC236}">
                  <a16:creationId xmlns:a16="http://schemas.microsoft.com/office/drawing/2014/main" id="{042CAC12-C60B-4CB4-BC8E-C1DCFFEE7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95" y="1664840"/>
              <a:ext cx="780325" cy="612142"/>
            </a:xfrm>
            <a:custGeom>
              <a:avLst/>
              <a:gdLst>
                <a:gd name="T0" fmla="*/ 745672 w 780325"/>
                <a:gd name="T1" fmla="*/ 612142 h 612142"/>
                <a:gd name="T2" fmla="*/ 714367 w 780325"/>
                <a:gd name="T3" fmla="*/ 583440 h 612142"/>
                <a:gd name="T4" fmla="*/ 698492 w 780325"/>
                <a:gd name="T5" fmla="*/ 409704 h 612142"/>
                <a:gd name="T6" fmla="*/ 624832 w 780325"/>
                <a:gd name="T7" fmla="*/ 477713 h 612142"/>
                <a:gd name="T8" fmla="*/ 350956 w 780325"/>
                <a:gd name="T9" fmla="*/ 449392 h 612142"/>
                <a:gd name="T10" fmla="*/ 260278 w 780325"/>
                <a:gd name="T11" fmla="*/ 485841 h 612142"/>
                <a:gd name="T12" fmla="*/ 200842 w 780325"/>
                <a:gd name="T13" fmla="*/ 565597 h 612142"/>
                <a:gd name="T14" fmla="*/ 31742 w 780325"/>
                <a:gd name="T15" fmla="*/ 534355 h 612142"/>
                <a:gd name="T16" fmla="*/ 105401 w 780325"/>
                <a:gd name="T17" fmla="*/ 349252 h 612142"/>
                <a:gd name="T18" fmla="*/ 218749 w 780325"/>
                <a:gd name="T19" fmla="*/ 52707 h 612142"/>
                <a:gd name="T20" fmla="*/ 550663 w 780325"/>
                <a:gd name="T21" fmla="*/ 86743 h 612142"/>
                <a:gd name="T22" fmla="*/ 756975 w 780325"/>
                <a:gd name="T23" fmla="*/ 156593 h 612142"/>
                <a:gd name="T24" fmla="*/ 745672 w 780325"/>
                <a:gd name="T25" fmla="*/ 612142 h 6121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8" name="Freeform 313">
              <a:extLst>
                <a:ext uri="{FF2B5EF4-FFF2-40B4-BE49-F238E27FC236}">
                  <a16:creationId xmlns:a16="http://schemas.microsoft.com/office/drawing/2014/main" id="{2D36851F-6F6C-4B5E-8C51-2BFDB2932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774" y="2067595"/>
              <a:ext cx="643191" cy="587339"/>
            </a:xfrm>
            <a:custGeom>
              <a:avLst/>
              <a:gdLst>
                <a:gd name="T0" fmla="*/ 643192 w 643191"/>
                <a:gd name="T1" fmla="*/ 359883 h 587339"/>
                <a:gd name="T2" fmla="*/ 643192 w 643191"/>
                <a:gd name="T3" fmla="*/ 359883 h 587339"/>
                <a:gd name="T4" fmla="*/ 621729 w 643191"/>
                <a:gd name="T5" fmla="*/ 327434 h 587339"/>
                <a:gd name="T6" fmla="*/ 602679 w 643191"/>
                <a:gd name="T7" fmla="*/ 298669 h 587339"/>
                <a:gd name="T8" fmla="*/ 571182 w 643191"/>
                <a:gd name="T9" fmla="*/ 251044 h 587339"/>
                <a:gd name="T10" fmla="*/ 544513 w 643191"/>
                <a:gd name="T11" fmla="*/ 210785 h 587339"/>
                <a:gd name="T12" fmla="*/ 544830 w 643191"/>
                <a:gd name="T13" fmla="*/ 209388 h 587339"/>
                <a:gd name="T14" fmla="*/ 513524 w 643191"/>
                <a:gd name="T15" fmla="*/ 180686 h 587339"/>
                <a:gd name="T16" fmla="*/ 497649 w 643191"/>
                <a:gd name="T17" fmla="*/ 6950 h 587339"/>
                <a:gd name="T18" fmla="*/ 423990 w 643191"/>
                <a:gd name="T19" fmla="*/ 74958 h 587339"/>
                <a:gd name="T20" fmla="*/ 150114 w 643191"/>
                <a:gd name="T21" fmla="*/ 46637 h 587339"/>
                <a:gd name="T22" fmla="*/ 59436 w 643191"/>
                <a:gd name="T23" fmla="*/ 83086 h 587339"/>
                <a:gd name="T24" fmla="*/ 0 w 643191"/>
                <a:gd name="T25" fmla="*/ 162842 h 587339"/>
                <a:gd name="T26" fmla="*/ 25400 w 643191"/>
                <a:gd name="T27" fmla="*/ 221389 h 587339"/>
                <a:gd name="T28" fmla="*/ 117348 w 643191"/>
                <a:gd name="T29" fmla="*/ 349469 h 587339"/>
                <a:gd name="T30" fmla="*/ 140716 w 643191"/>
                <a:gd name="T31" fmla="*/ 369598 h 587339"/>
                <a:gd name="T32" fmla="*/ 140780 w 643191"/>
                <a:gd name="T33" fmla="*/ 369535 h 587339"/>
                <a:gd name="T34" fmla="*/ 291973 w 643191"/>
                <a:gd name="T35" fmla="*/ 205260 h 587339"/>
                <a:gd name="T36" fmla="*/ 433451 w 643191"/>
                <a:gd name="T37" fmla="*/ 333721 h 587339"/>
                <a:gd name="T38" fmla="*/ 373952 w 643191"/>
                <a:gd name="T39" fmla="*/ 401729 h 587339"/>
                <a:gd name="T40" fmla="*/ 335597 w 643191"/>
                <a:gd name="T41" fmla="*/ 414112 h 587339"/>
                <a:gd name="T42" fmla="*/ 335344 w 643191"/>
                <a:gd name="T43" fmla="*/ 414175 h 587339"/>
                <a:gd name="T44" fmla="*/ 344742 w 643191"/>
                <a:gd name="T45" fmla="*/ 437353 h 587339"/>
                <a:gd name="T46" fmla="*/ 360553 w 643191"/>
                <a:gd name="T47" fmla="*/ 476405 h 587339"/>
                <a:gd name="T48" fmla="*/ 394526 w 643191"/>
                <a:gd name="T49" fmla="*/ 560416 h 587339"/>
                <a:gd name="T50" fmla="*/ 481774 w 643191"/>
                <a:gd name="T51" fmla="*/ 548224 h 587339"/>
                <a:gd name="T52" fmla="*/ 581406 w 643191"/>
                <a:gd name="T53" fmla="*/ 587340 h 587339"/>
                <a:gd name="T54" fmla="*/ 586486 w 643191"/>
                <a:gd name="T55" fmla="*/ 540540 h 587339"/>
                <a:gd name="T56" fmla="*/ 524193 w 643191"/>
                <a:gd name="T57" fmla="*/ 451767 h 587339"/>
                <a:gd name="T58" fmla="*/ 643192 w 643191"/>
                <a:gd name="T59" fmla="*/ 359883 h 587339"/>
                <a:gd name="T60" fmla="*/ 156718 w 643191"/>
                <a:gd name="T61" fmla="*/ 231676 h 587339"/>
                <a:gd name="T62" fmla="*/ 138303 w 643191"/>
                <a:gd name="T63" fmla="*/ 228374 h 587339"/>
                <a:gd name="T64" fmla="*/ 117666 w 643191"/>
                <a:gd name="T65" fmla="*/ 199037 h 587339"/>
                <a:gd name="T66" fmla="*/ 120904 w 643191"/>
                <a:gd name="T67" fmla="*/ 180622 h 587339"/>
                <a:gd name="T68" fmla="*/ 128460 w 643191"/>
                <a:gd name="T69" fmla="*/ 178209 h 587339"/>
                <a:gd name="T70" fmla="*/ 139319 w 643191"/>
                <a:gd name="T71" fmla="*/ 183797 h 587339"/>
                <a:gd name="T72" fmla="*/ 159893 w 643191"/>
                <a:gd name="T73" fmla="*/ 213198 h 587339"/>
                <a:gd name="T74" fmla="*/ 156718 w 643191"/>
                <a:gd name="T75" fmla="*/ 231676 h 5873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09" name="Freeform 314">
              <a:extLst>
                <a:ext uri="{FF2B5EF4-FFF2-40B4-BE49-F238E27FC236}">
                  <a16:creationId xmlns:a16="http://schemas.microsoft.com/office/drawing/2014/main" id="{C278C039-EDA2-4E50-9900-8A0A98915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490" y="2135377"/>
              <a:ext cx="375792" cy="352396"/>
            </a:xfrm>
            <a:custGeom>
              <a:avLst/>
              <a:gdLst>
                <a:gd name="T0" fmla="*/ 375793 w 375792"/>
                <a:gd name="T1" fmla="*/ 115507 h 352396"/>
                <a:gd name="T2" fmla="*/ 372872 w 375792"/>
                <a:gd name="T3" fmla="*/ 112839 h 352396"/>
                <a:gd name="T4" fmla="*/ 289623 w 375792"/>
                <a:gd name="T5" fmla="*/ 263017 h 352396"/>
                <a:gd name="T6" fmla="*/ 156337 w 375792"/>
                <a:gd name="T7" fmla="*/ 142049 h 352396"/>
                <a:gd name="T8" fmla="*/ 283273 w 375792"/>
                <a:gd name="T9" fmla="*/ 7176 h 352396"/>
                <a:gd name="T10" fmla="*/ 282511 w 375792"/>
                <a:gd name="T11" fmla="*/ 0 h 352396"/>
                <a:gd name="T12" fmla="*/ 152400 w 375792"/>
                <a:gd name="T13" fmla="*/ 138493 h 352396"/>
                <a:gd name="T14" fmla="*/ 151257 w 375792"/>
                <a:gd name="T15" fmla="*/ 137414 h 352396"/>
                <a:gd name="T16" fmla="*/ 64 w 375792"/>
                <a:gd name="T17" fmla="*/ 301689 h 352396"/>
                <a:gd name="T18" fmla="*/ 0 w 375792"/>
                <a:gd name="T19" fmla="*/ 301752 h 352396"/>
                <a:gd name="T20" fmla="*/ 194564 w 375792"/>
                <a:gd name="T21" fmla="*/ 346329 h 352396"/>
                <a:gd name="T22" fmla="*/ 233490 w 375792"/>
                <a:gd name="T23" fmla="*/ 334708 h 352396"/>
                <a:gd name="T24" fmla="*/ 233172 w 375792"/>
                <a:gd name="T25" fmla="*/ 333883 h 352396"/>
                <a:gd name="T26" fmla="*/ 291719 w 375792"/>
                <a:gd name="T27" fmla="*/ 267843 h 352396"/>
                <a:gd name="T28" fmla="*/ 292671 w 375792"/>
                <a:gd name="T29" fmla="*/ 268351 h 352396"/>
                <a:gd name="T30" fmla="*/ 375793 w 375792"/>
                <a:gd name="T31" fmla="*/ 115507 h 3523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0" name="Freeform 315">
              <a:extLst>
                <a:ext uri="{FF2B5EF4-FFF2-40B4-BE49-F238E27FC236}">
                  <a16:creationId xmlns:a16="http://schemas.microsoft.com/office/drawing/2014/main" id="{E6D4A70B-C8BE-41D8-A5B3-85F9C510E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6047" y="2245804"/>
              <a:ext cx="47061" cy="55856"/>
            </a:xfrm>
            <a:custGeom>
              <a:avLst/>
              <a:gdLst>
                <a:gd name="T0" fmla="*/ 41446 w 47061"/>
                <a:gd name="T1" fmla="*/ 53467 h 55856"/>
                <a:gd name="T2" fmla="*/ 23030 w 47061"/>
                <a:gd name="T3" fmla="*/ 50165 h 55856"/>
                <a:gd name="T4" fmla="*/ 2393 w 47061"/>
                <a:gd name="T5" fmla="*/ 20828 h 55856"/>
                <a:gd name="T6" fmla="*/ 5632 w 47061"/>
                <a:gd name="T7" fmla="*/ 2413 h 55856"/>
                <a:gd name="T8" fmla="*/ 13188 w 47061"/>
                <a:gd name="T9" fmla="*/ 0 h 55856"/>
                <a:gd name="T10" fmla="*/ 24047 w 47061"/>
                <a:gd name="T11" fmla="*/ 5588 h 55856"/>
                <a:gd name="T12" fmla="*/ 44621 w 47061"/>
                <a:gd name="T13" fmla="*/ 34988 h 55856"/>
                <a:gd name="T14" fmla="*/ 41446 w 47061"/>
                <a:gd name="T15" fmla="*/ 53467 h 558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F314B8D0-94E5-4455-9A8F-9BECE63CA56D}"/>
                </a:ext>
              </a:extLst>
            </p:cNvPr>
            <p:cNvSpPr/>
            <p:nvPr/>
          </p:nvSpPr>
          <p:spPr>
            <a:xfrm>
              <a:off x="9301506" y="3569468"/>
              <a:ext cx="437292" cy="23910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2" name="Freeform 317">
              <a:extLst>
                <a:ext uri="{FF2B5EF4-FFF2-40B4-BE49-F238E27FC236}">
                  <a16:creationId xmlns:a16="http://schemas.microsoft.com/office/drawing/2014/main" id="{BEF8ABDD-406F-4100-8646-DA6F747CF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1522" y="3131439"/>
              <a:ext cx="814070" cy="1026721"/>
            </a:xfrm>
            <a:custGeom>
              <a:avLst/>
              <a:gdLst>
                <a:gd name="T0" fmla="*/ 475997 w 814070"/>
                <a:gd name="T1" fmla="*/ 20320 h 1026721"/>
                <a:gd name="T2" fmla="*/ 96457 w 814070"/>
                <a:gd name="T3" fmla="*/ 482727 h 1026721"/>
                <a:gd name="T4" fmla="*/ 79311 w 814070"/>
                <a:gd name="T5" fmla="*/ 546989 h 1026721"/>
                <a:gd name="T6" fmla="*/ 78422 w 814070"/>
                <a:gd name="T7" fmla="*/ 633222 h 1026721"/>
                <a:gd name="T8" fmla="*/ 0 w 814070"/>
                <a:gd name="T9" fmla="*/ 1005459 h 1026721"/>
                <a:gd name="T10" fmla="*/ 451803 w 814070"/>
                <a:gd name="T11" fmla="*/ 1008888 h 1026721"/>
                <a:gd name="T12" fmla="*/ 814070 w 814070"/>
                <a:gd name="T13" fmla="*/ 814705 h 1026721"/>
                <a:gd name="T14" fmla="*/ 475997 w 814070"/>
                <a:gd name="T15" fmla="*/ 20320 h 1026721"/>
                <a:gd name="T16" fmla="*/ 508509 w 814070"/>
                <a:gd name="T17" fmla="*/ 865759 h 1026721"/>
                <a:gd name="T18" fmla="*/ 393954 w 814070"/>
                <a:gd name="T19" fmla="*/ 903732 h 1026721"/>
                <a:gd name="T20" fmla="*/ 315659 w 814070"/>
                <a:gd name="T21" fmla="*/ 889571 h 1026721"/>
                <a:gd name="T22" fmla="*/ 279781 w 814070"/>
                <a:gd name="T23" fmla="*/ 805561 h 1026721"/>
                <a:gd name="T24" fmla="*/ 261112 w 814070"/>
                <a:gd name="T25" fmla="*/ 680212 h 1026721"/>
                <a:gd name="T26" fmla="*/ 249238 w 814070"/>
                <a:gd name="T27" fmla="*/ 599377 h 1026721"/>
                <a:gd name="T28" fmla="*/ 517906 w 814070"/>
                <a:gd name="T29" fmla="*/ 529400 h 1026721"/>
                <a:gd name="T30" fmla="*/ 529146 w 814070"/>
                <a:gd name="T31" fmla="*/ 605091 h 1026721"/>
                <a:gd name="T32" fmla="*/ 547370 w 814070"/>
                <a:gd name="T33" fmla="*/ 768286 h 1026721"/>
                <a:gd name="T34" fmla="*/ 508509 w 814070"/>
                <a:gd name="T35" fmla="*/ 865759 h 1026721"/>
                <a:gd name="T36" fmla="*/ 471869 w 814070"/>
                <a:gd name="T37" fmla="*/ 0 h 1026721"/>
                <a:gd name="T38" fmla="*/ 475997 w 814070"/>
                <a:gd name="T39" fmla="*/ 20320 h 1026721"/>
                <a:gd name="T40" fmla="*/ 471869 w 814070"/>
                <a:gd name="T41" fmla="*/ 0 h 1026721"/>
                <a:gd name="T42" fmla="*/ 471869 w 814070"/>
                <a:gd name="T43" fmla="*/ 0 h 102672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3" name="Freeform 318">
              <a:extLst>
                <a:ext uri="{FF2B5EF4-FFF2-40B4-BE49-F238E27FC236}">
                  <a16:creationId xmlns:a16="http://schemas.microsoft.com/office/drawing/2014/main" id="{D02E4FD9-E674-4D09-B196-50354F851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770" y="3678364"/>
              <a:ext cx="6350" cy="126"/>
            </a:xfrm>
            <a:custGeom>
              <a:avLst/>
              <a:gdLst>
                <a:gd name="T0" fmla="*/ 0 w 6350"/>
                <a:gd name="T1" fmla="*/ 127 h 126"/>
                <a:gd name="T2" fmla="*/ 0 w 6350"/>
                <a:gd name="T3" fmla="*/ 0 h 1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4" name="Freeform 319">
              <a:extLst>
                <a:ext uri="{FF2B5EF4-FFF2-40B4-BE49-F238E27FC236}">
                  <a16:creationId xmlns:a16="http://schemas.microsoft.com/office/drawing/2014/main" id="{8007751C-D8A3-4D51-A072-8481F9E28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759" y="3660965"/>
              <a:ext cx="279908" cy="152167"/>
            </a:xfrm>
            <a:custGeom>
              <a:avLst/>
              <a:gdLst>
                <a:gd name="T0" fmla="*/ 279909 w 279908"/>
                <a:gd name="T1" fmla="*/ 75692 h 152167"/>
                <a:gd name="T2" fmla="*/ 11874 w 279908"/>
                <a:gd name="T3" fmla="*/ 150813 h 152167"/>
                <a:gd name="T4" fmla="*/ 0 w 279908"/>
                <a:gd name="T5" fmla="*/ 69977 h 152167"/>
                <a:gd name="T6" fmla="*/ 268669 w 279908"/>
                <a:gd name="T7" fmla="*/ 0 h 152167"/>
                <a:gd name="T8" fmla="*/ 279909 w 279908"/>
                <a:gd name="T9" fmla="*/ 75692 h 1521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5" name="Freeform 320">
              <a:extLst>
                <a:ext uri="{FF2B5EF4-FFF2-40B4-BE49-F238E27FC236}">
                  <a16:creationId xmlns:a16="http://schemas.microsoft.com/office/drawing/2014/main" id="{5AB9B08B-4A4A-4A79-9B9C-B9856522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2634" y="3736594"/>
              <a:ext cx="286287" cy="299258"/>
            </a:xfrm>
            <a:custGeom>
              <a:avLst/>
              <a:gdLst>
                <a:gd name="T0" fmla="*/ 286259 w 286287"/>
                <a:gd name="T1" fmla="*/ 163259 h 299258"/>
                <a:gd name="T2" fmla="*/ 247397 w 286287"/>
                <a:gd name="T3" fmla="*/ 260667 h 299258"/>
                <a:gd name="T4" fmla="*/ 132842 w 286287"/>
                <a:gd name="T5" fmla="*/ 298640 h 299258"/>
                <a:gd name="T6" fmla="*/ 54547 w 286287"/>
                <a:gd name="T7" fmla="*/ 284480 h 299258"/>
                <a:gd name="T8" fmla="*/ 18669 w 286287"/>
                <a:gd name="T9" fmla="*/ 200470 h 299258"/>
                <a:gd name="T10" fmla="*/ 0 w 286287"/>
                <a:gd name="T11" fmla="*/ 75121 h 299258"/>
                <a:gd name="T12" fmla="*/ 268034 w 286287"/>
                <a:gd name="T13" fmla="*/ 0 h 299258"/>
                <a:gd name="T14" fmla="*/ 286259 w 286287"/>
                <a:gd name="T15" fmla="*/ 163259 h 299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4659E28B-45AB-4C59-AB4A-A0C6D63721C6}"/>
                </a:ext>
              </a:extLst>
            </p:cNvPr>
            <p:cNvSpPr/>
            <p:nvPr/>
          </p:nvSpPr>
          <p:spPr>
            <a:xfrm>
              <a:off x="9602144" y="3678773"/>
              <a:ext cx="119572" cy="87103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17" name="Freeform 322">
              <a:extLst>
                <a:ext uri="{FF2B5EF4-FFF2-40B4-BE49-F238E27FC236}">
                  <a16:creationId xmlns:a16="http://schemas.microsoft.com/office/drawing/2014/main" id="{D356DAE5-B14A-46E8-A190-EB294E6D4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881" y="3764724"/>
              <a:ext cx="63" cy="6350"/>
            </a:xfrm>
            <a:custGeom>
              <a:avLst/>
              <a:gdLst>
                <a:gd name="T0" fmla="*/ 63 w 63"/>
                <a:gd name="T1" fmla="*/ 0 h 6350"/>
                <a:gd name="T2" fmla="*/ 0 w 63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18" name="Freeform 323">
              <a:extLst>
                <a:ext uri="{FF2B5EF4-FFF2-40B4-BE49-F238E27FC236}">
                  <a16:creationId xmlns:a16="http://schemas.microsoft.com/office/drawing/2014/main" id="{B1F62E8C-7086-42D6-A4BD-87675E903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596" y="3750436"/>
              <a:ext cx="817665" cy="1922081"/>
            </a:xfrm>
            <a:custGeom>
              <a:avLst/>
              <a:gdLst>
                <a:gd name="T0" fmla="*/ 615164 w 817665"/>
                <a:gd name="T1" fmla="*/ 1871091 h 1922081"/>
                <a:gd name="T2" fmla="*/ 534265 w 817665"/>
                <a:gd name="T3" fmla="*/ 1909445 h 1922081"/>
                <a:gd name="T4" fmla="*/ 507531 w 817665"/>
                <a:gd name="T5" fmla="*/ 1922082 h 1922081"/>
                <a:gd name="T6" fmla="*/ 357 w 817665"/>
                <a:gd name="T7" fmla="*/ 942022 h 1922081"/>
                <a:gd name="T8" fmla="*/ 351702 w 817665"/>
                <a:gd name="T9" fmla="*/ 2286 h 1922081"/>
                <a:gd name="T10" fmla="*/ 351956 w 817665"/>
                <a:gd name="T11" fmla="*/ 0 h 1922081"/>
                <a:gd name="T12" fmla="*/ 444285 w 817665"/>
                <a:gd name="T13" fmla="*/ 14288 h 1922081"/>
                <a:gd name="T14" fmla="*/ 365863 w 817665"/>
                <a:gd name="T15" fmla="*/ 386524 h 1922081"/>
                <a:gd name="T16" fmla="*/ 817665 w 817665"/>
                <a:gd name="T17" fmla="*/ 389954 h 1922081"/>
                <a:gd name="T18" fmla="*/ 463653 w 817665"/>
                <a:gd name="T19" fmla="*/ 962152 h 1922081"/>
                <a:gd name="T20" fmla="*/ 615164 w 817665"/>
                <a:gd name="T21" fmla="*/ 1871091 h 19220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2A5DBDCA-AD2D-40A7-8B5A-48DBAFFDAFD6}"/>
                </a:ext>
              </a:extLst>
            </p:cNvPr>
            <p:cNvSpPr/>
            <p:nvPr/>
          </p:nvSpPr>
          <p:spPr>
            <a:xfrm>
              <a:off x="8809552" y="3740257"/>
              <a:ext cx="818215" cy="1858182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0" name="Freeform 325">
              <a:extLst>
                <a:ext uri="{FF2B5EF4-FFF2-40B4-BE49-F238E27FC236}">
                  <a16:creationId xmlns:a16="http://schemas.microsoft.com/office/drawing/2014/main" id="{944E78B2-1CF2-4687-BBBE-F26B2297B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953" y="4692396"/>
              <a:ext cx="63" cy="63"/>
            </a:xfrm>
            <a:custGeom>
              <a:avLst/>
              <a:gdLst>
                <a:gd name="T0" fmla="*/ 64 w 63"/>
                <a:gd name="T1" fmla="*/ 0 h 63"/>
                <a:gd name="T2" fmla="*/ 0 w 63"/>
                <a:gd name="T3" fmla="*/ 63 h 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1" name="Freeform 326">
              <a:extLst>
                <a:ext uri="{FF2B5EF4-FFF2-40B4-BE49-F238E27FC236}">
                  <a16:creationId xmlns:a16="http://schemas.microsoft.com/office/drawing/2014/main" id="{774F935C-278A-4F45-BB8C-9681F8278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877" y="5598858"/>
              <a:ext cx="83057" cy="91334"/>
            </a:xfrm>
            <a:custGeom>
              <a:avLst/>
              <a:gdLst>
                <a:gd name="T0" fmla="*/ 83058 w 83057"/>
                <a:gd name="T1" fmla="*/ 0 h 91334"/>
                <a:gd name="T2" fmla="*/ 83058 w 83057"/>
                <a:gd name="T3" fmla="*/ 73723 h 91334"/>
                <a:gd name="T4" fmla="*/ 7556 w 83057"/>
                <a:gd name="T5" fmla="*/ 73723 h 91334"/>
                <a:gd name="T6" fmla="*/ 5588 w 83057"/>
                <a:gd name="T7" fmla="*/ 54673 h 91334"/>
                <a:gd name="T8" fmla="*/ 0 w 83057"/>
                <a:gd name="T9" fmla="*/ 63 h 91334"/>
                <a:gd name="T10" fmla="*/ 83058 w 83057"/>
                <a:gd name="T11" fmla="*/ 63 h 91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lnTo>
                    <a:pt x="8305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2" name="Freeform 327">
              <a:extLst>
                <a:ext uri="{FF2B5EF4-FFF2-40B4-BE49-F238E27FC236}">
                  <a16:creationId xmlns:a16="http://schemas.microsoft.com/office/drawing/2014/main" id="{DC57BBA5-A4F0-4EED-8DC5-F21BA980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490" y="5653404"/>
              <a:ext cx="427460" cy="166433"/>
            </a:xfrm>
            <a:custGeom>
              <a:avLst/>
              <a:gdLst>
                <a:gd name="T0" fmla="*/ 426847 w 427460"/>
                <a:gd name="T1" fmla="*/ 166434 h 166433"/>
                <a:gd name="T2" fmla="*/ 319151 w 427460"/>
                <a:gd name="T3" fmla="*/ 166434 h 166433"/>
                <a:gd name="T4" fmla="*/ 298386 w 427460"/>
                <a:gd name="T5" fmla="*/ 126746 h 166433"/>
                <a:gd name="T6" fmla="*/ 273876 w 427460"/>
                <a:gd name="T7" fmla="*/ 166434 h 166433"/>
                <a:gd name="T8" fmla="*/ 0 w 427460"/>
                <a:gd name="T9" fmla="*/ 166434 h 166433"/>
                <a:gd name="T10" fmla="*/ 0 w 427460"/>
                <a:gd name="T11" fmla="*/ 120460 h 166433"/>
                <a:gd name="T12" fmla="*/ 304038 w 427460"/>
                <a:gd name="T13" fmla="*/ 0 h 166433"/>
                <a:gd name="T14" fmla="*/ 306006 w 427460"/>
                <a:gd name="T15" fmla="*/ 19050 h 166433"/>
                <a:gd name="T16" fmla="*/ 381508 w 427460"/>
                <a:gd name="T17" fmla="*/ 19050 h 166433"/>
                <a:gd name="T18" fmla="*/ 426847 w 427460"/>
                <a:gd name="T19" fmla="*/ 166434 h 1664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3" name="Freeform 328">
              <a:extLst>
                <a:ext uri="{FF2B5EF4-FFF2-40B4-BE49-F238E27FC236}">
                  <a16:creationId xmlns:a16="http://schemas.microsoft.com/office/drawing/2014/main" id="{0B02442E-FB32-4C33-9E32-DB4114C1D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9860" y="5621591"/>
              <a:ext cx="131953" cy="107632"/>
            </a:xfrm>
            <a:custGeom>
              <a:avLst/>
              <a:gdLst>
                <a:gd name="T0" fmla="*/ 131953 w 131953"/>
                <a:gd name="T1" fmla="*/ 58484 h 107632"/>
                <a:gd name="T2" fmla="*/ 71501 w 131953"/>
                <a:gd name="T3" fmla="*/ 107633 h 107632"/>
                <a:gd name="T4" fmla="*/ 0 w 131953"/>
                <a:gd name="T5" fmla="*/ 38354 h 107632"/>
                <a:gd name="T6" fmla="*/ 80899 w 131953"/>
                <a:gd name="T7" fmla="*/ 0 h 107632"/>
                <a:gd name="T8" fmla="*/ 131953 w 131953"/>
                <a:gd name="T9" fmla="*/ 58484 h 107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4" name="Freeform 329">
              <a:extLst>
                <a:ext uri="{FF2B5EF4-FFF2-40B4-BE49-F238E27FC236}">
                  <a16:creationId xmlns:a16="http://schemas.microsoft.com/office/drawing/2014/main" id="{087A4FAD-2D05-4BEC-84E7-6917800A0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598" y="5674490"/>
              <a:ext cx="328676" cy="258695"/>
            </a:xfrm>
            <a:custGeom>
              <a:avLst/>
              <a:gdLst>
                <a:gd name="T0" fmla="*/ 287083 w 328676"/>
                <a:gd name="T1" fmla="*/ 115122 h 258695"/>
                <a:gd name="T2" fmla="*/ 241808 w 328676"/>
                <a:gd name="T3" fmla="*/ 99437 h 258695"/>
                <a:gd name="T4" fmla="*/ 256921 w 328676"/>
                <a:gd name="T5" fmla="*/ 145411 h 258695"/>
                <a:gd name="T6" fmla="*/ 181356 w 328676"/>
                <a:gd name="T7" fmla="*/ 258695 h 258695"/>
                <a:gd name="T8" fmla="*/ 0 w 328676"/>
                <a:gd name="T9" fmla="*/ 258695 h 258695"/>
                <a:gd name="T10" fmla="*/ 0 w 328676"/>
                <a:gd name="T11" fmla="*/ 213356 h 258695"/>
                <a:gd name="T12" fmla="*/ 109601 w 328676"/>
                <a:gd name="T13" fmla="*/ 188845 h 258695"/>
                <a:gd name="T14" fmla="*/ 139827 w 328676"/>
                <a:gd name="T15" fmla="*/ 54733 h 258695"/>
                <a:gd name="T16" fmla="*/ 200279 w 328676"/>
                <a:gd name="T17" fmla="*/ 5584 h 258695"/>
                <a:gd name="T18" fmla="*/ 328676 w 328676"/>
                <a:gd name="T19" fmla="*/ 62162 h 258695"/>
                <a:gd name="T20" fmla="*/ 287083 w 328676"/>
                <a:gd name="T21" fmla="*/ 115122 h 2586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5" name="Freeform 330">
              <a:extLst>
                <a:ext uri="{FF2B5EF4-FFF2-40B4-BE49-F238E27FC236}">
                  <a16:creationId xmlns:a16="http://schemas.microsoft.com/office/drawing/2014/main" id="{3CB4D7AA-AA07-4A5A-B94C-DD8F1D966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367" y="3598926"/>
              <a:ext cx="315023" cy="344376"/>
            </a:xfrm>
            <a:custGeom>
              <a:avLst/>
              <a:gdLst>
                <a:gd name="T0" fmla="*/ 315023 w 315023"/>
                <a:gd name="T1" fmla="*/ 208852 h 344376"/>
                <a:gd name="T2" fmla="*/ 314896 w 315023"/>
                <a:gd name="T3" fmla="*/ 209677 h 344376"/>
                <a:gd name="T4" fmla="*/ 173038 w 315023"/>
                <a:gd name="T5" fmla="*/ 344107 h 344376"/>
                <a:gd name="T6" fmla="*/ 0 w 315023"/>
                <a:gd name="T7" fmla="*/ 256921 h 344376"/>
                <a:gd name="T8" fmla="*/ 133540 w 315023"/>
                <a:gd name="T9" fmla="*/ 0 h 344376"/>
                <a:gd name="T10" fmla="*/ 192088 w 315023"/>
                <a:gd name="T11" fmla="*/ 24447 h 344376"/>
                <a:gd name="T12" fmla="*/ 265557 w 315023"/>
                <a:gd name="T13" fmla="*/ 32702 h 344376"/>
                <a:gd name="T14" fmla="*/ 272605 w 315023"/>
                <a:gd name="T15" fmla="*/ 158369 h 344376"/>
                <a:gd name="T16" fmla="*/ 315023 w 315023"/>
                <a:gd name="T17" fmla="*/ 208852 h 3443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6" name="Freeform 331">
              <a:extLst>
                <a:ext uri="{FF2B5EF4-FFF2-40B4-BE49-F238E27FC236}">
                  <a16:creationId xmlns:a16="http://schemas.microsoft.com/office/drawing/2014/main" id="{F45CF6BA-F4E1-4E6D-8076-51533B4CE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907" y="3598941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7F471D2D-184C-469D-8582-77B917AD11A7}"/>
                </a:ext>
              </a:extLst>
            </p:cNvPr>
            <p:cNvSpPr/>
            <p:nvPr/>
          </p:nvSpPr>
          <p:spPr>
            <a:xfrm>
              <a:off x="9593604" y="2361992"/>
              <a:ext cx="61494" cy="64900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828" name="Freeform 333">
              <a:extLst>
                <a:ext uri="{FF2B5EF4-FFF2-40B4-BE49-F238E27FC236}">
                  <a16:creationId xmlns:a16="http://schemas.microsoft.com/office/drawing/2014/main" id="{156832BA-024A-4F6D-B781-15685D7A9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6118" y="2318639"/>
              <a:ext cx="286384" cy="188212"/>
            </a:xfrm>
            <a:custGeom>
              <a:avLst/>
              <a:gdLst>
                <a:gd name="T0" fmla="*/ 0 w 286384"/>
                <a:gd name="T1" fmla="*/ 163068 h 188212"/>
                <a:gd name="T2" fmla="*/ 178244 w 286384"/>
                <a:gd name="T3" fmla="*/ 66675 h 188212"/>
                <a:gd name="T4" fmla="*/ 235902 w 286384"/>
                <a:gd name="T5" fmla="*/ 0 h 188212"/>
                <a:gd name="T6" fmla="*/ 286385 w 286384"/>
                <a:gd name="T7" fmla="*/ 76390 h 188212"/>
                <a:gd name="T8" fmla="*/ 9398 w 286384"/>
                <a:gd name="T9" fmla="*/ 186245 h 188212"/>
                <a:gd name="T10" fmla="*/ 0 w 286384"/>
                <a:gd name="T11" fmla="*/ 163068 h 188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29" name="Freeform 334">
              <a:extLst>
                <a:ext uri="{FF2B5EF4-FFF2-40B4-BE49-F238E27FC236}">
                  <a16:creationId xmlns:a16="http://schemas.microsoft.com/office/drawing/2014/main" id="{E3D08A97-074B-487E-AC86-0C751C969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76" y="3045038"/>
              <a:ext cx="176844" cy="254575"/>
            </a:xfrm>
            <a:custGeom>
              <a:avLst/>
              <a:gdLst>
                <a:gd name="T0" fmla="*/ 20205 w 176844"/>
                <a:gd name="T1" fmla="*/ 89893 h 254575"/>
                <a:gd name="T2" fmla="*/ 28587 w 176844"/>
                <a:gd name="T3" fmla="*/ 131994 h 254575"/>
                <a:gd name="T4" fmla="*/ 647 w 176844"/>
                <a:gd name="T5" fmla="*/ 212829 h 254575"/>
                <a:gd name="T6" fmla="*/ 29413 w 176844"/>
                <a:gd name="T7" fmla="*/ 244960 h 254575"/>
                <a:gd name="T8" fmla="*/ 73228 w 176844"/>
                <a:gd name="T9" fmla="*/ 253533 h 254575"/>
                <a:gd name="T10" fmla="*/ 113360 w 176844"/>
                <a:gd name="T11" fmla="*/ 251691 h 254575"/>
                <a:gd name="T12" fmla="*/ 139205 w 176844"/>
                <a:gd name="T13" fmla="*/ 223624 h 254575"/>
                <a:gd name="T14" fmla="*/ 137363 w 176844"/>
                <a:gd name="T15" fmla="*/ 183556 h 254575"/>
                <a:gd name="T16" fmla="*/ 176733 w 176844"/>
                <a:gd name="T17" fmla="*/ 150599 h 254575"/>
                <a:gd name="T18" fmla="*/ 141491 w 176844"/>
                <a:gd name="T19" fmla="*/ 109007 h 254575"/>
                <a:gd name="T20" fmla="*/ 152540 w 176844"/>
                <a:gd name="T21" fmla="*/ 72939 h 254575"/>
                <a:gd name="T22" fmla="*/ 142189 w 176844"/>
                <a:gd name="T23" fmla="*/ 15154 h 254575"/>
                <a:gd name="T24" fmla="*/ 71450 w 176844"/>
                <a:gd name="T25" fmla="*/ 5883 h 254575"/>
                <a:gd name="T26" fmla="*/ 20205 w 176844"/>
                <a:gd name="T27" fmla="*/ 89893 h 2545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0" name="Freeform 335">
              <a:extLst>
                <a:ext uri="{FF2B5EF4-FFF2-40B4-BE49-F238E27FC236}">
                  <a16:creationId xmlns:a16="http://schemas.microsoft.com/office/drawing/2014/main" id="{1EF65B0E-8AF9-4146-A7A1-5B24587A9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131375"/>
              <a:ext cx="388811" cy="482790"/>
            </a:xfrm>
            <a:custGeom>
              <a:avLst/>
              <a:gdLst>
                <a:gd name="T0" fmla="*/ 388811 w 388811"/>
                <a:gd name="T1" fmla="*/ 20383 h 482790"/>
                <a:gd name="T2" fmla="*/ 9272 w 388811"/>
                <a:gd name="T3" fmla="*/ 482790 h 482790"/>
                <a:gd name="T4" fmla="*/ 0 w 388811"/>
                <a:gd name="T5" fmla="*/ 437197 h 482790"/>
                <a:gd name="T6" fmla="*/ 373635 w 388811"/>
                <a:gd name="T7" fmla="*/ 30924 h 482790"/>
                <a:gd name="T8" fmla="*/ 384684 w 388811"/>
                <a:gd name="T9" fmla="*/ 0 h 482790"/>
                <a:gd name="T10" fmla="*/ 388811 w 388811"/>
                <a:gd name="T11" fmla="*/ 20383 h 4827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1" name="Freeform 336">
              <a:extLst>
                <a:ext uri="{FF2B5EF4-FFF2-40B4-BE49-F238E27FC236}">
                  <a16:creationId xmlns:a16="http://schemas.microsoft.com/office/drawing/2014/main" id="{212090D0-F65D-488A-860C-959F5ECA9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707" y="3568636"/>
              <a:ext cx="9271" cy="45592"/>
            </a:xfrm>
            <a:custGeom>
              <a:avLst/>
              <a:gdLst>
                <a:gd name="T0" fmla="*/ 9272 w 9271"/>
                <a:gd name="T1" fmla="*/ 45593 h 45592"/>
                <a:gd name="T2" fmla="*/ 0 w 9271"/>
                <a:gd name="T3" fmla="*/ 0 h 45592"/>
                <a:gd name="T4" fmla="*/ 9272 w 9271"/>
                <a:gd name="T5" fmla="*/ 45593 h 455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2" name="Freeform 337">
              <a:extLst>
                <a:ext uri="{FF2B5EF4-FFF2-40B4-BE49-F238E27FC236}">
                  <a16:creationId xmlns:a16="http://schemas.microsoft.com/office/drawing/2014/main" id="{BDD24473-BB28-43C2-B644-9577C8F84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594" y="3288474"/>
              <a:ext cx="191961" cy="91249"/>
            </a:xfrm>
            <a:custGeom>
              <a:avLst/>
              <a:gdLst>
                <a:gd name="T0" fmla="*/ 191961 w 191961"/>
                <a:gd name="T1" fmla="*/ 0 h 91249"/>
                <a:gd name="T2" fmla="*/ 0 w 191961"/>
                <a:gd name="T3" fmla="*/ 91249 h 91249"/>
                <a:gd name="T4" fmla="*/ 43307 w 191961"/>
                <a:gd name="T5" fmla="*/ 20765 h 91249"/>
                <a:gd name="T6" fmla="*/ 191961 w 191961"/>
                <a:gd name="T7" fmla="*/ 0 h 91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3" name="Freeform 338">
              <a:extLst>
                <a:ext uri="{FF2B5EF4-FFF2-40B4-BE49-F238E27FC236}">
                  <a16:creationId xmlns:a16="http://schemas.microsoft.com/office/drawing/2014/main" id="{C4ECDF80-F243-4407-8E6A-CAD3FAC05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97" y="3980941"/>
              <a:ext cx="144405" cy="690053"/>
            </a:xfrm>
            <a:custGeom>
              <a:avLst/>
              <a:gdLst>
                <a:gd name="T0" fmla="*/ 141740 w 144405"/>
                <a:gd name="T1" fmla="*/ 686245 h 690053"/>
                <a:gd name="T2" fmla="*/ 102434 w 144405"/>
                <a:gd name="T3" fmla="*/ 689229 h 690053"/>
                <a:gd name="T4" fmla="*/ 960 w 144405"/>
                <a:gd name="T5" fmla="*/ 566039 h 690053"/>
                <a:gd name="T6" fmla="*/ 34425 w 144405"/>
                <a:gd name="T7" fmla="*/ 398526 h 690053"/>
                <a:gd name="T8" fmla="*/ 65413 w 144405"/>
                <a:gd name="T9" fmla="*/ 230759 h 690053"/>
                <a:gd name="T10" fmla="*/ 42553 w 144405"/>
                <a:gd name="T11" fmla="*/ 102235 h 690053"/>
                <a:gd name="T12" fmla="*/ 115896 w 144405"/>
                <a:gd name="T13" fmla="*/ 2667 h 690053"/>
                <a:gd name="T14" fmla="*/ 121928 w 144405"/>
                <a:gd name="T15" fmla="*/ 0 h 690053"/>
                <a:gd name="T16" fmla="*/ 140978 w 144405"/>
                <a:gd name="T17" fmla="*/ 371666 h 690053"/>
                <a:gd name="T18" fmla="*/ 141740 w 144405"/>
                <a:gd name="T19" fmla="*/ 686245 h 6900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4" name="Freeform 339">
              <a:extLst>
                <a:ext uri="{FF2B5EF4-FFF2-40B4-BE49-F238E27FC236}">
                  <a16:creationId xmlns:a16="http://schemas.microsoft.com/office/drawing/2014/main" id="{A76CDC7B-1DEA-44A2-AB94-35BE73CB7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8684" y="4937612"/>
              <a:ext cx="163965" cy="176111"/>
            </a:xfrm>
            <a:custGeom>
              <a:avLst/>
              <a:gdLst>
                <a:gd name="T0" fmla="*/ 565 w 163965"/>
                <a:gd name="T1" fmla="*/ 112796 h 176111"/>
                <a:gd name="T2" fmla="*/ 69399 w 163965"/>
                <a:gd name="T3" fmla="*/ 175852 h 176111"/>
                <a:gd name="T4" fmla="*/ 152458 w 163965"/>
                <a:gd name="T5" fmla="*/ 129052 h 176111"/>
                <a:gd name="T6" fmla="*/ 152076 w 163965"/>
                <a:gd name="T7" fmla="*/ 32024 h 176111"/>
                <a:gd name="T8" fmla="*/ 114230 w 163965"/>
                <a:gd name="T9" fmla="*/ 211 h 176111"/>
                <a:gd name="T10" fmla="*/ 81337 w 163965"/>
                <a:gd name="T11" fmla="*/ 11577 h 176111"/>
                <a:gd name="T12" fmla="*/ 57397 w 163965"/>
                <a:gd name="T13" fmla="*/ 35961 h 176111"/>
                <a:gd name="T14" fmla="*/ 29077 w 163965"/>
                <a:gd name="T15" fmla="*/ 48788 h 176111"/>
                <a:gd name="T16" fmla="*/ 565 w 163965"/>
                <a:gd name="T17" fmla="*/ 112796 h 176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5" name="Freeform 340">
              <a:extLst>
                <a:ext uri="{FF2B5EF4-FFF2-40B4-BE49-F238E27FC236}">
                  <a16:creationId xmlns:a16="http://schemas.microsoft.com/office/drawing/2014/main" id="{FD57707D-7452-46E4-8F27-81909AFC0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924" y="3061652"/>
              <a:ext cx="611080" cy="129559"/>
            </a:xfrm>
            <a:custGeom>
              <a:avLst/>
              <a:gdLst>
                <a:gd name="T0" fmla="*/ 611081 w 611080"/>
                <a:gd name="T1" fmla="*/ 46736 h 129559"/>
                <a:gd name="T2" fmla="*/ 19324 w 611080"/>
                <a:gd name="T3" fmla="*/ 129413 h 129559"/>
                <a:gd name="T4" fmla="*/ 2560 w 611080"/>
                <a:gd name="T5" fmla="*/ 116777 h 129559"/>
                <a:gd name="T6" fmla="*/ 147 w 611080"/>
                <a:gd name="T7" fmla="*/ 99441 h 129559"/>
                <a:gd name="T8" fmla="*/ 12783 w 611080"/>
                <a:gd name="T9" fmla="*/ 82677 h 129559"/>
                <a:gd name="T10" fmla="*/ 604540 w 611080"/>
                <a:gd name="T11" fmla="*/ 0 h 129559"/>
                <a:gd name="T12" fmla="*/ 611081 w 611080"/>
                <a:gd name="T13" fmla="*/ 46736 h 1295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6" name="Freeform 341">
              <a:extLst>
                <a:ext uri="{FF2B5EF4-FFF2-40B4-BE49-F238E27FC236}">
                  <a16:creationId xmlns:a16="http://schemas.microsoft.com/office/drawing/2014/main" id="{2FD0F130-D0FB-42B2-858C-2CA1BC3C9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7255" y="1842007"/>
              <a:ext cx="309117" cy="309054"/>
            </a:xfrm>
            <a:custGeom>
              <a:avLst/>
              <a:gdLst>
                <a:gd name="T0" fmla="*/ 10287 w 309117"/>
                <a:gd name="T1" fmla="*/ 109030 h 309054"/>
                <a:gd name="T2" fmla="*/ 98361 w 309117"/>
                <a:gd name="T3" fmla="*/ 109030 h 309054"/>
                <a:gd name="T4" fmla="*/ 108585 w 309117"/>
                <a:gd name="T5" fmla="*/ 98806 h 309054"/>
                <a:gd name="T6" fmla="*/ 108585 w 309117"/>
                <a:gd name="T7" fmla="*/ 10224 h 309054"/>
                <a:gd name="T8" fmla="*/ 118808 w 309117"/>
                <a:gd name="T9" fmla="*/ 0 h 309054"/>
                <a:gd name="T10" fmla="*/ 189864 w 309117"/>
                <a:gd name="T11" fmla="*/ 0 h 309054"/>
                <a:gd name="T12" fmla="*/ 200089 w 309117"/>
                <a:gd name="T13" fmla="*/ 10224 h 309054"/>
                <a:gd name="T14" fmla="*/ 200089 w 309117"/>
                <a:gd name="T15" fmla="*/ 98806 h 309054"/>
                <a:gd name="T16" fmla="*/ 210312 w 309117"/>
                <a:gd name="T17" fmla="*/ 109030 h 309054"/>
                <a:gd name="T18" fmla="*/ 298894 w 309117"/>
                <a:gd name="T19" fmla="*/ 109030 h 309054"/>
                <a:gd name="T20" fmla="*/ 309118 w 309117"/>
                <a:gd name="T21" fmla="*/ 119253 h 309054"/>
                <a:gd name="T22" fmla="*/ 309118 w 309117"/>
                <a:gd name="T23" fmla="*/ 190310 h 309054"/>
                <a:gd name="T24" fmla="*/ 298894 w 309117"/>
                <a:gd name="T25" fmla="*/ 200533 h 309054"/>
                <a:gd name="T26" fmla="*/ 210312 w 309117"/>
                <a:gd name="T27" fmla="*/ 200533 h 309054"/>
                <a:gd name="T28" fmla="*/ 200089 w 309117"/>
                <a:gd name="T29" fmla="*/ 210757 h 309054"/>
                <a:gd name="T30" fmla="*/ 200089 w 309117"/>
                <a:gd name="T31" fmla="*/ 298831 h 309054"/>
                <a:gd name="T32" fmla="*/ 189864 w 309117"/>
                <a:gd name="T33" fmla="*/ 309055 h 309054"/>
                <a:gd name="T34" fmla="*/ 118745 w 309117"/>
                <a:gd name="T35" fmla="*/ 309055 h 309054"/>
                <a:gd name="T36" fmla="*/ 108521 w 309117"/>
                <a:gd name="T37" fmla="*/ 298831 h 309054"/>
                <a:gd name="T38" fmla="*/ 108521 w 309117"/>
                <a:gd name="T39" fmla="*/ 210757 h 309054"/>
                <a:gd name="T40" fmla="*/ 98298 w 309117"/>
                <a:gd name="T41" fmla="*/ 200533 h 309054"/>
                <a:gd name="T42" fmla="*/ 10223 w 309117"/>
                <a:gd name="T43" fmla="*/ 200533 h 309054"/>
                <a:gd name="T44" fmla="*/ 0 w 309117"/>
                <a:gd name="T45" fmla="*/ 190310 h 309054"/>
                <a:gd name="T46" fmla="*/ 0 w 309117"/>
                <a:gd name="T47" fmla="*/ 119253 h 309054"/>
                <a:gd name="T48" fmla="*/ 10287 w 309117"/>
                <a:gd name="T49" fmla="*/ 109030 h 3090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837" name="Freeform 342">
              <a:extLst>
                <a:ext uri="{FF2B5EF4-FFF2-40B4-BE49-F238E27FC236}">
                  <a16:creationId xmlns:a16="http://schemas.microsoft.com/office/drawing/2014/main" id="{EFE61DF2-1509-4B11-8267-94C6A4E4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60" y="1183322"/>
              <a:ext cx="600519" cy="600519"/>
            </a:xfrm>
            <a:custGeom>
              <a:avLst/>
              <a:gdLst>
                <a:gd name="T0" fmla="*/ 19812 w 600519"/>
                <a:gd name="T1" fmla="*/ 211899 h 600519"/>
                <a:gd name="T2" fmla="*/ 191009 w 600519"/>
                <a:gd name="T3" fmla="*/ 211899 h 600519"/>
                <a:gd name="T4" fmla="*/ 210820 w 600519"/>
                <a:gd name="T5" fmla="*/ 192088 h 600519"/>
                <a:gd name="T6" fmla="*/ 210820 w 600519"/>
                <a:gd name="T7" fmla="*/ 19812 h 600519"/>
                <a:gd name="T8" fmla="*/ 230632 w 600519"/>
                <a:gd name="T9" fmla="*/ 0 h 600519"/>
                <a:gd name="T10" fmla="*/ 368809 w 600519"/>
                <a:gd name="T11" fmla="*/ 0 h 600519"/>
                <a:gd name="T12" fmla="*/ 388620 w 600519"/>
                <a:gd name="T13" fmla="*/ 19812 h 600519"/>
                <a:gd name="T14" fmla="*/ 388620 w 600519"/>
                <a:gd name="T15" fmla="*/ 192088 h 600519"/>
                <a:gd name="T16" fmla="*/ 408432 w 600519"/>
                <a:gd name="T17" fmla="*/ 211899 h 600519"/>
                <a:gd name="T18" fmla="*/ 580708 w 600519"/>
                <a:gd name="T19" fmla="*/ 211899 h 600519"/>
                <a:gd name="T20" fmla="*/ 600520 w 600519"/>
                <a:gd name="T21" fmla="*/ 231711 h 600519"/>
                <a:gd name="T22" fmla="*/ 600520 w 600519"/>
                <a:gd name="T23" fmla="*/ 369888 h 600519"/>
                <a:gd name="T24" fmla="*/ 580708 w 600519"/>
                <a:gd name="T25" fmla="*/ 389699 h 600519"/>
                <a:gd name="T26" fmla="*/ 408432 w 600519"/>
                <a:gd name="T27" fmla="*/ 389699 h 600519"/>
                <a:gd name="T28" fmla="*/ 388620 w 600519"/>
                <a:gd name="T29" fmla="*/ 409511 h 600519"/>
                <a:gd name="T30" fmla="*/ 388620 w 600519"/>
                <a:gd name="T31" fmla="*/ 580707 h 600519"/>
                <a:gd name="T32" fmla="*/ 368809 w 600519"/>
                <a:gd name="T33" fmla="*/ 600520 h 600519"/>
                <a:gd name="T34" fmla="*/ 230632 w 600519"/>
                <a:gd name="T35" fmla="*/ 600520 h 600519"/>
                <a:gd name="T36" fmla="*/ 210820 w 600519"/>
                <a:gd name="T37" fmla="*/ 580707 h 600519"/>
                <a:gd name="T38" fmla="*/ 210820 w 600519"/>
                <a:gd name="T39" fmla="*/ 409511 h 600519"/>
                <a:gd name="T40" fmla="*/ 191009 w 600519"/>
                <a:gd name="T41" fmla="*/ 389699 h 600519"/>
                <a:gd name="T42" fmla="*/ 19812 w 600519"/>
                <a:gd name="T43" fmla="*/ 389699 h 600519"/>
                <a:gd name="T44" fmla="*/ 0 w 600519"/>
                <a:gd name="T45" fmla="*/ 369888 h 600519"/>
                <a:gd name="T46" fmla="*/ 0 w 600519"/>
                <a:gd name="T47" fmla="*/ 231711 h 600519"/>
                <a:gd name="T48" fmla="*/ 19812 w 600519"/>
                <a:gd name="T49" fmla="*/ 211899 h 6005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AE7D304C-1BF4-4CE9-BA3E-030C427AC712}"/>
              </a:ext>
            </a:extLst>
          </p:cNvPr>
          <p:cNvSpPr/>
          <p:nvPr/>
        </p:nvSpPr>
        <p:spPr bwMode="auto">
          <a:xfrm>
            <a:off x="1871663" y="4684713"/>
            <a:ext cx="3146425" cy="5810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02C61408-9C6C-43D6-AE64-5C3C3EA62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400" y="4684713"/>
            <a:ext cx="566738" cy="581025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959F7ADD-D130-464E-B208-740C4D5D2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4822825"/>
            <a:ext cx="2747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40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55F83A0B-2230-49E7-8FD1-D000141F0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3833813"/>
            <a:ext cx="41719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and edged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7EF9D7D9-9C16-49DF-99B2-53A1013C385C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4822825"/>
            <a:ext cx="322262" cy="322263"/>
            <a:chOff x="587412" y="924237"/>
            <a:chExt cx="663098" cy="663270"/>
          </a:xfrm>
        </p:grpSpPr>
        <p:sp>
          <p:nvSpPr>
            <p:cNvPr id="32779" name="Freeform: Shape 671">
              <a:extLst>
                <a:ext uri="{FF2B5EF4-FFF2-40B4-BE49-F238E27FC236}">
                  <a16:creationId xmlns:a16="http://schemas.microsoft.com/office/drawing/2014/main" id="{48779EFA-9952-4C3F-95F5-A5073933B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533" y="932388"/>
              <a:ext cx="647183" cy="647391"/>
            </a:xfrm>
            <a:custGeom>
              <a:avLst/>
              <a:gdLst>
                <a:gd name="T0" fmla="*/ 512876 w 647183"/>
                <a:gd name="T1" fmla="*/ 347236 h 647391"/>
                <a:gd name="T2" fmla="*/ 557559 w 647183"/>
                <a:gd name="T3" fmla="*/ 353551 h 647391"/>
                <a:gd name="T4" fmla="*/ 588031 w 647183"/>
                <a:gd name="T5" fmla="*/ 315658 h 647391"/>
                <a:gd name="T6" fmla="*/ 645187 w 647183"/>
                <a:gd name="T7" fmla="*/ 154453 h 647391"/>
                <a:gd name="T8" fmla="*/ 493298 w 647183"/>
                <a:gd name="T9" fmla="*/ 2090 h 647391"/>
                <a:gd name="T10" fmla="*/ 360829 w 647183"/>
                <a:gd name="T11" fmla="*/ 33352 h 647391"/>
                <a:gd name="T12" fmla="*/ 286305 w 647183"/>
                <a:gd name="T13" fmla="*/ 33352 h 647391"/>
                <a:gd name="T14" fmla="*/ 153836 w 647183"/>
                <a:gd name="T15" fmla="*/ 2090 h 647391"/>
                <a:gd name="T16" fmla="*/ 1946 w 647183"/>
                <a:gd name="T17" fmla="*/ 154453 h 647391"/>
                <a:gd name="T18" fmla="*/ 59102 w 647183"/>
                <a:gd name="T19" fmla="*/ 315658 h 647391"/>
                <a:gd name="T20" fmla="*/ 110416 w 647183"/>
                <a:gd name="T21" fmla="*/ 432022 h 647391"/>
                <a:gd name="T22" fmla="*/ 110416 w 647183"/>
                <a:gd name="T23" fmla="*/ 521072 h 647391"/>
                <a:gd name="T24" fmla="*/ 238149 w 647183"/>
                <a:gd name="T25" fmla="*/ 647383 h 647391"/>
                <a:gd name="T26" fmla="*/ 268306 w 647183"/>
                <a:gd name="T27" fmla="*/ 615806 h 647391"/>
                <a:gd name="T28" fmla="*/ 323567 w 647183"/>
                <a:gd name="T29" fmla="*/ 378972 h 647391"/>
                <a:gd name="T30" fmla="*/ 363039 w 647183"/>
                <a:gd name="T31" fmla="*/ 443075 h 647391"/>
                <a:gd name="T32" fmla="*/ 512876 w 647183"/>
                <a:gd name="T33" fmla="*/ 347236 h 6473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2780" name="Freeform: Shape 672">
              <a:extLst>
                <a:ext uri="{FF2B5EF4-FFF2-40B4-BE49-F238E27FC236}">
                  <a16:creationId xmlns:a16="http://schemas.microsoft.com/office/drawing/2014/main" id="{47AEFE65-4929-45E0-A453-E91E9A664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203" y="1311202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B5F1E6B8-4B20-4646-98CB-C34DA360293D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AC2D7C39-D1B8-4DDE-845A-03CE95859DD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E17B5096-982D-45E1-98DE-0BCB69E2D85A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E2A38C0D-B5CF-493D-9002-4ADFEBAF2C95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28466CC8-3590-4EA5-AFB2-EF65802CC94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7954B3E9-54B9-42A9-AE0C-76DDF89D5D3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B86BE5A1-139D-4861-900F-2E3E66977D8F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/>
      <p:bldP spid="285" grpId="0" animBg="1"/>
      <p:bldP spid="286" grpId="0"/>
      <p:bldP spid="355" grpId="0" animBg="1"/>
      <p:bldP spid="356" grpId="0" animBg="1"/>
      <p:bldP spid="357" grpId="0"/>
      <p:bldP spid="3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3D845A-CD22-4DE3-87FF-699A38F39878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416050"/>
            <a:ext cx="5824537" cy="4025900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7DF06E2-FEAE-4DD9-B8E5-2F01461D63E7}"/>
                </a:ext>
              </a:extLst>
            </p:cNvPr>
            <p:cNvSpPr/>
            <p:nvPr/>
          </p:nvSpPr>
          <p:spPr>
            <a:xfrm>
              <a:off x="3911859" y="5541898"/>
              <a:ext cx="7424350" cy="336677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22" name="Freeform 9">
              <a:extLst>
                <a:ext uri="{FF2B5EF4-FFF2-40B4-BE49-F238E27FC236}">
                  <a16:creationId xmlns:a16="http://schemas.microsoft.com/office/drawing/2014/main" id="{389DBF1B-2DD8-424D-9B00-7DD490842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201" y="915860"/>
              <a:ext cx="1190625" cy="1190625"/>
            </a:xfrm>
            <a:custGeom>
              <a:avLst/>
              <a:gdLst>
                <a:gd name="T0" fmla="*/ 1190625 w 1190625"/>
                <a:gd name="T1" fmla="*/ 595313 h 1190625"/>
                <a:gd name="T2" fmla="*/ 595313 w 1190625"/>
                <a:gd name="T3" fmla="*/ 1190625 h 1190625"/>
                <a:gd name="T4" fmla="*/ 0 w 1190625"/>
                <a:gd name="T5" fmla="*/ 595312 h 1190625"/>
                <a:gd name="T6" fmla="*/ 595313 w 1190625"/>
                <a:gd name="T7" fmla="*/ 0 h 1190625"/>
                <a:gd name="T8" fmla="*/ 1190625 w 1190625"/>
                <a:gd name="T9" fmla="*/ 595313 h 1190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3" name="Freeform 10">
              <a:extLst>
                <a:ext uri="{FF2B5EF4-FFF2-40B4-BE49-F238E27FC236}">
                  <a16:creationId xmlns:a16="http://schemas.microsoft.com/office/drawing/2014/main" id="{D6FF13D6-4181-4A6E-B328-4B2C9D49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2379154"/>
              <a:ext cx="360934" cy="360934"/>
            </a:xfrm>
            <a:custGeom>
              <a:avLst/>
              <a:gdLst>
                <a:gd name="T0" fmla="*/ 360934 w 360934"/>
                <a:gd name="T1" fmla="*/ 180467 h 360934"/>
                <a:gd name="T2" fmla="*/ 180467 w 360934"/>
                <a:gd name="T3" fmla="*/ 360934 h 360934"/>
                <a:gd name="T4" fmla="*/ -1 w 360934"/>
                <a:gd name="T5" fmla="*/ 180467 h 360934"/>
                <a:gd name="T6" fmla="*/ 180467 w 360934"/>
                <a:gd name="T7" fmla="*/ 0 h 360934"/>
                <a:gd name="T8" fmla="*/ 360934 w 360934"/>
                <a:gd name="T9" fmla="*/ 180467 h 360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4" name="Freeform 11">
              <a:extLst>
                <a:ext uri="{FF2B5EF4-FFF2-40B4-BE49-F238E27FC236}">
                  <a16:creationId xmlns:a16="http://schemas.microsoft.com/office/drawing/2014/main" id="{9C40DE34-2F9D-4C31-B508-6C886024E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683" y="4058094"/>
              <a:ext cx="180467" cy="180467"/>
            </a:xfrm>
            <a:custGeom>
              <a:avLst/>
              <a:gdLst>
                <a:gd name="T0" fmla="*/ 180467 w 180467"/>
                <a:gd name="T1" fmla="*/ 90234 h 180467"/>
                <a:gd name="T2" fmla="*/ 90233 w 180467"/>
                <a:gd name="T3" fmla="*/ 180467 h 180467"/>
                <a:gd name="T4" fmla="*/ 0 w 180467"/>
                <a:gd name="T5" fmla="*/ 90234 h 180467"/>
                <a:gd name="T6" fmla="*/ 90233 w 180467"/>
                <a:gd name="T7" fmla="*/ 0 h 180467"/>
                <a:gd name="T8" fmla="*/ 180467 w 180467"/>
                <a:gd name="T9" fmla="*/ 90234 h 1804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5" name="Freeform 12">
              <a:extLst>
                <a:ext uri="{FF2B5EF4-FFF2-40B4-BE49-F238E27FC236}">
                  <a16:creationId xmlns:a16="http://schemas.microsoft.com/office/drawing/2014/main" id="{07CCF139-DBAC-4E6E-A0DB-0254B2CF0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151" y="3464115"/>
              <a:ext cx="61722" cy="61722"/>
            </a:xfrm>
            <a:custGeom>
              <a:avLst/>
              <a:gdLst>
                <a:gd name="T0" fmla="*/ 61722 w 61722"/>
                <a:gd name="T1" fmla="*/ 30861 h 61722"/>
                <a:gd name="T2" fmla="*/ 30861 w 61722"/>
                <a:gd name="T3" fmla="*/ 61722 h 61722"/>
                <a:gd name="T4" fmla="*/ 0 w 61722"/>
                <a:gd name="T5" fmla="*/ 30861 h 61722"/>
                <a:gd name="T6" fmla="*/ 30861 w 61722"/>
                <a:gd name="T7" fmla="*/ 0 h 61722"/>
                <a:gd name="T8" fmla="*/ 61722 w 61722"/>
                <a:gd name="T9" fmla="*/ 30861 h 61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6" name="Freeform 13">
              <a:extLst>
                <a:ext uri="{FF2B5EF4-FFF2-40B4-BE49-F238E27FC236}">
                  <a16:creationId xmlns:a16="http://schemas.microsoft.com/office/drawing/2014/main" id="{1A1ED756-8088-4FA4-BC14-810BF9BA1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652" y="703949"/>
              <a:ext cx="7468994" cy="4981713"/>
            </a:xfrm>
            <a:custGeom>
              <a:avLst/>
              <a:gdLst>
                <a:gd name="T0" fmla="*/ 7447267 w 7468994"/>
                <a:gd name="T1" fmla="*/ 4981714 h 4981713"/>
                <a:gd name="T2" fmla="*/ 125082 w 7468994"/>
                <a:gd name="T3" fmla="*/ 4981714 h 4981713"/>
                <a:gd name="T4" fmla="*/ 214681 w 7468994"/>
                <a:gd name="T5" fmla="*/ 3981462 h 4981713"/>
                <a:gd name="T6" fmla="*/ 778688 w 7468994"/>
                <a:gd name="T7" fmla="*/ 3505847 h 4981713"/>
                <a:gd name="T8" fmla="*/ 979220 w 7468994"/>
                <a:gd name="T9" fmla="*/ 2658757 h 4981713"/>
                <a:gd name="T10" fmla="*/ 883399 w 7468994"/>
                <a:gd name="T11" fmla="*/ 1777631 h 4981713"/>
                <a:gd name="T12" fmla="*/ 1296086 w 7468994"/>
                <a:gd name="T13" fmla="*/ 1011440 h 4981713"/>
                <a:gd name="T14" fmla="*/ 2361171 w 7468994"/>
                <a:gd name="T15" fmla="*/ 784173 h 4981713"/>
                <a:gd name="T16" fmla="*/ 3134791 w 7468994"/>
                <a:gd name="T17" fmla="*/ 256171 h 4981713"/>
                <a:gd name="T18" fmla="*/ 4030459 w 7468994"/>
                <a:gd name="T19" fmla="*/ 43573 h 4981713"/>
                <a:gd name="T20" fmla="*/ 4428922 w 7468994"/>
                <a:gd name="T21" fmla="*/ 661428 h 4981713"/>
                <a:gd name="T22" fmla="*/ 4370883 w 7468994"/>
                <a:gd name="T23" fmla="*/ 1409331 h 4981713"/>
                <a:gd name="T24" fmla="*/ 4616247 w 7468994"/>
                <a:gd name="T25" fmla="*/ 2102052 h 4981713"/>
                <a:gd name="T26" fmla="*/ 5366118 w 7468994"/>
                <a:gd name="T27" fmla="*/ 2299410 h 4981713"/>
                <a:gd name="T28" fmla="*/ 6156757 w 7468994"/>
                <a:gd name="T29" fmla="*/ 2372943 h 4981713"/>
                <a:gd name="T30" fmla="*/ 6663614 w 7468994"/>
                <a:gd name="T31" fmla="*/ 3300424 h 4981713"/>
                <a:gd name="T32" fmla="*/ 6478257 w 7468994"/>
                <a:gd name="T33" fmla="*/ 4007878 h 4981713"/>
                <a:gd name="T34" fmla="*/ 6827952 w 7468994"/>
                <a:gd name="T35" fmla="*/ 4299597 h 4981713"/>
                <a:gd name="T36" fmla="*/ 7255624 w 7468994"/>
                <a:gd name="T37" fmla="*/ 4510480 h 4981713"/>
                <a:gd name="T38" fmla="*/ 7447267 w 7468994"/>
                <a:gd name="T39" fmla="*/ 4981714 h 4981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7" name="Freeform 14">
              <a:extLst>
                <a:ext uri="{FF2B5EF4-FFF2-40B4-BE49-F238E27FC236}">
                  <a16:creationId xmlns:a16="http://schemas.microsoft.com/office/drawing/2014/main" id="{67887C23-E6A4-418F-9767-323E22816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362" y="1070855"/>
              <a:ext cx="695003" cy="590855"/>
            </a:xfrm>
            <a:custGeom>
              <a:avLst/>
              <a:gdLst>
                <a:gd name="T0" fmla="*/ 671870 w 695003"/>
                <a:gd name="T1" fmla="*/ 429205 h 590855"/>
                <a:gd name="T2" fmla="*/ 602148 w 695003"/>
                <a:gd name="T3" fmla="*/ 446477 h 590855"/>
                <a:gd name="T4" fmla="*/ 590146 w 695003"/>
                <a:gd name="T5" fmla="*/ 440000 h 590855"/>
                <a:gd name="T6" fmla="*/ 568112 w 695003"/>
                <a:gd name="T7" fmla="*/ 385771 h 590855"/>
                <a:gd name="T8" fmla="*/ 436667 w 695003"/>
                <a:gd name="T9" fmla="*/ 339670 h 590855"/>
                <a:gd name="T10" fmla="*/ 407838 w 695003"/>
                <a:gd name="T11" fmla="*/ 389200 h 590855"/>
                <a:gd name="T12" fmla="*/ 403139 w 695003"/>
                <a:gd name="T13" fmla="*/ 394153 h 590855"/>
                <a:gd name="T14" fmla="*/ 401551 w 695003"/>
                <a:gd name="T15" fmla="*/ 395677 h 590855"/>
                <a:gd name="T16" fmla="*/ 398249 w 695003"/>
                <a:gd name="T17" fmla="*/ 398852 h 590855"/>
                <a:gd name="T18" fmla="*/ 371389 w 695003"/>
                <a:gd name="T19" fmla="*/ 419934 h 590855"/>
                <a:gd name="T20" fmla="*/ 365102 w 695003"/>
                <a:gd name="T21" fmla="*/ 423871 h 590855"/>
                <a:gd name="T22" fmla="*/ 337289 w 695003"/>
                <a:gd name="T23" fmla="*/ 438222 h 590855"/>
                <a:gd name="T24" fmla="*/ 337226 w 695003"/>
                <a:gd name="T25" fmla="*/ 438222 h 590855"/>
                <a:gd name="T26" fmla="*/ 336972 w 695003"/>
                <a:gd name="T27" fmla="*/ 438349 h 590855"/>
                <a:gd name="T28" fmla="*/ 276901 w 695003"/>
                <a:gd name="T29" fmla="*/ 450414 h 590855"/>
                <a:gd name="T30" fmla="*/ 271249 w 695003"/>
                <a:gd name="T31" fmla="*/ 450287 h 590855"/>
                <a:gd name="T32" fmla="*/ 264518 w 695003"/>
                <a:gd name="T33" fmla="*/ 449906 h 590855"/>
                <a:gd name="T34" fmla="*/ 258359 w 695003"/>
                <a:gd name="T35" fmla="*/ 449271 h 590855"/>
                <a:gd name="T36" fmla="*/ 252898 w 695003"/>
                <a:gd name="T37" fmla="*/ 448573 h 590855"/>
                <a:gd name="T38" fmla="*/ 252263 w 695003"/>
                <a:gd name="T39" fmla="*/ 448446 h 590855"/>
                <a:gd name="T40" fmla="*/ 252199 w 695003"/>
                <a:gd name="T41" fmla="*/ 448446 h 590855"/>
                <a:gd name="T42" fmla="*/ 251945 w 695003"/>
                <a:gd name="T43" fmla="*/ 448382 h 590855"/>
                <a:gd name="T44" fmla="*/ 246421 w 695003"/>
                <a:gd name="T45" fmla="*/ 447430 h 590855"/>
                <a:gd name="T46" fmla="*/ 239436 w 695003"/>
                <a:gd name="T47" fmla="*/ 445906 h 590855"/>
                <a:gd name="T48" fmla="*/ 233086 w 695003"/>
                <a:gd name="T49" fmla="*/ 444255 h 590855"/>
                <a:gd name="T50" fmla="*/ 226863 w 695003"/>
                <a:gd name="T51" fmla="*/ 442350 h 590855"/>
                <a:gd name="T52" fmla="*/ 222037 w 695003"/>
                <a:gd name="T53" fmla="*/ 440635 h 590855"/>
                <a:gd name="T54" fmla="*/ 215877 w 695003"/>
                <a:gd name="T55" fmla="*/ 438222 h 590855"/>
                <a:gd name="T56" fmla="*/ 212384 w 695003"/>
                <a:gd name="T57" fmla="*/ 436635 h 590855"/>
                <a:gd name="T58" fmla="*/ 208448 w 695003"/>
                <a:gd name="T59" fmla="*/ 434793 h 590855"/>
                <a:gd name="T60" fmla="*/ 202923 w 695003"/>
                <a:gd name="T61" fmla="*/ 431936 h 590855"/>
                <a:gd name="T62" fmla="*/ 203812 w 695003"/>
                <a:gd name="T63" fmla="*/ 421204 h 590855"/>
                <a:gd name="T64" fmla="*/ 203177 w 695003"/>
                <a:gd name="T65" fmla="*/ 411997 h 590855"/>
                <a:gd name="T66" fmla="*/ 203114 w 695003"/>
                <a:gd name="T67" fmla="*/ 411616 h 590855"/>
                <a:gd name="T68" fmla="*/ 202225 w 695003"/>
                <a:gd name="T69" fmla="*/ 405901 h 590855"/>
                <a:gd name="T70" fmla="*/ 202161 w 695003"/>
                <a:gd name="T71" fmla="*/ 405901 h 590855"/>
                <a:gd name="T72" fmla="*/ 201463 w 695003"/>
                <a:gd name="T73" fmla="*/ 402662 h 590855"/>
                <a:gd name="T74" fmla="*/ 200447 w 695003"/>
                <a:gd name="T75" fmla="*/ 398725 h 590855"/>
                <a:gd name="T76" fmla="*/ 199812 w 695003"/>
                <a:gd name="T77" fmla="*/ 396566 h 590855"/>
                <a:gd name="T78" fmla="*/ 197081 w 695003"/>
                <a:gd name="T79" fmla="*/ 388819 h 590855"/>
                <a:gd name="T80" fmla="*/ 195494 w 695003"/>
                <a:gd name="T81" fmla="*/ 385327 h 590855"/>
                <a:gd name="T82" fmla="*/ 194287 w 695003"/>
                <a:gd name="T83" fmla="*/ 382787 h 590855"/>
                <a:gd name="T84" fmla="*/ 193970 w 695003"/>
                <a:gd name="T85" fmla="*/ 382152 h 590855"/>
                <a:gd name="T86" fmla="*/ 192573 w 695003"/>
                <a:gd name="T87" fmla="*/ 379485 h 590855"/>
                <a:gd name="T88" fmla="*/ 191557 w 695003"/>
                <a:gd name="T89" fmla="*/ 377707 h 590855"/>
                <a:gd name="T90" fmla="*/ 189525 w 695003"/>
                <a:gd name="T91" fmla="*/ 374468 h 590855"/>
                <a:gd name="T92" fmla="*/ 140820 w 695003"/>
                <a:gd name="T93" fmla="*/ 353767 h 590855"/>
                <a:gd name="T94" fmla="*/ 106721 w 695003"/>
                <a:gd name="T95" fmla="*/ 395868 h 590855"/>
                <a:gd name="T96" fmla="*/ 112944 w 695003"/>
                <a:gd name="T97" fmla="*/ 452383 h 590855"/>
                <a:gd name="T98" fmla="*/ 132057 w 695003"/>
                <a:gd name="T99" fmla="*/ 510676 h 590855"/>
                <a:gd name="T100" fmla="*/ 108308 w 695003"/>
                <a:gd name="T101" fmla="*/ 571446 h 590855"/>
                <a:gd name="T102" fmla="*/ 76304 w 695003"/>
                <a:gd name="T103" fmla="*/ 590622 h 590855"/>
                <a:gd name="T104" fmla="*/ 54206 w 695003"/>
                <a:gd name="T105" fmla="*/ 584781 h 590855"/>
                <a:gd name="T106" fmla="*/ 70526 w 695003"/>
                <a:gd name="T107" fmla="*/ 88591 h 590855"/>
                <a:gd name="T108" fmla="*/ 238928 w 695003"/>
                <a:gd name="T109" fmla="*/ 88591 h 590855"/>
                <a:gd name="T110" fmla="*/ 483403 w 695003"/>
                <a:gd name="T111" fmla="*/ 36140 h 590855"/>
                <a:gd name="T112" fmla="*/ 588432 w 695003"/>
                <a:gd name="T113" fmla="*/ 260676 h 590855"/>
                <a:gd name="T114" fmla="*/ 657837 w 695003"/>
                <a:gd name="T115" fmla="*/ 289632 h 590855"/>
                <a:gd name="T116" fmla="*/ 694540 w 695003"/>
                <a:gd name="T117" fmla="*/ 359101 h 590855"/>
                <a:gd name="T118" fmla="*/ 671870 w 695003"/>
                <a:gd name="T119" fmla="*/ 429205 h 5908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8" name="Freeform 15">
              <a:extLst>
                <a:ext uri="{FF2B5EF4-FFF2-40B4-BE49-F238E27FC236}">
                  <a16:creationId xmlns:a16="http://schemas.microsoft.com/office/drawing/2014/main" id="{BC1C0AC1-8D48-4F15-AD99-7432F60EF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603" y="1410398"/>
              <a:ext cx="513905" cy="361759"/>
            </a:xfrm>
            <a:custGeom>
              <a:avLst/>
              <a:gdLst/>
              <a:ahLst/>
              <a:cxnLst/>
              <a:rect l="0" t="0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29" name="Freeform 16">
              <a:extLst>
                <a:ext uri="{FF2B5EF4-FFF2-40B4-BE49-F238E27FC236}">
                  <a16:creationId xmlns:a16="http://schemas.microsoft.com/office/drawing/2014/main" id="{BDC38BC9-9D04-444A-9847-4FF5551FB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370" y="1518390"/>
              <a:ext cx="134409" cy="119259"/>
            </a:xfrm>
            <a:custGeom>
              <a:avLst/>
              <a:gdLst>
                <a:gd name="T0" fmla="*/ 97558 w 134409"/>
                <a:gd name="T1" fmla="*/ 118703 h 119259"/>
                <a:gd name="T2" fmla="*/ 10880 w 134409"/>
                <a:gd name="T3" fmla="*/ 94827 h 119259"/>
                <a:gd name="T4" fmla="*/ 530 w 134409"/>
                <a:gd name="T5" fmla="*/ 76603 h 119259"/>
                <a:gd name="T6" fmla="*/ 18627 w 134409"/>
                <a:gd name="T7" fmla="*/ 10880 h 119259"/>
                <a:gd name="T8" fmla="*/ 36852 w 134409"/>
                <a:gd name="T9" fmla="*/ 530 h 119259"/>
                <a:gd name="T10" fmla="*/ 123529 w 134409"/>
                <a:gd name="T11" fmla="*/ 24406 h 119259"/>
                <a:gd name="T12" fmla="*/ 133880 w 134409"/>
                <a:gd name="T13" fmla="*/ 42630 h 119259"/>
                <a:gd name="T14" fmla="*/ 115782 w 134409"/>
                <a:gd name="T15" fmla="*/ 108353 h 119259"/>
                <a:gd name="T16" fmla="*/ 97558 w 134409"/>
                <a:gd name="T17" fmla="*/ 118703 h 119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DFF5583-AC12-4176-BBF9-473ACB7DC89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50AECAEF-A0D9-432C-B975-6E91A120769D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061F1418-63F6-4B0D-9F3E-C7DD82C1952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831" name="Freeform 20">
              <a:extLst>
                <a:ext uri="{FF2B5EF4-FFF2-40B4-BE49-F238E27FC236}">
                  <a16:creationId xmlns:a16="http://schemas.microsoft.com/office/drawing/2014/main" id="{5B1DE2DB-E24B-47D7-B738-473AEC8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641" y="1484185"/>
              <a:ext cx="342201" cy="299799"/>
            </a:xfrm>
            <a:custGeom>
              <a:avLst/>
              <a:gdLst>
                <a:gd name="T0" fmla="*/ 238443 w 342201"/>
                <a:gd name="T1" fmla="*/ 122428 h 299799"/>
                <a:gd name="T2" fmla="*/ 237363 w 342201"/>
                <a:gd name="T3" fmla="*/ 122809 h 299799"/>
                <a:gd name="T4" fmla="*/ 73597 w 342201"/>
                <a:gd name="T5" fmla="*/ 0 h 299799"/>
                <a:gd name="T6" fmla="*/ 70549 w 342201"/>
                <a:gd name="T7" fmla="*/ 4064 h 299799"/>
                <a:gd name="T8" fmla="*/ 231521 w 342201"/>
                <a:gd name="T9" fmla="*/ 124841 h 299799"/>
                <a:gd name="T10" fmla="*/ 82487 w 342201"/>
                <a:gd name="T11" fmla="*/ 175895 h 299799"/>
                <a:gd name="T12" fmla="*/ 3683 w 342201"/>
                <a:gd name="T13" fmla="*/ 95568 h 299799"/>
                <a:gd name="T14" fmla="*/ 0 w 342201"/>
                <a:gd name="T15" fmla="*/ 99060 h 299799"/>
                <a:gd name="T16" fmla="*/ 78042 w 342201"/>
                <a:gd name="T17" fmla="*/ 178625 h 299799"/>
                <a:gd name="T18" fmla="*/ 93980 w 342201"/>
                <a:gd name="T19" fmla="*/ 287972 h 299799"/>
                <a:gd name="T20" fmla="*/ 93980 w 342201"/>
                <a:gd name="T21" fmla="*/ 288036 h 299799"/>
                <a:gd name="T22" fmla="*/ 94869 w 342201"/>
                <a:gd name="T23" fmla="*/ 288290 h 299799"/>
                <a:gd name="T24" fmla="*/ 103378 w 342201"/>
                <a:gd name="T25" fmla="*/ 290703 h 299799"/>
                <a:gd name="T26" fmla="*/ 103568 w 342201"/>
                <a:gd name="T27" fmla="*/ 290830 h 299799"/>
                <a:gd name="T28" fmla="*/ 113030 w 342201"/>
                <a:gd name="T29" fmla="*/ 293180 h 299799"/>
                <a:gd name="T30" fmla="*/ 124397 w 342201"/>
                <a:gd name="T31" fmla="*/ 295593 h 299799"/>
                <a:gd name="T32" fmla="*/ 342202 w 342201"/>
                <a:gd name="T33" fmla="*/ 240602 h 299799"/>
                <a:gd name="T34" fmla="*/ 238443 w 342201"/>
                <a:gd name="T35" fmla="*/ 122428 h 2997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2" name="Freeform 21">
              <a:extLst>
                <a:ext uri="{FF2B5EF4-FFF2-40B4-BE49-F238E27FC236}">
                  <a16:creationId xmlns:a16="http://schemas.microsoft.com/office/drawing/2014/main" id="{CF373FBB-5B8D-4010-853C-56E47031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119" y="1655508"/>
              <a:ext cx="229552" cy="223901"/>
            </a:xfrm>
            <a:custGeom>
              <a:avLst/>
              <a:gdLst>
                <a:gd name="T0" fmla="*/ 229553 w 229552"/>
                <a:gd name="T1" fmla="*/ 121730 h 223901"/>
                <a:gd name="T2" fmla="*/ 229553 w 229552"/>
                <a:gd name="T3" fmla="*/ 121730 h 223901"/>
                <a:gd name="T4" fmla="*/ 222314 w 229552"/>
                <a:gd name="T5" fmla="*/ 142685 h 223901"/>
                <a:gd name="T6" fmla="*/ 194373 w 229552"/>
                <a:gd name="T7" fmla="*/ 223901 h 223901"/>
                <a:gd name="T8" fmla="*/ 0 w 229552"/>
                <a:gd name="T9" fmla="*/ 66993 h 223901"/>
                <a:gd name="T10" fmla="*/ 7239 w 229552"/>
                <a:gd name="T11" fmla="*/ 54991 h 223901"/>
                <a:gd name="T12" fmla="*/ 40449 w 229552"/>
                <a:gd name="T13" fmla="*/ 0 h 223901"/>
                <a:gd name="T14" fmla="*/ 62547 w 229552"/>
                <a:gd name="T15" fmla="*/ 5842 h 223901"/>
                <a:gd name="T16" fmla="*/ 84518 w 229552"/>
                <a:gd name="T17" fmla="*/ 34608 h 223901"/>
                <a:gd name="T18" fmla="*/ 87884 w 229552"/>
                <a:gd name="T19" fmla="*/ 38290 h 223901"/>
                <a:gd name="T20" fmla="*/ 91884 w 229552"/>
                <a:gd name="T21" fmla="*/ 42609 h 223901"/>
                <a:gd name="T22" fmla="*/ 127826 w 229552"/>
                <a:gd name="T23" fmla="*/ 74486 h 223901"/>
                <a:gd name="T24" fmla="*/ 131826 w 229552"/>
                <a:gd name="T25" fmla="*/ 77407 h 223901"/>
                <a:gd name="T26" fmla="*/ 136652 w 229552"/>
                <a:gd name="T27" fmla="*/ 80836 h 223901"/>
                <a:gd name="T28" fmla="*/ 141541 w 229552"/>
                <a:gd name="T29" fmla="*/ 84074 h 223901"/>
                <a:gd name="T30" fmla="*/ 186372 w 229552"/>
                <a:gd name="T31" fmla="*/ 107823 h 223901"/>
                <a:gd name="T32" fmla="*/ 192341 w 229552"/>
                <a:gd name="T33" fmla="*/ 110236 h 223901"/>
                <a:gd name="T34" fmla="*/ 198438 w 229552"/>
                <a:gd name="T35" fmla="*/ 112522 h 223901"/>
                <a:gd name="T36" fmla="*/ 204597 w 229552"/>
                <a:gd name="T37" fmla="*/ 114681 h 223901"/>
                <a:gd name="T38" fmla="*/ 210566 w 229552"/>
                <a:gd name="T39" fmla="*/ 116649 h 223901"/>
                <a:gd name="T40" fmla="*/ 211455 w 229552"/>
                <a:gd name="T41" fmla="*/ 116904 h 223901"/>
                <a:gd name="T42" fmla="*/ 219964 w 229552"/>
                <a:gd name="T43" fmla="*/ 119317 h 223901"/>
                <a:gd name="T44" fmla="*/ 220154 w 229552"/>
                <a:gd name="T45" fmla="*/ 119443 h 223901"/>
                <a:gd name="T46" fmla="*/ 229553 w 229552"/>
                <a:gd name="T47" fmla="*/ 121730 h 2239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3" name="Freeform 22">
              <a:extLst>
                <a:ext uri="{FF2B5EF4-FFF2-40B4-BE49-F238E27FC236}">
                  <a16:creationId xmlns:a16="http://schemas.microsoft.com/office/drawing/2014/main" id="{4A6FF28C-5281-4F7A-B0DC-713613E8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9" y="1703197"/>
              <a:ext cx="305562" cy="268033"/>
            </a:xfrm>
            <a:custGeom>
              <a:avLst/>
              <a:gdLst>
                <a:gd name="T0" fmla="*/ 305562 w 305562"/>
                <a:gd name="T1" fmla="*/ 185928 h 268033"/>
                <a:gd name="T2" fmla="*/ 246253 w 305562"/>
                <a:gd name="T3" fmla="*/ 268033 h 268033"/>
                <a:gd name="T4" fmla="*/ 0 w 305562"/>
                <a:gd name="T5" fmla="*/ 54356 h 268033"/>
                <a:gd name="T6" fmla="*/ 54293 w 305562"/>
                <a:gd name="T7" fmla="*/ 0 h 268033"/>
                <a:gd name="T8" fmla="*/ 76010 w 305562"/>
                <a:gd name="T9" fmla="*/ 19367 h 268033"/>
                <a:gd name="T10" fmla="*/ 270383 w 305562"/>
                <a:gd name="T11" fmla="*/ 176276 h 268033"/>
                <a:gd name="T12" fmla="*/ 270129 w 305562"/>
                <a:gd name="T13" fmla="*/ 177419 h 268033"/>
                <a:gd name="T14" fmla="*/ 305562 w 305562"/>
                <a:gd name="T15" fmla="*/ 185928 h 2680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4" name="Freeform 23">
              <a:extLst>
                <a:ext uri="{FF2B5EF4-FFF2-40B4-BE49-F238E27FC236}">
                  <a16:creationId xmlns:a16="http://schemas.microsoft.com/office/drawing/2014/main" id="{B0D7C089-2194-446C-A7E6-EE0F48611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990" y="2135534"/>
              <a:ext cx="260326" cy="380970"/>
            </a:xfrm>
            <a:custGeom>
              <a:avLst/>
              <a:gdLst>
                <a:gd name="T0" fmla="*/ 260313 w 260326"/>
                <a:gd name="T1" fmla="*/ 11210 h 380970"/>
                <a:gd name="T2" fmla="*/ 230468 w 260326"/>
                <a:gd name="T3" fmla="*/ 162848 h 380970"/>
                <a:gd name="T4" fmla="*/ 218339 w 260326"/>
                <a:gd name="T5" fmla="*/ 195614 h 380970"/>
                <a:gd name="T6" fmla="*/ 217768 w 260326"/>
                <a:gd name="T7" fmla="*/ 203171 h 380970"/>
                <a:gd name="T8" fmla="*/ 217069 w 260326"/>
                <a:gd name="T9" fmla="*/ 209902 h 380970"/>
                <a:gd name="T10" fmla="*/ 216307 w 260326"/>
                <a:gd name="T11" fmla="*/ 215490 h 380970"/>
                <a:gd name="T12" fmla="*/ 215800 w 260326"/>
                <a:gd name="T13" fmla="*/ 218919 h 380970"/>
                <a:gd name="T14" fmla="*/ 215101 w 260326"/>
                <a:gd name="T15" fmla="*/ 222792 h 380970"/>
                <a:gd name="T16" fmla="*/ 209894 w 260326"/>
                <a:gd name="T17" fmla="*/ 244382 h 380970"/>
                <a:gd name="T18" fmla="*/ 208306 w 260326"/>
                <a:gd name="T19" fmla="*/ 249462 h 380970"/>
                <a:gd name="T20" fmla="*/ 208180 w 260326"/>
                <a:gd name="T21" fmla="*/ 249843 h 380970"/>
                <a:gd name="T22" fmla="*/ 206148 w 260326"/>
                <a:gd name="T23" fmla="*/ 255812 h 380970"/>
                <a:gd name="T24" fmla="*/ 198210 w 260326"/>
                <a:gd name="T25" fmla="*/ 275434 h 380970"/>
                <a:gd name="T26" fmla="*/ 196750 w 260326"/>
                <a:gd name="T27" fmla="*/ 278545 h 380970"/>
                <a:gd name="T28" fmla="*/ 193575 w 260326"/>
                <a:gd name="T29" fmla="*/ 284959 h 380970"/>
                <a:gd name="T30" fmla="*/ 190145 w 260326"/>
                <a:gd name="T31" fmla="*/ 291309 h 380970"/>
                <a:gd name="T32" fmla="*/ 187288 w 260326"/>
                <a:gd name="T33" fmla="*/ 296262 h 380970"/>
                <a:gd name="T34" fmla="*/ 186018 w 260326"/>
                <a:gd name="T35" fmla="*/ 298421 h 380970"/>
                <a:gd name="T36" fmla="*/ 183097 w 260326"/>
                <a:gd name="T37" fmla="*/ 303120 h 380970"/>
                <a:gd name="T38" fmla="*/ 182399 w 260326"/>
                <a:gd name="T39" fmla="*/ 304263 h 380970"/>
                <a:gd name="T40" fmla="*/ 178716 w 260326"/>
                <a:gd name="T41" fmla="*/ 309724 h 380970"/>
                <a:gd name="T42" fmla="*/ 175350 w 260326"/>
                <a:gd name="T43" fmla="*/ 314486 h 380970"/>
                <a:gd name="T44" fmla="*/ 170206 w 260326"/>
                <a:gd name="T45" fmla="*/ 321281 h 380970"/>
                <a:gd name="T46" fmla="*/ 164682 w 260326"/>
                <a:gd name="T47" fmla="*/ 328075 h 380970"/>
                <a:gd name="T48" fmla="*/ 160999 w 260326"/>
                <a:gd name="T49" fmla="*/ 332330 h 380970"/>
                <a:gd name="T50" fmla="*/ 156110 w 260326"/>
                <a:gd name="T51" fmla="*/ 337600 h 380970"/>
                <a:gd name="T52" fmla="*/ 151093 w 260326"/>
                <a:gd name="T53" fmla="*/ 342744 h 380970"/>
                <a:gd name="T54" fmla="*/ 146585 w 260326"/>
                <a:gd name="T55" fmla="*/ 347125 h 380970"/>
                <a:gd name="T56" fmla="*/ 137949 w 260326"/>
                <a:gd name="T57" fmla="*/ 354809 h 380970"/>
                <a:gd name="T58" fmla="*/ 137822 w 260326"/>
                <a:gd name="T59" fmla="*/ 354936 h 380970"/>
                <a:gd name="T60" fmla="*/ 128741 w 260326"/>
                <a:gd name="T61" fmla="*/ 362175 h 380970"/>
                <a:gd name="T62" fmla="*/ 128614 w 260326"/>
                <a:gd name="T63" fmla="*/ 362238 h 380970"/>
                <a:gd name="T64" fmla="*/ 123788 w 260326"/>
                <a:gd name="T65" fmla="*/ 365731 h 380970"/>
                <a:gd name="T66" fmla="*/ 99087 w 260326"/>
                <a:gd name="T67" fmla="*/ 380844 h 380970"/>
                <a:gd name="T68" fmla="*/ 99023 w 260326"/>
                <a:gd name="T69" fmla="*/ 380971 h 380970"/>
                <a:gd name="T70" fmla="*/ 8155 w 260326"/>
                <a:gd name="T71" fmla="*/ 279053 h 380970"/>
                <a:gd name="T72" fmla="*/ 4472 w 260326"/>
                <a:gd name="T73" fmla="*/ 262099 h 380970"/>
                <a:gd name="T74" fmla="*/ 1931 w 260326"/>
                <a:gd name="T75" fmla="*/ 181263 h 380970"/>
                <a:gd name="T76" fmla="*/ 7774 w 260326"/>
                <a:gd name="T77" fmla="*/ 158784 h 380970"/>
                <a:gd name="T78" fmla="*/ 24918 w 260326"/>
                <a:gd name="T79" fmla="*/ 144052 h 380970"/>
                <a:gd name="T80" fmla="*/ 44604 w 260326"/>
                <a:gd name="T81" fmla="*/ 138655 h 380970"/>
                <a:gd name="T82" fmla="*/ 139790 w 260326"/>
                <a:gd name="T83" fmla="*/ 71599 h 380970"/>
                <a:gd name="T84" fmla="*/ 162523 w 260326"/>
                <a:gd name="T85" fmla="*/ 51914 h 380970"/>
                <a:gd name="T86" fmla="*/ 176620 w 260326"/>
                <a:gd name="T87" fmla="*/ 64233 h 380970"/>
                <a:gd name="T88" fmla="*/ 177445 w 260326"/>
                <a:gd name="T89" fmla="*/ 67408 h 380970"/>
                <a:gd name="T90" fmla="*/ 174715 w 260326"/>
                <a:gd name="T91" fmla="*/ 90331 h 380970"/>
                <a:gd name="T92" fmla="*/ 206529 w 260326"/>
                <a:gd name="T93" fmla="*/ 47342 h 380970"/>
                <a:gd name="T94" fmla="*/ 240945 w 260326"/>
                <a:gd name="T95" fmla="*/ 4225 h 380970"/>
                <a:gd name="T96" fmla="*/ 260313 w 260326"/>
                <a:gd name="T97" fmla="*/ 11210 h 3809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5" name="Freeform 24">
              <a:extLst>
                <a:ext uri="{FF2B5EF4-FFF2-40B4-BE49-F238E27FC236}">
                  <a16:creationId xmlns:a16="http://schemas.microsoft.com/office/drawing/2014/main" id="{24B4F824-47E1-43C5-99CA-B9D585A0E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52" y="1757616"/>
              <a:ext cx="821944" cy="2179134"/>
            </a:xfrm>
            <a:custGeom>
              <a:avLst/>
              <a:gdLst>
                <a:gd name="T0" fmla="*/ 821944 w 821944"/>
                <a:gd name="T1" fmla="*/ 2125155 h 2179134"/>
                <a:gd name="T2" fmla="*/ 729805 w 821944"/>
                <a:gd name="T3" fmla="*/ 2148840 h 2179134"/>
                <a:gd name="T4" fmla="*/ 171259 w 821944"/>
                <a:gd name="T5" fmla="*/ 2150745 h 2179134"/>
                <a:gd name="T6" fmla="*/ 0 w 821944"/>
                <a:gd name="T7" fmla="*/ 2102993 h 2179134"/>
                <a:gd name="T8" fmla="*/ 82296 w 821944"/>
                <a:gd name="T9" fmla="*/ 794385 h 2179134"/>
                <a:gd name="T10" fmla="*/ 160401 w 821944"/>
                <a:gd name="T11" fmla="*/ 330644 h 2179134"/>
                <a:gd name="T12" fmla="*/ 498157 w 821944"/>
                <a:gd name="T13" fmla="*/ 0 h 2179134"/>
                <a:gd name="T14" fmla="*/ 744410 w 821944"/>
                <a:gd name="T15" fmla="*/ 213677 h 2179134"/>
                <a:gd name="T16" fmla="*/ 747585 w 821944"/>
                <a:gd name="T17" fmla="*/ 287782 h 2179134"/>
                <a:gd name="T18" fmla="*/ 760158 w 821944"/>
                <a:gd name="T19" fmla="*/ 707835 h 2179134"/>
                <a:gd name="T20" fmla="*/ 713994 w 821944"/>
                <a:gd name="T21" fmla="*/ 728789 h 2179134"/>
                <a:gd name="T22" fmla="*/ 668719 w 821944"/>
                <a:gd name="T23" fmla="*/ 771779 h 2179134"/>
                <a:gd name="T24" fmla="*/ 661988 w 821944"/>
                <a:gd name="T25" fmla="*/ 835597 h 2179134"/>
                <a:gd name="T26" fmla="*/ 674878 w 821944"/>
                <a:gd name="T27" fmla="*/ 901001 h 2179134"/>
                <a:gd name="T28" fmla="*/ 585660 w 821944"/>
                <a:gd name="T29" fmla="*/ 886714 h 2179134"/>
                <a:gd name="T30" fmla="*/ 506730 w 821944"/>
                <a:gd name="T31" fmla="*/ 778447 h 2179134"/>
                <a:gd name="T32" fmla="*/ 486982 w 821944"/>
                <a:gd name="T33" fmla="*/ 528701 h 2179134"/>
                <a:gd name="T34" fmla="*/ 524446 w 821944"/>
                <a:gd name="T35" fmla="*/ 377761 h 2179134"/>
                <a:gd name="T36" fmla="*/ 508826 w 821944"/>
                <a:gd name="T37" fmla="*/ 226060 h 2179134"/>
                <a:gd name="T38" fmla="*/ 361886 w 821944"/>
                <a:gd name="T39" fmla="*/ 164655 h 2179134"/>
                <a:gd name="T40" fmla="*/ 199961 w 821944"/>
                <a:gd name="T41" fmla="*/ 365633 h 2179134"/>
                <a:gd name="T42" fmla="*/ 164274 w 821944"/>
                <a:gd name="T43" fmla="*/ 625411 h 2179134"/>
                <a:gd name="T44" fmla="*/ 236029 w 821944"/>
                <a:gd name="T45" fmla="*/ 958215 h 2179134"/>
                <a:gd name="T46" fmla="*/ 492887 w 821944"/>
                <a:gd name="T47" fmla="*/ 1169226 h 2179134"/>
                <a:gd name="T48" fmla="*/ 777176 w 821944"/>
                <a:gd name="T49" fmla="*/ 1105853 h 2179134"/>
                <a:gd name="T50" fmla="*/ 821944 w 821944"/>
                <a:gd name="T51" fmla="*/ 2125155 h 21791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6" name="Freeform 25">
              <a:extLst>
                <a:ext uri="{FF2B5EF4-FFF2-40B4-BE49-F238E27FC236}">
                  <a16:creationId xmlns:a16="http://schemas.microsoft.com/office/drawing/2014/main" id="{F073E955-27CD-42DB-9899-3EC544A47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393" y="3408616"/>
              <a:ext cx="302836" cy="74661"/>
            </a:xfrm>
            <a:custGeom>
              <a:avLst/>
              <a:gdLst>
                <a:gd name="T0" fmla="*/ 302836 w 302836"/>
                <a:gd name="T1" fmla="*/ 445 h 74661"/>
                <a:gd name="T2" fmla="*/ 302836 w 302836"/>
                <a:gd name="T3" fmla="*/ 61595 h 74661"/>
                <a:gd name="T4" fmla="*/ 4386 w 302836"/>
                <a:gd name="T5" fmla="*/ 61595 h 74661"/>
                <a:gd name="T6" fmla="*/ 894 w 302836"/>
                <a:gd name="T7" fmla="*/ 0 h 74661"/>
                <a:gd name="T8" fmla="*/ 302836 w 302836"/>
                <a:gd name="T9" fmla="*/ 445 h 746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7" name="Freeform 26">
              <a:extLst>
                <a:ext uri="{FF2B5EF4-FFF2-40B4-BE49-F238E27FC236}">
                  <a16:creationId xmlns:a16="http://schemas.microsoft.com/office/drawing/2014/main" id="{32CF164E-08A9-4C2B-9C79-8511923B0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07" y="3470211"/>
              <a:ext cx="305581" cy="313717"/>
            </a:xfrm>
            <a:custGeom>
              <a:avLst/>
              <a:gdLst>
                <a:gd name="T0" fmla="*/ 260056 w 305581"/>
                <a:gd name="T1" fmla="*/ 308356 h 313717"/>
                <a:gd name="T2" fmla="*/ 54570 w 305581"/>
                <a:gd name="T3" fmla="*/ 306515 h 313717"/>
                <a:gd name="T4" fmla="*/ 2373 w 305581"/>
                <a:gd name="T5" fmla="*/ 0 h 313717"/>
                <a:gd name="T6" fmla="*/ 300823 w 305581"/>
                <a:gd name="T7" fmla="*/ 0 h 313717"/>
                <a:gd name="T8" fmla="*/ 260056 w 305581"/>
                <a:gd name="T9" fmla="*/ 308356 h 313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8" name="Freeform 27">
              <a:extLst>
                <a:ext uri="{FF2B5EF4-FFF2-40B4-BE49-F238E27FC236}">
                  <a16:creationId xmlns:a16="http://schemas.microsoft.com/office/drawing/2014/main" id="{92574CCD-3188-406E-9484-B38D2F81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147" y="3906456"/>
              <a:ext cx="558990" cy="1623525"/>
            </a:xfrm>
            <a:custGeom>
              <a:avLst/>
              <a:gdLst>
                <a:gd name="T0" fmla="*/ 558991 w 558990"/>
                <a:gd name="T1" fmla="*/ 1778 h 1623525"/>
                <a:gd name="T2" fmla="*/ 548259 w 558990"/>
                <a:gd name="T3" fmla="*/ 76009 h 1623525"/>
                <a:gd name="T4" fmla="*/ 328422 w 558990"/>
                <a:gd name="T5" fmla="*/ 1598295 h 1623525"/>
                <a:gd name="T6" fmla="*/ 285750 w 558990"/>
                <a:gd name="T7" fmla="*/ 1615377 h 1623525"/>
                <a:gd name="T8" fmla="*/ 166243 w 558990"/>
                <a:gd name="T9" fmla="*/ 1611694 h 1623525"/>
                <a:gd name="T10" fmla="*/ 120650 w 558990"/>
                <a:gd name="T11" fmla="*/ 1585659 h 1623525"/>
                <a:gd name="T12" fmla="*/ 109601 w 558990"/>
                <a:gd name="T13" fmla="*/ 1077023 h 1623525"/>
                <a:gd name="T14" fmla="*/ 109601 w 558990"/>
                <a:gd name="T15" fmla="*/ 1076960 h 1623525"/>
                <a:gd name="T16" fmla="*/ 48768 w 558990"/>
                <a:gd name="T17" fmla="*/ 420434 h 1623525"/>
                <a:gd name="T18" fmla="*/ 48768 w 558990"/>
                <a:gd name="T19" fmla="*/ 420370 h 1623525"/>
                <a:gd name="T20" fmla="*/ 35179 w 558990"/>
                <a:gd name="T21" fmla="*/ 297942 h 1623525"/>
                <a:gd name="T22" fmla="*/ 0 w 558990"/>
                <a:gd name="T23" fmla="*/ 1905 h 1623525"/>
                <a:gd name="T24" fmla="*/ 558546 w 558990"/>
                <a:gd name="T25" fmla="*/ 0 h 1623525"/>
                <a:gd name="T26" fmla="*/ 558991 w 558990"/>
                <a:gd name="T27" fmla="*/ 1778 h 16235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39" name="Freeform 28">
              <a:extLst>
                <a:ext uri="{FF2B5EF4-FFF2-40B4-BE49-F238E27FC236}">
                  <a16:creationId xmlns:a16="http://schemas.microsoft.com/office/drawing/2014/main" id="{4DA384BC-3285-4A38-A642-E4FA3063D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11" y="3908250"/>
              <a:ext cx="6350" cy="47"/>
            </a:xfrm>
            <a:custGeom>
              <a:avLst/>
              <a:gdLst>
                <a:gd name="T0" fmla="*/ 0 w 6350"/>
                <a:gd name="T1" fmla="*/ 48 h 47"/>
                <a:gd name="T2" fmla="*/ 0 w 6350"/>
                <a:gd name="T3" fmla="*/ 48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CE6ABDD-905C-4081-9279-33E6294564B5}"/>
                </a:ext>
              </a:extLst>
            </p:cNvPr>
            <p:cNvSpPr/>
            <p:nvPr/>
          </p:nvSpPr>
          <p:spPr>
            <a:xfrm>
              <a:off x="5276763" y="4327820"/>
              <a:ext cx="334596" cy="1048800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41" name="Freeform 30">
              <a:extLst>
                <a:ext uri="{FF2B5EF4-FFF2-40B4-BE49-F238E27FC236}">
                  <a16:creationId xmlns:a16="http://schemas.microsoft.com/office/drawing/2014/main" id="{35421D96-686D-4CB9-93D0-75B47D4BF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915" y="4326699"/>
              <a:ext cx="63" cy="127"/>
            </a:xfrm>
            <a:custGeom>
              <a:avLst/>
              <a:gdLst>
                <a:gd name="T0" fmla="*/ 64 w 63"/>
                <a:gd name="T1" fmla="*/ 0 h 127"/>
                <a:gd name="T2" fmla="*/ 0 w 63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2" name="Freeform 31">
              <a:extLst>
                <a:ext uri="{FF2B5EF4-FFF2-40B4-BE49-F238E27FC236}">
                  <a16:creationId xmlns:a16="http://schemas.microsoft.com/office/drawing/2014/main" id="{F385293B-86BC-4E15-8624-C159F21B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401" y="5312981"/>
              <a:ext cx="157098" cy="171196"/>
            </a:xfrm>
            <a:custGeom>
              <a:avLst/>
              <a:gdLst>
                <a:gd name="T0" fmla="*/ 157099 w 157098"/>
                <a:gd name="T1" fmla="*/ 56515 h 171196"/>
                <a:gd name="T2" fmla="*/ 77851 w 157098"/>
                <a:gd name="T3" fmla="*/ 171196 h 171196"/>
                <a:gd name="T4" fmla="*/ 0 w 157098"/>
                <a:gd name="T5" fmla="*/ 113221 h 171196"/>
                <a:gd name="T6" fmla="*/ 59817 w 157098"/>
                <a:gd name="T7" fmla="*/ 0 h 171196"/>
                <a:gd name="T8" fmla="*/ 157099 w 157098"/>
                <a:gd name="T9" fmla="*/ 56515 h 171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3" name="Freeform 32">
              <a:extLst>
                <a:ext uri="{FF2B5EF4-FFF2-40B4-BE49-F238E27FC236}">
                  <a16:creationId xmlns:a16="http://schemas.microsoft.com/office/drawing/2014/main" id="{434E79CC-16DD-42F8-9CBF-FC5885F29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225" y="5408520"/>
              <a:ext cx="346201" cy="312638"/>
            </a:xfrm>
            <a:custGeom>
              <a:avLst/>
              <a:gdLst>
                <a:gd name="T0" fmla="*/ 330581 w 346201"/>
                <a:gd name="T1" fmla="*/ 312004 h 312638"/>
                <a:gd name="T2" fmla="*/ 131572 w 346201"/>
                <a:gd name="T3" fmla="*/ 312639 h 312638"/>
                <a:gd name="T4" fmla="*/ 66992 w 346201"/>
                <a:gd name="T5" fmla="*/ 144364 h 312638"/>
                <a:gd name="T6" fmla="*/ 41783 w 346201"/>
                <a:gd name="T7" fmla="*/ 157064 h 312638"/>
                <a:gd name="T8" fmla="*/ 0 w 346201"/>
                <a:gd name="T9" fmla="*/ 112296 h 312638"/>
                <a:gd name="T10" fmla="*/ 53022 w 346201"/>
                <a:gd name="T11" fmla="*/ 31143 h 312638"/>
                <a:gd name="T12" fmla="*/ 91758 w 346201"/>
                <a:gd name="T13" fmla="*/ 1616 h 312638"/>
                <a:gd name="T14" fmla="*/ 134048 w 346201"/>
                <a:gd name="T15" fmla="*/ 17681 h 312638"/>
                <a:gd name="T16" fmla="*/ 211899 w 346201"/>
                <a:gd name="T17" fmla="*/ 75657 h 312638"/>
                <a:gd name="T18" fmla="*/ 211265 w 346201"/>
                <a:gd name="T19" fmla="*/ 77371 h 312638"/>
                <a:gd name="T20" fmla="*/ 210503 w 346201"/>
                <a:gd name="T21" fmla="*/ 219357 h 312638"/>
                <a:gd name="T22" fmla="*/ 236029 w 346201"/>
                <a:gd name="T23" fmla="*/ 251044 h 312638"/>
                <a:gd name="T24" fmla="*/ 277241 w 346201"/>
                <a:gd name="T25" fmla="*/ 260505 h 312638"/>
                <a:gd name="T26" fmla="*/ 344043 w 346201"/>
                <a:gd name="T27" fmla="*/ 270284 h 312638"/>
                <a:gd name="T28" fmla="*/ 330581 w 346201"/>
                <a:gd name="T29" fmla="*/ 312004 h 3126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4" name="Freeform 33">
              <a:extLst>
                <a:ext uri="{FF2B5EF4-FFF2-40B4-BE49-F238E27FC236}">
                  <a16:creationId xmlns:a16="http://schemas.microsoft.com/office/drawing/2014/main" id="{CF22C0DF-A555-409B-8F42-D4F2D4079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454" y="5518150"/>
              <a:ext cx="119443" cy="127508"/>
            </a:xfrm>
            <a:custGeom>
              <a:avLst/>
              <a:gdLst>
                <a:gd name="T0" fmla="*/ 119443 w 119443"/>
                <a:gd name="T1" fmla="*/ 3683 h 127508"/>
                <a:gd name="T2" fmla="*/ 93091 w 119443"/>
                <a:gd name="T3" fmla="*/ 127508 h 127508"/>
                <a:gd name="T4" fmla="*/ 5017 w 119443"/>
                <a:gd name="T5" fmla="*/ 127508 h 127508"/>
                <a:gd name="T6" fmla="*/ 0 w 119443"/>
                <a:gd name="T7" fmla="*/ 0 h 127508"/>
                <a:gd name="T8" fmla="*/ 119443 w 119443"/>
                <a:gd name="T9" fmla="*/ 3683 h 127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5" name="Freeform 34">
              <a:extLst>
                <a:ext uri="{FF2B5EF4-FFF2-40B4-BE49-F238E27FC236}">
                  <a16:creationId xmlns:a16="http://schemas.microsoft.com/office/drawing/2014/main" id="{5F490894-D7D9-4BF0-A8DE-57D88DBAE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321" y="5645721"/>
              <a:ext cx="380318" cy="176275"/>
            </a:xfrm>
            <a:custGeom>
              <a:avLst/>
              <a:gdLst>
                <a:gd name="T0" fmla="*/ 380047 w 380318"/>
                <a:gd name="T1" fmla="*/ 167259 h 176275"/>
                <a:gd name="T2" fmla="*/ 378968 w 380318"/>
                <a:gd name="T3" fmla="*/ 176276 h 176275"/>
                <a:gd name="T4" fmla="*/ 133985 w 380318"/>
                <a:gd name="T5" fmla="*/ 176276 h 176275"/>
                <a:gd name="T6" fmla="*/ 80835 w 380318"/>
                <a:gd name="T7" fmla="*/ 136398 h 176275"/>
                <a:gd name="T8" fmla="*/ 74803 w 380318"/>
                <a:gd name="T9" fmla="*/ 176276 h 176275"/>
                <a:gd name="T10" fmla="*/ 0 w 380318"/>
                <a:gd name="T11" fmla="*/ 176276 h 176275"/>
                <a:gd name="T12" fmla="*/ 53149 w 380318"/>
                <a:gd name="T13" fmla="*/ 0 h 176275"/>
                <a:gd name="T14" fmla="*/ 141224 w 380318"/>
                <a:gd name="T15" fmla="*/ 0 h 176275"/>
                <a:gd name="T16" fmla="*/ 353187 w 380318"/>
                <a:gd name="T17" fmla="*/ 121857 h 176275"/>
                <a:gd name="T18" fmla="*/ 380047 w 380318"/>
                <a:gd name="T19" fmla="*/ 167259 h 176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6" name="Freeform 35">
              <a:extLst>
                <a:ext uri="{FF2B5EF4-FFF2-40B4-BE49-F238E27FC236}">
                  <a16:creationId xmlns:a16="http://schemas.microsoft.com/office/drawing/2014/main" id="{893C0AB5-B07A-4C8E-A442-0EB8F747C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207" y="2414651"/>
              <a:ext cx="102870" cy="122808"/>
            </a:xfrm>
            <a:custGeom>
              <a:avLst/>
              <a:gdLst>
                <a:gd name="T0" fmla="*/ 102870 w 102870"/>
                <a:gd name="T1" fmla="*/ 101854 h 122808"/>
                <a:gd name="T2" fmla="*/ 94043 w 102870"/>
                <a:gd name="T3" fmla="*/ 122809 h 122808"/>
                <a:gd name="T4" fmla="*/ 0 w 102870"/>
                <a:gd name="T5" fmla="*/ 23622 h 122808"/>
                <a:gd name="T6" fmla="*/ 12002 w 102870"/>
                <a:gd name="T7" fmla="*/ 0 h 122808"/>
                <a:gd name="T8" fmla="*/ 102870 w 102870"/>
                <a:gd name="T9" fmla="*/ 101854 h 122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7" name="Freeform 36">
              <a:extLst>
                <a:ext uri="{FF2B5EF4-FFF2-40B4-BE49-F238E27FC236}">
                  <a16:creationId xmlns:a16="http://schemas.microsoft.com/office/drawing/2014/main" id="{DB2D5251-605D-4D4F-A3A2-84CF479A3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47" y="2764535"/>
              <a:ext cx="290620" cy="377770"/>
            </a:xfrm>
            <a:custGeom>
              <a:avLst/>
              <a:gdLst>
                <a:gd name="T0" fmla="*/ 274003 w 290620"/>
                <a:gd name="T1" fmla="*/ 364427 h 377770"/>
                <a:gd name="T2" fmla="*/ 239078 w 290620"/>
                <a:gd name="T3" fmla="*/ 377762 h 377770"/>
                <a:gd name="T4" fmla="*/ 238189 w 290620"/>
                <a:gd name="T5" fmla="*/ 377762 h 377770"/>
                <a:gd name="T6" fmla="*/ 163703 w 290620"/>
                <a:gd name="T7" fmla="*/ 342900 h 377770"/>
                <a:gd name="T8" fmla="*/ 113284 w 290620"/>
                <a:gd name="T9" fmla="*/ 275844 h 377770"/>
                <a:gd name="T10" fmla="*/ 0 w 290620"/>
                <a:gd name="T11" fmla="*/ 96393 h 377770"/>
                <a:gd name="T12" fmla="*/ 35560 w 290620"/>
                <a:gd name="T13" fmla="*/ 68961 h 377770"/>
                <a:gd name="T14" fmla="*/ 101727 w 290620"/>
                <a:gd name="T15" fmla="*/ 0 h 377770"/>
                <a:gd name="T16" fmla="*/ 171196 w 290620"/>
                <a:gd name="T17" fmla="*/ 114681 h 377770"/>
                <a:gd name="T18" fmla="*/ 283083 w 290620"/>
                <a:gd name="T19" fmla="*/ 299466 h 377770"/>
                <a:gd name="T20" fmla="*/ 274003 w 290620"/>
                <a:gd name="T21" fmla="*/ 364427 h 3777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8" name="Freeform 37">
              <a:extLst>
                <a:ext uri="{FF2B5EF4-FFF2-40B4-BE49-F238E27FC236}">
                  <a16:creationId xmlns:a16="http://schemas.microsoft.com/office/drawing/2014/main" id="{2120D389-34FE-458B-B002-EFED23EE9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328" y="2438717"/>
              <a:ext cx="521792" cy="499504"/>
            </a:xfrm>
            <a:custGeom>
              <a:avLst/>
              <a:gdLst>
                <a:gd name="T0" fmla="*/ 521792 w 521792"/>
                <a:gd name="T1" fmla="*/ 405765 h 499504"/>
                <a:gd name="T2" fmla="*/ 452323 w 521792"/>
                <a:gd name="T3" fmla="*/ 478155 h 499504"/>
                <a:gd name="T4" fmla="*/ 429590 w 521792"/>
                <a:gd name="T5" fmla="*/ 486728 h 499504"/>
                <a:gd name="T6" fmla="*/ 349644 w 521792"/>
                <a:gd name="T7" fmla="*/ 498666 h 499504"/>
                <a:gd name="T8" fmla="*/ 215659 w 521792"/>
                <a:gd name="T9" fmla="*/ 486474 h 499504"/>
                <a:gd name="T10" fmla="*/ 160287 w 521792"/>
                <a:gd name="T11" fmla="*/ 461899 h 499504"/>
                <a:gd name="T12" fmla="*/ 106502 w 521792"/>
                <a:gd name="T13" fmla="*/ 411290 h 499504"/>
                <a:gd name="T14" fmla="*/ 37795 w 521792"/>
                <a:gd name="T15" fmla="*/ 408369 h 499504"/>
                <a:gd name="T16" fmla="*/ 584 w 521792"/>
                <a:gd name="T17" fmla="*/ 354394 h 499504"/>
                <a:gd name="T18" fmla="*/ 24333 w 521792"/>
                <a:gd name="T19" fmla="*/ 294005 h 499504"/>
                <a:gd name="T20" fmla="*/ 96088 w 521792"/>
                <a:gd name="T21" fmla="*/ 358267 h 499504"/>
                <a:gd name="T22" fmla="*/ 96914 w 521792"/>
                <a:gd name="T23" fmla="*/ 356616 h 499504"/>
                <a:gd name="T24" fmla="*/ 124028 w 521792"/>
                <a:gd name="T25" fmla="*/ 287211 h 499504"/>
                <a:gd name="T26" fmla="*/ 96723 w 521792"/>
                <a:gd name="T27" fmla="*/ 216472 h 499504"/>
                <a:gd name="T28" fmla="*/ 120218 w 521792"/>
                <a:gd name="T29" fmla="*/ 118301 h 499504"/>
                <a:gd name="T30" fmla="*/ 297193 w 521792"/>
                <a:gd name="T31" fmla="*/ 0 h 499504"/>
                <a:gd name="T32" fmla="*/ 324307 w 521792"/>
                <a:gd name="T33" fmla="*/ 39942 h 499504"/>
                <a:gd name="T34" fmla="*/ 482930 w 521792"/>
                <a:gd name="T35" fmla="*/ 319532 h 499504"/>
                <a:gd name="T36" fmla="*/ 521792 w 521792"/>
                <a:gd name="T37" fmla="*/ 405765 h 4995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49" name="Freeform 38">
              <a:extLst>
                <a:ext uri="{FF2B5EF4-FFF2-40B4-BE49-F238E27FC236}">
                  <a16:creationId xmlns:a16="http://schemas.microsoft.com/office/drawing/2014/main" id="{6AD31B4D-8821-4516-A8DE-42A75A811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958" y="1918435"/>
              <a:ext cx="834785" cy="1015287"/>
            </a:xfrm>
            <a:custGeom>
              <a:avLst/>
              <a:gdLst>
                <a:gd name="T0" fmla="*/ 834785 w 834785"/>
                <a:gd name="T1" fmla="*/ 622707 h 1015287"/>
                <a:gd name="T2" fmla="*/ 718517 w 834785"/>
                <a:gd name="T3" fmla="*/ 846100 h 1015287"/>
                <a:gd name="T4" fmla="*/ 652350 w 834785"/>
                <a:gd name="T5" fmla="*/ 915061 h 1015287"/>
                <a:gd name="T6" fmla="*/ 616790 w 834785"/>
                <a:gd name="T7" fmla="*/ 942494 h 1015287"/>
                <a:gd name="T8" fmla="*/ 612726 w 834785"/>
                <a:gd name="T9" fmla="*/ 936016 h 1015287"/>
                <a:gd name="T10" fmla="*/ 613107 w 834785"/>
                <a:gd name="T11" fmla="*/ 944970 h 1015287"/>
                <a:gd name="T12" fmla="*/ 328817 w 834785"/>
                <a:gd name="T13" fmla="*/ 1008343 h 1015287"/>
                <a:gd name="T14" fmla="*/ 71960 w 834785"/>
                <a:gd name="T15" fmla="*/ 797332 h 1015287"/>
                <a:gd name="T16" fmla="*/ 10619 w 834785"/>
                <a:gd name="T17" fmla="*/ 598133 h 1015287"/>
                <a:gd name="T18" fmla="*/ 10619 w 834785"/>
                <a:gd name="T19" fmla="*/ 598069 h 1015287"/>
                <a:gd name="T20" fmla="*/ 205 w 834785"/>
                <a:gd name="T21" fmla="*/ 464529 h 1015287"/>
                <a:gd name="T22" fmla="*/ 35892 w 834785"/>
                <a:gd name="T23" fmla="*/ 204750 h 1015287"/>
                <a:gd name="T24" fmla="*/ 197817 w 834785"/>
                <a:gd name="T25" fmla="*/ 3773 h 1015287"/>
                <a:gd name="T26" fmla="*/ 344756 w 834785"/>
                <a:gd name="T27" fmla="*/ 65177 h 1015287"/>
                <a:gd name="T28" fmla="*/ 360377 w 834785"/>
                <a:gd name="T29" fmla="*/ 216879 h 1015287"/>
                <a:gd name="T30" fmla="*/ 322912 w 834785"/>
                <a:gd name="T31" fmla="*/ 367819 h 1015287"/>
                <a:gd name="T32" fmla="*/ 342660 w 834785"/>
                <a:gd name="T33" fmla="*/ 617564 h 1015287"/>
                <a:gd name="T34" fmla="*/ 421591 w 834785"/>
                <a:gd name="T35" fmla="*/ 725832 h 1015287"/>
                <a:gd name="T36" fmla="*/ 510808 w 834785"/>
                <a:gd name="T37" fmla="*/ 740119 h 1015287"/>
                <a:gd name="T38" fmla="*/ 601867 w 834785"/>
                <a:gd name="T39" fmla="*/ 698019 h 1015287"/>
                <a:gd name="T40" fmla="*/ 616219 w 834785"/>
                <a:gd name="T41" fmla="*/ 685191 h 1015287"/>
                <a:gd name="T42" fmla="*/ 619139 w 834785"/>
                <a:gd name="T43" fmla="*/ 682270 h 1015287"/>
                <a:gd name="T44" fmla="*/ 717310 w 834785"/>
                <a:gd name="T45" fmla="*/ 498946 h 1015287"/>
                <a:gd name="T46" fmla="*/ 737186 w 834785"/>
                <a:gd name="T47" fmla="*/ 519901 h 1015287"/>
                <a:gd name="T48" fmla="*/ 831229 w 834785"/>
                <a:gd name="T49" fmla="*/ 619088 h 1015287"/>
                <a:gd name="T50" fmla="*/ 834785 w 834785"/>
                <a:gd name="T51" fmla="*/ 622707 h 10152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0" name="Freeform 39">
              <a:extLst>
                <a:ext uri="{FF2B5EF4-FFF2-40B4-BE49-F238E27FC236}">
                  <a16:creationId xmlns:a16="http://schemas.microsoft.com/office/drawing/2014/main" id="{C4EEDB92-BD0D-4C78-8176-CA60CB780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11" y="2298233"/>
              <a:ext cx="382073" cy="613063"/>
            </a:xfrm>
            <a:custGeom>
              <a:avLst/>
              <a:gdLst>
                <a:gd name="T0" fmla="*/ 371983 w 382073"/>
                <a:gd name="T1" fmla="*/ 140421 h 613063"/>
                <a:gd name="T2" fmla="*/ 195009 w 382073"/>
                <a:gd name="T3" fmla="*/ 258721 h 613063"/>
                <a:gd name="T4" fmla="*/ 171514 w 382073"/>
                <a:gd name="T5" fmla="*/ 356892 h 613063"/>
                <a:gd name="T6" fmla="*/ 198818 w 382073"/>
                <a:gd name="T7" fmla="*/ 427631 h 613063"/>
                <a:gd name="T8" fmla="*/ 171704 w 382073"/>
                <a:gd name="T9" fmla="*/ 497037 h 613063"/>
                <a:gd name="T10" fmla="*/ 170879 w 382073"/>
                <a:gd name="T11" fmla="*/ 498688 h 613063"/>
                <a:gd name="T12" fmla="*/ 99123 w 382073"/>
                <a:gd name="T13" fmla="*/ 434426 h 613063"/>
                <a:gd name="T14" fmla="*/ 75374 w 382073"/>
                <a:gd name="T15" fmla="*/ 494814 h 613063"/>
                <a:gd name="T16" fmla="*/ 112585 w 382073"/>
                <a:gd name="T17" fmla="*/ 548789 h 613063"/>
                <a:gd name="T18" fmla="*/ 181292 w 382073"/>
                <a:gd name="T19" fmla="*/ 551710 h 613063"/>
                <a:gd name="T20" fmla="*/ 235077 w 382073"/>
                <a:gd name="T21" fmla="*/ 602320 h 613063"/>
                <a:gd name="T22" fmla="*/ 234505 w 382073"/>
                <a:gd name="T23" fmla="*/ 603209 h 613063"/>
                <a:gd name="T24" fmla="*/ 188849 w 382073"/>
                <a:gd name="T25" fmla="*/ 611718 h 613063"/>
                <a:gd name="T26" fmla="*/ 147066 w 382073"/>
                <a:gd name="T27" fmla="*/ 590509 h 613063"/>
                <a:gd name="T28" fmla="*/ 69469 w 382073"/>
                <a:gd name="T29" fmla="*/ 580920 h 613063"/>
                <a:gd name="T30" fmla="*/ 0 w 382073"/>
                <a:gd name="T31" fmla="*/ 466239 h 613063"/>
                <a:gd name="T32" fmla="*/ 116268 w 382073"/>
                <a:gd name="T33" fmla="*/ 242846 h 613063"/>
                <a:gd name="T34" fmla="*/ 112776 w 382073"/>
                <a:gd name="T35" fmla="*/ 239163 h 613063"/>
                <a:gd name="T36" fmla="*/ 121603 w 382073"/>
                <a:gd name="T37" fmla="*/ 218208 h 613063"/>
                <a:gd name="T38" fmla="*/ 121666 w 382073"/>
                <a:gd name="T39" fmla="*/ 218081 h 613063"/>
                <a:gd name="T40" fmla="*/ 146367 w 382073"/>
                <a:gd name="T41" fmla="*/ 202968 h 613063"/>
                <a:gd name="T42" fmla="*/ 151193 w 382073"/>
                <a:gd name="T43" fmla="*/ 199476 h 613063"/>
                <a:gd name="T44" fmla="*/ 151321 w 382073"/>
                <a:gd name="T45" fmla="*/ 199412 h 613063"/>
                <a:gd name="T46" fmla="*/ 160401 w 382073"/>
                <a:gd name="T47" fmla="*/ 192173 h 613063"/>
                <a:gd name="T48" fmla="*/ 160528 w 382073"/>
                <a:gd name="T49" fmla="*/ 192046 h 613063"/>
                <a:gd name="T50" fmla="*/ 169164 w 382073"/>
                <a:gd name="T51" fmla="*/ 184363 h 613063"/>
                <a:gd name="T52" fmla="*/ 173673 w 382073"/>
                <a:gd name="T53" fmla="*/ 179981 h 613063"/>
                <a:gd name="T54" fmla="*/ 178689 w 382073"/>
                <a:gd name="T55" fmla="*/ 174838 h 613063"/>
                <a:gd name="T56" fmla="*/ 183579 w 382073"/>
                <a:gd name="T57" fmla="*/ 169567 h 613063"/>
                <a:gd name="T58" fmla="*/ 187261 w 382073"/>
                <a:gd name="T59" fmla="*/ 165313 h 613063"/>
                <a:gd name="T60" fmla="*/ 192786 w 382073"/>
                <a:gd name="T61" fmla="*/ 158518 h 613063"/>
                <a:gd name="T62" fmla="*/ 197929 w 382073"/>
                <a:gd name="T63" fmla="*/ 151724 h 613063"/>
                <a:gd name="T64" fmla="*/ 201295 w 382073"/>
                <a:gd name="T65" fmla="*/ 146961 h 613063"/>
                <a:gd name="T66" fmla="*/ 204978 w 382073"/>
                <a:gd name="T67" fmla="*/ 141500 h 613063"/>
                <a:gd name="T68" fmla="*/ 205677 w 382073"/>
                <a:gd name="T69" fmla="*/ 140357 h 613063"/>
                <a:gd name="T70" fmla="*/ 208598 w 382073"/>
                <a:gd name="T71" fmla="*/ 135658 h 613063"/>
                <a:gd name="T72" fmla="*/ 209867 w 382073"/>
                <a:gd name="T73" fmla="*/ 133499 h 613063"/>
                <a:gd name="T74" fmla="*/ 212725 w 382073"/>
                <a:gd name="T75" fmla="*/ 128546 h 613063"/>
                <a:gd name="T76" fmla="*/ 216154 w 382073"/>
                <a:gd name="T77" fmla="*/ 122196 h 613063"/>
                <a:gd name="T78" fmla="*/ 219329 w 382073"/>
                <a:gd name="T79" fmla="*/ 115783 h 613063"/>
                <a:gd name="T80" fmla="*/ 220790 w 382073"/>
                <a:gd name="T81" fmla="*/ 112671 h 613063"/>
                <a:gd name="T82" fmla="*/ 228727 w 382073"/>
                <a:gd name="T83" fmla="*/ 93049 h 613063"/>
                <a:gd name="T84" fmla="*/ 230759 w 382073"/>
                <a:gd name="T85" fmla="*/ 87081 h 613063"/>
                <a:gd name="T86" fmla="*/ 230886 w 382073"/>
                <a:gd name="T87" fmla="*/ 86699 h 613063"/>
                <a:gd name="T88" fmla="*/ 232473 w 382073"/>
                <a:gd name="T89" fmla="*/ 81620 h 613063"/>
                <a:gd name="T90" fmla="*/ 237680 w 382073"/>
                <a:gd name="T91" fmla="*/ 60030 h 613063"/>
                <a:gd name="T92" fmla="*/ 238379 w 382073"/>
                <a:gd name="T93" fmla="*/ 56156 h 613063"/>
                <a:gd name="T94" fmla="*/ 238887 w 382073"/>
                <a:gd name="T95" fmla="*/ 52727 h 613063"/>
                <a:gd name="T96" fmla="*/ 239649 w 382073"/>
                <a:gd name="T97" fmla="*/ 47139 h 613063"/>
                <a:gd name="T98" fmla="*/ 240348 w 382073"/>
                <a:gd name="T99" fmla="*/ 40408 h 613063"/>
                <a:gd name="T100" fmla="*/ 240919 w 382073"/>
                <a:gd name="T101" fmla="*/ 32852 h 613063"/>
                <a:gd name="T102" fmla="*/ 253048 w 382073"/>
                <a:gd name="T103" fmla="*/ 86 h 613063"/>
                <a:gd name="T104" fmla="*/ 360426 w 382073"/>
                <a:gd name="T105" fmla="*/ 49489 h 613063"/>
                <a:gd name="T106" fmla="*/ 381000 w 382073"/>
                <a:gd name="T107" fmla="*/ 94383 h 613063"/>
                <a:gd name="T108" fmla="*/ 371983 w 382073"/>
                <a:gd name="T109" fmla="*/ 140421 h 6130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1" name="Freeform 40">
              <a:extLst>
                <a:ext uri="{FF2B5EF4-FFF2-40B4-BE49-F238E27FC236}">
                  <a16:creationId xmlns:a16="http://schemas.microsoft.com/office/drawing/2014/main" id="{110F5550-F441-4583-9C89-88BF72CFC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807" y="2628519"/>
              <a:ext cx="86106" cy="81660"/>
            </a:xfrm>
            <a:custGeom>
              <a:avLst/>
              <a:gdLst>
                <a:gd name="T0" fmla="*/ 60833 w 86106"/>
                <a:gd name="T1" fmla="*/ 81661 h 81660"/>
                <a:gd name="T2" fmla="*/ 86106 w 86106"/>
                <a:gd name="T3" fmla="*/ 69786 h 81660"/>
                <a:gd name="T4" fmla="*/ 0 w 86106"/>
                <a:gd name="T5" fmla="*/ 0 h 81660"/>
                <a:gd name="T6" fmla="*/ 60833 w 86106"/>
                <a:gd name="T7" fmla="*/ 81661 h 816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2" name="Freeform 41">
              <a:extLst>
                <a:ext uri="{FF2B5EF4-FFF2-40B4-BE49-F238E27FC236}">
                  <a16:creationId xmlns:a16="http://schemas.microsoft.com/office/drawing/2014/main" id="{467BCDEC-7678-423D-8041-1A48372BE3F5}"/>
                </a:ext>
              </a:extLst>
            </p:cNvPr>
            <p:cNvSpPr>
              <a:spLocks/>
            </p:cNvSpPr>
            <p:nvPr/>
          </p:nvSpPr>
          <p:spPr bwMode="auto">
            <a:xfrm rot="-1039232">
              <a:off x="6669668" y="2747799"/>
              <a:ext cx="74798" cy="109594"/>
            </a:xfrm>
            <a:custGeom>
              <a:avLst/>
              <a:gdLst>
                <a:gd name="T0" fmla="*/ 74798 w 74798"/>
                <a:gd name="T1" fmla="*/ 54797 h 109594"/>
                <a:gd name="T2" fmla="*/ 37399 w 74798"/>
                <a:gd name="T3" fmla="*/ 109595 h 109594"/>
                <a:gd name="T4" fmla="*/ -1 w 74798"/>
                <a:gd name="T5" fmla="*/ 54797 h 109594"/>
                <a:gd name="T6" fmla="*/ 37399 w 74798"/>
                <a:gd name="T7" fmla="*/ 0 h 109594"/>
                <a:gd name="T8" fmla="*/ 74798 w 74798"/>
                <a:gd name="T9" fmla="*/ 54797 h 109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3" name="Freeform 42">
              <a:extLst>
                <a:ext uri="{FF2B5EF4-FFF2-40B4-BE49-F238E27FC236}">
                  <a16:creationId xmlns:a16="http://schemas.microsoft.com/office/drawing/2014/main" id="{8C18A242-8E61-4AE2-AF98-4EAD4BBAB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76" y="2654173"/>
              <a:ext cx="17906" cy="23177"/>
            </a:xfrm>
            <a:custGeom>
              <a:avLst/>
              <a:gdLst>
                <a:gd name="T0" fmla="*/ 0 w 17906"/>
                <a:gd name="T1" fmla="*/ 0 h 23177"/>
                <a:gd name="T2" fmla="*/ 17907 w 17906"/>
                <a:gd name="T3" fmla="*/ 23177 h 231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4" name="Freeform 43">
              <a:extLst>
                <a:ext uri="{FF2B5EF4-FFF2-40B4-BE49-F238E27FC236}">
                  <a16:creationId xmlns:a16="http://schemas.microsoft.com/office/drawing/2014/main" id="{49779251-F730-4C58-841C-5A3EB862B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335" y="2588514"/>
              <a:ext cx="15811" cy="20002"/>
            </a:xfrm>
            <a:custGeom>
              <a:avLst/>
              <a:gdLst>
                <a:gd name="T0" fmla="*/ 0 w 15811"/>
                <a:gd name="T1" fmla="*/ 0 h 20002"/>
                <a:gd name="T2" fmla="*/ 15811 w 15811"/>
                <a:gd name="T3" fmla="*/ 20002 h 2000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5" name="Freeform 44">
              <a:extLst>
                <a:ext uri="{FF2B5EF4-FFF2-40B4-BE49-F238E27FC236}">
                  <a16:creationId xmlns:a16="http://schemas.microsoft.com/office/drawing/2014/main" id="{9E045582-C79E-4276-88EC-0A9E73B19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967" y="2595689"/>
              <a:ext cx="33351" cy="54991"/>
            </a:xfrm>
            <a:custGeom>
              <a:avLst/>
              <a:gdLst>
                <a:gd name="T0" fmla="*/ 14 w 33351"/>
                <a:gd name="T1" fmla="*/ 54991 h 54991"/>
                <a:gd name="T2" fmla="*/ 33351 w 33351"/>
                <a:gd name="T3" fmla="*/ 0 h 5499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56" name="Freeform 45">
              <a:extLst>
                <a:ext uri="{FF2B5EF4-FFF2-40B4-BE49-F238E27FC236}">
                  <a16:creationId xmlns:a16="http://schemas.microsoft.com/office/drawing/2014/main" id="{FFC93F4F-A4D4-4378-B723-AC927E191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569" y="2539936"/>
              <a:ext cx="49466" cy="15049"/>
            </a:xfrm>
            <a:custGeom>
              <a:avLst/>
              <a:gdLst>
                <a:gd name="T0" fmla="*/ 0 w 49466"/>
                <a:gd name="T1" fmla="*/ 1651 h 15049"/>
                <a:gd name="T2" fmla="*/ 49467 w 49466"/>
                <a:gd name="T3" fmla="*/ 15049 h 150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95DAEC5-D0A2-4197-AC17-0DC9E28FC0AE}"/>
                </a:ext>
              </a:extLst>
            </p:cNvPr>
            <p:cNvSpPr/>
            <p:nvPr/>
          </p:nvSpPr>
          <p:spPr>
            <a:xfrm>
              <a:off x="6045926" y="2397537"/>
              <a:ext cx="197900" cy="204047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58" name="Freeform 47">
              <a:extLst>
                <a:ext uri="{FF2B5EF4-FFF2-40B4-BE49-F238E27FC236}">
                  <a16:creationId xmlns:a16="http://schemas.microsoft.com/office/drawing/2014/main" id="{295D7EB7-DAA1-451C-AB2F-FF02A339F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16" y="2900552"/>
              <a:ext cx="323267" cy="192525"/>
            </a:xfrm>
            <a:custGeom>
              <a:avLst/>
              <a:gdLst>
                <a:gd name="T0" fmla="*/ 315404 w 323267"/>
                <a:gd name="T1" fmla="*/ 159957 h 192525"/>
                <a:gd name="T2" fmla="*/ 270065 w 323267"/>
                <a:gd name="T3" fmla="*/ 184658 h 192525"/>
                <a:gd name="T4" fmla="*/ 176721 w 323267"/>
                <a:gd name="T5" fmla="*/ 191707 h 192525"/>
                <a:gd name="T6" fmla="*/ 176593 w 323267"/>
                <a:gd name="T7" fmla="*/ 191643 h 192525"/>
                <a:gd name="T8" fmla="*/ 139637 w 323267"/>
                <a:gd name="T9" fmla="*/ 186880 h 192525"/>
                <a:gd name="T10" fmla="*/ 86487 w 323267"/>
                <a:gd name="T11" fmla="*/ 116078 h 192525"/>
                <a:gd name="T12" fmla="*/ 0 w 323267"/>
                <a:gd name="T13" fmla="*/ 889 h 192525"/>
                <a:gd name="T14" fmla="*/ 572 w 323267"/>
                <a:gd name="T15" fmla="*/ 0 h 192525"/>
                <a:gd name="T16" fmla="*/ 55943 w 323267"/>
                <a:gd name="T17" fmla="*/ 24574 h 192525"/>
                <a:gd name="T18" fmla="*/ 189928 w 323267"/>
                <a:gd name="T19" fmla="*/ 36767 h 192525"/>
                <a:gd name="T20" fmla="*/ 269875 w 323267"/>
                <a:gd name="T21" fmla="*/ 24829 h 192525"/>
                <a:gd name="T22" fmla="*/ 300609 w 323267"/>
                <a:gd name="T23" fmla="*/ 69152 h 192525"/>
                <a:gd name="T24" fmla="*/ 314262 w 323267"/>
                <a:gd name="T25" fmla="*/ 96266 h 192525"/>
                <a:gd name="T26" fmla="*/ 320675 w 323267"/>
                <a:gd name="T27" fmla="*/ 114745 h 192525"/>
                <a:gd name="T28" fmla="*/ 315404 w 323267"/>
                <a:gd name="T29" fmla="*/ 159957 h 1925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678E9693-570D-46A8-A5F5-5AFE684F8BBE}"/>
                </a:ext>
              </a:extLst>
            </p:cNvPr>
            <p:cNvSpPr/>
            <p:nvPr/>
          </p:nvSpPr>
          <p:spPr>
            <a:xfrm>
              <a:off x="6509055" y="3087215"/>
              <a:ext cx="985426" cy="897806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0" name="Freeform 49">
              <a:extLst>
                <a:ext uri="{FF2B5EF4-FFF2-40B4-BE49-F238E27FC236}">
                  <a16:creationId xmlns:a16="http://schemas.microsoft.com/office/drawing/2014/main" id="{5B54689C-15DF-4D9B-8F66-1F25E1EB6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503" y="3745106"/>
              <a:ext cx="256355" cy="159149"/>
            </a:xfrm>
            <a:custGeom>
              <a:avLst/>
              <a:gdLst>
                <a:gd name="T0" fmla="*/ 242315 w 256355"/>
                <a:gd name="T1" fmla="*/ 112455 h 159149"/>
                <a:gd name="T2" fmla="*/ 242315 w 256355"/>
                <a:gd name="T3" fmla="*/ 112455 h 159149"/>
                <a:gd name="T4" fmla="*/ 219202 w 256355"/>
                <a:gd name="T5" fmla="*/ 127759 h 159149"/>
                <a:gd name="T6" fmla="*/ 133477 w 256355"/>
                <a:gd name="T7" fmla="*/ 121727 h 159149"/>
                <a:gd name="T8" fmla="*/ 79565 w 256355"/>
                <a:gd name="T9" fmla="*/ 147127 h 159149"/>
                <a:gd name="T10" fmla="*/ 34861 w 256355"/>
                <a:gd name="T11" fmla="*/ 158684 h 159149"/>
                <a:gd name="T12" fmla="*/ 0 w 256355"/>
                <a:gd name="T13" fmla="*/ 92262 h 159149"/>
                <a:gd name="T14" fmla="*/ 32131 w 256355"/>
                <a:gd name="T15" fmla="*/ 28191 h 159149"/>
                <a:gd name="T16" fmla="*/ 93980 w 256355"/>
                <a:gd name="T17" fmla="*/ 568 h 159149"/>
                <a:gd name="T18" fmla="*/ 87058 w 256355"/>
                <a:gd name="T19" fmla="*/ 14538 h 159149"/>
                <a:gd name="T20" fmla="*/ 128143 w 256355"/>
                <a:gd name="T21" fmla="*/ 6601 h 159149"/>
                <a:gd name="T22" fmla="*/ 179768 w 256355"/>
                <a:gd name="T23" fmla="*/ 15999 h 159149"/>
                <a:gd name="T24" fmla="*/ 254000 w 256355"/>
                <a:gd name="T25" fmla="*/ 76959 h 159149"/>
                <a:gd name="T26" fmla="*/ 242315 w 256355"/>
                <a:gd name="T27" fmla="*/ 112455 h 159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1" name="Freeform 50">
              <a:extLst>
                <a:ext uri="{FF2B5EF4-FFF2-40B4-BE49-F238E27FC236}">
                  <a16:creationId xmlns:a16="http://schemas.microsoft.com/office/drawing/2014/main" id="{4A13C7B9-EB42-4965-858D-97768BC55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573" y="2994638"/>
              <a:ext cx="961072" cy="862904"/>
            </a:xfrm>
            <a:custGeom>
              <a:avLst/>
              <a:gdLst>
                <a:gd name="T0" fmla="*/ 920052 w 961072"/>
                <a:gd name="T1" fmla="*/ 765006 h 862904"/>
                <a:gd name="T2" fmla="*/ 926973 w 961072"/>
                <a:gd name="T3" fmla="*/ 751036 h 862904"/>
                <a:gd name="T4" fmla="*/ 865124 w 961072"/>
                <a:gd name="T5" fmla="*/ 778659 h 862904"/>
                <a:gd name="T6" fmla="*/ 832993 w 961072"/>
                <a:gd name="T7" fmla="*/ 842730 h 862904"/>
                <a:gd name="T8" fmla="*/ 484124 w 961072"/>
                <a:gd name="T9" fmla="*/ 814155 h 862904"/>
                <a:gd name="T10" fmla="*/ 256222 w 961072"/>
                <a:gd name="T11" fmla="*/ 556790 h 862904"/>
                <a:gd name="T12" fmla="*/ 172339 w 961072"/>
                <a:gd name="T13" fmla="*/ 257006 h 862904"/>
                <a:gd name="T14" fmla="*/ 0 w 961072"/>
                <a:gd name="T15" fmla="*/ 97558 h 862904"/>
                <a:gd name="T16" fmla="*/ 93345 w 961072"/>
                <a:gd name="T17" fmla="*/ 90509 h 862904"/>
                <a:gd name="T18" fmla="*/ 138684 w 961072"/>
                <a:gd name="T19" fmla="*/ 65808 h 862904"/>
                <a:gd name="T20" fmla="*/ 144018 w 961072"/>
                <a:gd name="T21" fmla="*/ 20659 h 862904"/>
                <a:gd name="T22" fmla="*/ 137605 w 961072"/>
                <a:gd name="T23" fmla="*/ 2181 h 862904"/>
                <a:gd name="T24" fmla="*/ 581216 w 961072"/>
                <a:gd name="T25" fmla="*/ 219859 h 862904"/>
                <a:gd name="T26" fmla="*/ 833565 w 961072"/>
                <a:gd name="T27" fmla="*/ 559647 h 862904"/>
                <a:gd name="T28" fmla="*/ 944182 w 961072"/>
                <a:gd name="T29" fmla="*/ 729446 h 862904"/>
                <a:gd name="T30" fmla="*/ 944182 w 961072"/>
                <a:gd name="T31" fmla="*/ 729510 h 862904"/>
                <a:gd name="T32" fmla="*/ 961072 w 961072"/>
                <a:gd name="T33" fmla="*/ 757069 h 862904"/>
                <a:gd name="T34" fmla="*/ 920052 w 961072"/>
                <a:gd name="T35" fmla="*/ 765006 h 8629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D58EBE37-8497-4B14-B8FA-3900A1EAF99C}"/>
                </a:ext>
              </a:extLst>
            </p:cNvPr>
            <p:cNvSpPr/>
            <p:nvPr/>
          </p:nvSpPr>
          <p:spPr>
            <a:xfrm>
              <a:off x="7457756" y="3554483"/>
              <a:ext cx="269309" cy="187723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3" name="Freeform 52">
              <a:extLst>
                <a:ext uri="{FF2B5EF4-FFF2-40B4-BE49-F238E27FC236}">
                  <a16:creationId xmlns:a16="http://schemas.microsoft.com/office/drawing/2014/main" id="{EFD37B7F-AF0A-412E-A877-FF48F0325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1820" y="3627768"/>
              <a:ext cx="225698" cy="143702"/>
            </a:xfrm>
            <a:custGeom>
              <a:avLst/>
              <a:gdLst>
                <a:gd name="T0" fmla="*/ 225679 w 225698"/>
                <a:gd name="T1" fmla="*/ 112572 h 143702"/>
                <a:gd name="T2" fmla="*/ 211455 w 225698"/>
                <a:gd name="T3" fmla="*/ 133591 h 143702"/>
                <a:gd name="T4" fmla="*/ 192786 w 225698"/>
                <a:gd name="T5" fmla="*/ 120573 h 143702"/>
                <a:gd name="T6" fmla="*/ 90615 w 225698"/>
                <a:gd name="T7" fmla="*/ 95872 h 143702"/>
                <a:gd name="T8" fmla="*/ 87376 w 225698"/>
                <a:gd name="T9" fmla="*/ 96062 h 143702"/>
                <a:gd name="T10" fmla="*/ 93345 w 225698"/>
                <a:gd name="T11" fmla="*/ 111556 h 143702"/>
                <a:gd name="T12" fmla="*/ 111506 w 225698"/>
                <a:gd name="T13" fmla="*/ 121589 h 143702"/>
                <a:gd name="T14" fmla="*/ 117222 w 225698"/>
                <a:gd name="T15" fmla="*/ 139369 h 143702"/>
                <a:gd name="T16" fmla="*/ 96774 w 225698"/>
                <a:gd name="T17" fmla="*/ 141909 h 143702"/>
                <a:gd name="T18" fmla="*/ 65660 w 225698"/>
                <a:gd name="T19" fmla="*/ 132702 h 143702"/>
                <a:gd name="T20" fmla="*/ 61785 w 225698"/>
                <a:gd name="T21" fmla="*/ 131559 h 143702"/>
                <a:gd name="T22" fmla="*/ 18352 w 225698"/>
                <a:gd name="T23" fmla="*/ 113652 h 143702"/>
                <a:gd name="T24" fmla="*/ 0 w 225698"/>
                <a:gd name="T25" fmla="*/ 94411 h 143702"/>
                <a:gd name="T26" fmla="*/ 318 w 225698"/>
                <a:gd name="T27" fmla="*/ 93268 h 143702"/>
                <a:gd name="T28" fmla="*/ 7176 w 225698"/>
                <a:gd name="T29" fmla="*/ 65074 h 143702"/>
                <a:gd name="T30" fmla="*/ 14224 w 225698"/>
                <a:gd name="T31" fmla="*/ 12178 h 143702"/>
                <a:gd name="T32" fmla="*/ 65660 w 225698"/>
                <a:gd name="T33" fmla="*/ 368 h 143702"/>
                <a:gd name="T34" fmla="*/ 124461 w 225698"/>
                <a:gd name="T35" fmla="*/ 7353 h 143702"/>
                <a:gd name="T36" fmla="*/ 183007 w 225698"/>
                <a:gd name="T37" fmla="*/ 41135 h 143702"/>
                <a:gd name="T38" fmla="*/ 218440 w 225698"/>
                <a:gd name="T39" fmla="*/ 86728 h 143702"/>
                <a:gd name="T40" fmla="*/ 224410 w 225698"/>
                <a:gd name="T41" fmla="*/ 101714 h 143702"/>
                <a:gd name="T42" fmla="*/ 225679 w 225698"/>
                <a:gd name="T43" fmla="*/ 112572 h 143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64" name="Freeform 53">
              <a:extLst>
                <a:ext uri="{FF2B5EF4-FFF2-40B4-BE49-F238E27FC236}">
                  <a16:creationId xmlns:a16="http://schemas.microsoft.com/office/drawing/2014/main" id="{F9C4AD5C-4257-43F4-82E9-51935DC8B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42" y="3016630"/>
              <a:ext cx="122110" cy="128651"/>
            </a:xfrm>
            <a:custGeom>
              <a:avLst/>
              <a:gdLst>
                <a:gd name="T0" fmla="*/ 122111 w 122110"/>
                <a:gd name="T1" fmla="*/ 70802 h 128651"/>
                <a:gd name="T2" fmla="*/ 98362 w 122110"/>
                <a:gd name="T3" fmla="*/ 100584 h 128651"/>
                <a:gd name="T4" fmla="*/ 47625 w 122110"/>
                <a:gd name="T5" fmla="*/ 128651 h 128651"/>
                <a:gd name="T6" fmla="*/ 0 w 122110"/>
                <a:gd name="T7" fmla="*/ 52070 h 128651"/>
                <a:gd name="T8" fmla="*/ 68961 w 122110"/>
                <a:gd name="T9" fmla="*/ 0 h 128651"/>
                <a:gd name="T10" fmla="*/ 122111 w 122110"/>
                <a:gd name="T11" fmla="*/ 70802 h 128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A0F5F2FD-AF12-4935-9914-777738085561}"/>
                </a:ext>
              </a:extLst>
            </p:cNvPr>
            <p:cNvSpPr/>
            <p:nvPr/>
          </p:nvSpPr>
          <p:spPr>
            <a:xfrm>
              <a:off x="6282591" y="2879088"/>
              <a:ext cx="250946" cy="248937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66" name="Freeform 55">
              <a:extLst>
                <a:ext uri="{FF2B5EF4-FFF2-40B4-BE49-F238E27FC236}">
                  <a16:creationId xmlns:a16="http://schemas.microsoft.com/office/drawing/2014/main" id="{02B25C55-1239-4D8A-A592-120A521A1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7412" y="3957819"/>
              <a:ext cx="733420" cy="200731"/>
            </a:xfrm>
            <a:custGeom>
              <a:avLst/>
              <a:gdLst/>
              <a:ahLst/>
              <a:cxnLst/>
              <a:rect l="0" t="0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D190C54-3644-4DAF-BCB1-B6A1D00A96AC}"/>
                </a:ext>
              </a:extLst>
            </p:cNvPr>
            <p:cNvSpPr/>
            <p:nvPr/>
          </p:nvSpPr>
          <p:spPr>
            <a:xfrm>
              <a:off x="7290459" y="3911564"/>
              <a:ext cx="442727" cy="138752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C2CD2791-222C-49FD-AC72-A9EA19A09886}"/>
                </a:ext>
              </a:extLst>
            </p:cNvPr>
            <p:cNvSpPr/>
            <p:nvPr/>
          </p:nvSpPr>
          <p:spPr>
            <a:xfrm>
              <a:off x="6951782" y="3976859"/>
              <a:ext cx="263187" cy="120388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213BB00C-44C5-43C5-BBB6-9C504A0180C6}"/>
                </a:ext>
              </a:extLst>
            </p:cNvPr>
            <p:cNvSpPr/>
            <p:nvPr/>
          </p:nvSpPr>
          <p:spPr>
            <a:xfrm>
              <a:off x="7263935" y="3858512"/>
              <a:ext cx="2103465" cy="1030437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0" name="Freeform 59">
              <a:extLst>
                <a:ext uri="{FF2B5EF4-FFF2-40B4-BE49-F238E27FC236}">
                  <a16:creationId xmlns:a16="http://schemas.microsoft.com/office/drawing/2014/main" id="{B42741E5-8E45-456C-80C6-EEB021A30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559" y="4805171"/>
              <a:ext cx="132397" cy="135318"/>
            </a:xfrm>
            <a:custGeom>
              <a:avLst/>
              <a:gdLst>
                <a:gd name="T0" fmla="*/ 132397 w 132397"/>
                <a:gd name="T1" fmla="*/ 69406 h 135318"/>
                <a:gd name="T2" fmla="*/ 64707 w 132397"/>
                <a:gd name="T3" fmla="*/ 135319 h 135318"/>
                <a:gd name="T4" fmla="*/ 0 w 132397"/>
                <a:gd name="T5" fmla="*/ 71628 h 135318"/>
                <a:gd name="T6" fmla="*/ 64008 w 132397"/>
                <a:gd name="T7" fmla="*/ 0 h 135318"/>
                <a:gd name="T8" fmla="*/ 84899 w 132397"/>
                <a:gd name="T9" fmla="*/ 21209 h 135318"/>
                <a:gd name="T10" fmla="*/ 84963 w 132397"/>
                <a:gd name="T11" fmla="*/ 21209 h 135318"/>
                <a:gd name="T12" fmla="*/ 132397 w 132397"/>
                <a:gd name="T13" fmla="*/ 69406 h 1353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FA1CB967-D9E9-47DF-BD18-55F03CD60B94}"/>
                </a:ext>
              </a:extLst>
            </p:cNvPr>
            <p:cNvSpPr/>
            <p:nvPr/>
          </p:nvSpPr>
          <p:spPr>
            <a:xfrm>
              <a:off x="9363319" y="4750197"/>
              <a:ext cx="363159" cy="320353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DDD76816-CD58-40AF-9DBA-2133AE7AC25E}"/>
                </a:ext>
              </a:extLst>
            </p:cNvPr>
            <p:cNvSpPr/>
            <p:nvPr/>
          </p:nvSpPr>
          <p:spPr>
            <a:xfrm>
              <a:off x="7778070" y="3860553"/>
              <a:ext cx="1609732" cy="912088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3" name="Freeform 62">
              <a:extLst>
                <a:ext uri="{FF2B5EF4-FFF2-40B4-BE49-F238E27FC236}">
                  <a16:creationId xmlns:a16="http://schemas.microsoft.com/office/drawing/2014/main" id="{3D816756-AEDF-4F2F-AADB-F18433DC0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944" y="4772342"/>
              <a:ext cx="127" cy="127"/>
            </a:xfrm>
            <a:custGeom>
              <a:avLst/>
              <a:gdLst>
                <a:gd name="T0" fmla="*/ 127 w 127"/>
                <a:gd name="T1" fmla="*/ 0 h 127"/>
                <a:gd name="T2" fmla="*/ 0 w 127"/>
                <a:gd name="T3" fmla="*/ 127 h 1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4" name="Freeform 63">
              <a:extLst>
                <a:ext uri="{FF2B5EF4-FFF2-40B4-BE49-F238E27FC236}">
                  <a16:creationId xmlns:a16="http://schemas.microsoft.com/office/drawing/2014/main" id="{AE2EF99F-4404-4BCB-95DA-27A5E634E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071" y="4736465"/>
              <a:ext cx="95884" cy="89979"/>
            </a:xfrm>
            <a:custGeom>
              <a:avLst/>
              <a:gdLst>
                <a:gd name="T0" fmla="*/ 95885 w 95884"/>
                <a:gd name="T1" fmla="*/ 49720 h 89979"/>
                <a:gd name="T2" fmla="*/ 48451 w 95884"/>
                <a:gd name="T3" fmla="*/ 89979 h 89979"/>
                <a:gd name="T4" fmla="*/ 48387 w 95884"/>
                <a:gd name="T5" fmla="*/ 89979 h 89979"/>
                <a:gd name="T6" fmla="*/ 27496 w 95884"/>
                <a:gd name="T7" fmla="*/ 68770 h 89979"/>
                <a:gd name="T8" fmla="*/ 0 w 95884"/>
                <a:gd name="T9" fmla="*/ 35941 h 89979"/>
                <a:gd name="T10" fmla="*/ 48387 w 95884"/>
                <a:gd name="T11" fmla="*/ 0 h 89979"/>
                <a:gd name="T12" fmla="*/ 95885 w 95884"/>
                <a:gd name="T13" fmla="*/ 49720 h 899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BBD2E4E5-B030-4BD3-A9E3-A54F84DDE4B6}"/>
                </a:ext>
              </a:extLst>
            </p:cNvPr>
            <p:cNvSpPr/>
            <p:nvPr/>
          </p:nvSpPr>
          <p:spPr>
            <a:xfrm>
              <a:off x="9387802" y="4570636"/>
              <a:ext cx="212183" cy="306070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76" name="Freeform 65">
              <a:extLst>
                <a:ext uri="{FF2B5EF4-FFF2-40B4-BE49-F238E27FC236}">
                  <a16:creationId xmlns:a16="http://schemas.microsoft.com/office/drawing/2014/main" id="{35B7931F-BAD2-47D5-970B-368E3DC85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584" y="4112767"/>
              <a:ext cx="2169234" cy="899725"/>
            </a:xfrm>
            <a:custGeom>
              <a:avLst/>
              <a:gdLst>
                <a:gd name="T0" fmla="*/ 2149266 w 2169234"/>
                <a:gd name="T1" fmla="*/ 857441 h 899725"/>
                <a:gd name="T2" fmla="*/ 2149075 w 2169234"/>
                <a:gd name="T3" fmla="*/ 857695 h 899725"/>
                <a:gd name="T4" fmla="*/ 2030203 w 2169234"/>
                <a:gd name="T5" fmla="*/ 897128 h 899725"/>
                <a:gd name="T6" fmla="*/ 952100 w 2169234"/>
                <a:gd name="T7" fmla="*/ 386144 h 899725"/>
                <a:gd name="T8" fmla="*/ 952036 w 2169234"/>
                <a:gd name="T9" fmla="*/ 386144 h 899725"/>
                <a:gd name="T10" fmla="*/ 876916 w 2169234"/>
                <a:gd name="T11" fmla="*/ 381000 h 899725"/>
                <a:gd name="T12" fmla="*/ 836403 w 2169234"/>
                <a:gd name="T13" fmla="*/ 380365 h 899725"/>
                <a:gd name="T14" fmla="*/ 29000 w 2169234"/>
                <a:gd name="T15" fmla="*/ 220218 h 899725"/>
                <a:gd name="T16" fmla="*/ 2394 w 2169234"/>
                <a:gd name="T17" fmla="*/ 123889 h 899725"/>
                <a:gd name="T18" fmla="*/ 2458 w 2169234"/>
                <a:gd name="T19" fmla="*/ 123825 h 899725"/>
                <a:gd name="T20" fmla="*/ 201212 w 2169234"/>
                <a:gd name="T21" fmla="*/ 381 h 899725"/>
                <a:gd name="T22" fmla="*/ 202101 w 2169234"/>
                <a:gd name="T23" fmla="*/ 254 h 899725"/>
                <a:gd name="T24" fmla="*/ 202736 w 2169234"/>
                <a:gd name="T25" fmla="*/ 127 h 899725"/>
                <a:gd name="T26" fmla="*/ 203308 w 2169234"/>
                <a:gd name="T27" fmla="*/ 0 h 899725"/>
                <a:gd name="T28" fmla="*/ 621963 w 2169234"/>
                <a:gd name="T29" fmla="*/ 172847 h 899725"/>
                <a:gd name="T30" fmla="*/ 1072813 w 2169234"/>
                <a:gd name="T31" fmla="*/ 200597 h 899725"/>
                <a:gd name="T32" fmla="*/ 1636821 w 2169234"/>
                <a:gd name="T33" fmla="*/ 414020 h 899725"/>
                <a:gd name="T34" fmla="*/ 1918951 w 2169234"/>
                <a:gd name="T35" fmla="*/ 579819 h 899725"/>
                <a:gd name="T36" fmla="*/ 2163680 w 2169234"/>
                <a:gd name="T37" fmla="*/ 747141 h 899725"/>
                <a:gd name="T38" fmla="*/ 2149266 w 2169234"/>
                <a:gd name="T39" fmla="*/ 857441 h 899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77" name="Freeform 66">
              <a:extLst>
                <a:ext uri="{FF2B5EF4-FFF2-40B4-BE49-F238E27FC236}">
                  <a16:creationId xmlns:a16="http://schemas.microsoft.com/office/drawing/2014/main" id="{09F4B36C-F2A3-4C41-B30F-348702054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43" y="3241430"/>
              <a:ext cx="733467" cy="862045"/>
            </a:xfrm>
            <a:custGeom>
              <a:avLst/>
              <a:gdLst>
                <a:gd name="T0" fmla="*/ 733467 w 733467"/>
                <a:gd name="T1" fmla="*/ 760276 h 862045"/>
                <a:gd name="T2" fmla="*/ 658029 w 733467"/>
                <a:gd name="T3" fmla="*/ 843143 h 862045"/>
                <a:gd name="T4" fmla="*/ 512678 w 733467"/>
                <a:gd name="T5" fmla="*/ 816664 h 862045"/>
                <a:gd name="T6" fmla="*/ 20553 w 733467"/>
                <a:gd name="T7" fmla="*/ 102289 h 862045"/>
                <a:gd name="T8" fmla="*/ 32300 w 733467"/>
                <a:gd name="T9" fmla="*/ 5451 h 862045"/>
                <a:gd name="T10" fmla="*/ 212387 w 733467"/>
                <a:gd name="T11" fmla="*/ 22723 h 862045"/>
                <a:gd name="T12" fmla="*/ 276458 w 733467"/>
                <a:gd name="T13" fmla="*/ 268659 h 862045"/>
                <a:gd name="T14" fmla="*/ 565701 w 733467"/>
                <a:gd name="T15" fmla="*/ 618290 h 862045"/>
                <a:gd name="T16" fmla="*/ 733467 w 733467"/>
                <a:gd name="T17" fmla="*/ 760276 h 8620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482853F-3A28-493D-BF52-0D6CB857AAEA}"/>
                </a:ext>
              </a:extLst>
            </p:cNvPr>
            <p:cNvSpPr/>
            <p:nvPr/>
          </p:nvSpPr>
          <p:spPr>
            <a:xfrm>
              <a:off x="6864052" y="3860553"/>
              <a:ext cx="248907" cy="140792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18B7C655-DB9F-480B-98CE-4C8982408E2A}"/>
                </a:ext>
              </a:extLst>
            </p:cNvPr>
            <p:cNvSpPr/>
            <p:nvPr/>
          </p:nvSpPr>
          <p:spPr>
            <a:xfrm>
              <a:off x="6329515" y="3117823"/>
              <a:ext cx="234626" cy="146914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0" name="Freeform 69">
              <a:extLst>
                <a:ext uri="{FF2B5EF4-FFF2-40B4-BE49-F238E27FC236}">
                  <a16:creationId xmlns:a16="http://schemas.microsoft.com/office/drawing/2014/main" id="{A912D15A-2B6A-4EDD-928E-FCD07D20A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310" y="4236656"/>
              <a:ext cx="1137613" cy="703579"/>
            </a:xfrm>
            <a:custGeom>
              <a:avLst/>
              <a:gdLst>
                <a:gd name="T0" fmla="*/ 330211 w 1137613"/>
                <a:gd name="T1" fmla="*/ 96329 h 703579"/>
                <a:gd name="T2" fmla="*/ 303605 w 1137613"/>
                <a:gd name="T3" fmla="*/ 0 h 703579"/>
                <a:gd name="T4" fmla="*/ 284300 w 1137613"/>
                <a:gd name="T5" fmla="*/ 24447 h 703579"/>
                <a:gd name="T6" fmla="*/ 22744 w 1137613"/>
                <a:gd name="T7" fmla="*/ 355854 h 703579"/>
                <a:gd name="T8" fmla="*/ 58748 w 1137613"/>
                <a:gd name="T9" fmla="*/ 515810 h 703579"/>
                <a:gd name="T10" fmla="*/ 437780 w 1137613"/>
                <a:gd name="T11" fmla="*/ 703580 h 703579"/>
                <a:gd name="T12" fmla="*/ 568844 w 1137613"/>
                <a:gd name="T13" fmla="*/ 619823 h 703579"/>
                <a:gd name="T14" fmla="*/ 910220 w 1137613"/>
                <a:gd name="T15" fmla="*/ 401701 h 703579"/>
                <a:gd name="T16" fmla="*/ 910284 w 1137613"/>
                <a:gd name="T17" fmla="*/ 401701 h 703579"/>
                <a:gd name="T18" fmla="*/ 1004263 w 1137613"/>
                <a:gd name="T19" fmla="*/ 341694 h 703579"/>
                <a:gd name="T20" fmla="*/ 1137613 w 1137613"/>
                <a:gd name="T21" fmla="*/ 256477 h 703579"/>
                <a:gd name="T22" fmla="*/ 330211 w 1137613"/>
                <a:gd name="T23" fmla="*/ 96329 h 703579"/>
                <a:gd name="T24" fmla="*/ 311478 w 1137613"/>
                <a:gd name="T25" fmla="*/ 538734 h 703579"/>
                <a:gd name="T26" fmla="*/ 227976 w 1137613"/>
                <a:gd name="T27" fmla="*/ 455359 h 703579"/>
                <a:gd name="T28" fmla="*/ 311478 w 1137613"/>
                <a:gd name="T29" fmla="*/ 371856 h 703579"/>
                <a:gd name="T30" fmla="*/ 394918 w 1137613"/>
                <a:gd name="T31" fmla="*/ 455359 h 703579"/>
                <a:gd name="T32" fmla="*/ 311478 w 1137613"/>
                <a:gd name="T33" fmla="*/ 538734 h 7035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1" name="Freeform 70">
              <a:extLst>
                <a:ext uri="{FF2B5EF4-FFF2-40B4-BE49-F238E27FC236}">
                  <a16:creationId xmlns:a16="http://schemas.microsoft.com/office/drawing/2014/main" id="{FA8F40F4-7C82-4F19-B6DB-85E803B6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493133"/>
              <a:ext cx="343026" cy="145224"/>
            </a:xfrm>
            <a:custGeom>
              <a:avLst/>
              <a:gdLst>
                <a:gd name="T0" fmla="*/ 343026 w 343026"/>
                <a:gd name="T1" fmla="*/ 5778 h 145224"/>
                <a:gd name="T2" fmla="*/ 157289 w 343026"/>
                <a:gd name="T3" fmla="*/ 115633 h 145224"/>
                <a:gd name="T4" fmla="*/ 0 w 343026"/>
                <a:gd name="T5" fmla="*/ 145224 h 145224"/>
                <a:gd name="T6" fmla="*/ 227330 w 343026"/>
                <a:gd name="T7" fmla="*/ 0 h 145224"/>
                <a:gd name="T8" fmla="*/ 267843 w 343026"/>
                <a:gd name="T9" fmla="*/ 635 h 145224"/>
                <a:gd name="T10" fmla="*/ 343026 w 343026"/>
                <a:gd name="T11" fmla="*/ 5778 h 145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2" name="Freeform 71">
              <a:extLst>
                <a:ext uri="{FF2B5EF4-FFF2-40B4-BE49-F238E27FC236}">
                  <a16:creationId xmlns:a16="http://schemas.microsoft.com/office/drawing/2014/main" id="{FAE8E702-C2E9-495F-AF4E-41F50C636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4638357"/>
              <a:ext cx="2475928" cy="1210564"/>
            </a:xfrm>
            <a:custGeom>
              <a:avLst/>
              <a:gdLst>
                <a:gd name="T0" fmla="*/ 2475929 w 2475928"/>
                <a:gd name="T1" fmla="*/ 756221 h 1210564"/>
                <a:gd name="T2" fmla="*/ 2475929 w 2475928"/>
                <a:gd name="T3" fmla="*/ 1210564 h 1210564"/>
                <a:gd name="T4" fmla="*/ 40322 w 2475928"/>
                <a:gd name="T5" fmla="*/ 1210564 h 1210564"/>
                <a:gd name="T6" fmla="*/ 0 w 2475928"/>
                <a:gd name="T7" fmla="*/ 1170241 h 1210564"/>
                <a:gd name="T8" fmla="*/ 0 w 2475928"/>
                <a:gd name="T9" fmla="*/ 1015555 h 1210564"/>
                <a:gd name="T10" fmla="*/ 1732470 w 2475928"/>
                <a:gd name="T11" fmla="*/ 1015555 h 1210564"/>
                <a:gd name="T12" fmla="*/ 1594294 w 2475928"/>
                <a:gd name="T13" fmla="*/ 926021 h 1210564"/>
                <a:gd name="T14" fmla="*/ 631000 w 2475928"/>
                <a:gd name="T15" fmla="*/ 301879 h 1210564"/>
                <a:gd name="T16" fmla="*/ 762064 w 2475928"/>
                <a:gd name="T17" fmla="*/ 218122 h 1210564"/>
                <a:gd name="T18" fmla="*/ 762127 w 2475928"/>
                <a:gd name="T19" fmla="*/ 218122 h 1210564"/>
                <a:gd name="T20" fmla="*/ 1103503 w 2475928"/>
                <a:gd name="T21" fmla="*/ 0 h 1210564"/>
                <a:gd name="T22" fmla="*/ 1103567 w 2475928"/>
                <a:gd name="T23" fmla="*/ 0 h 1210564"/>
                <a:gd name="T24" fmla="*/ 2475929 w 2475928"/>
                <a:gd name="T25" fmla="*/ 756221 h 12105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3" name="Freeform 72">
              <a:extLst>
                <a:ext uri="{FF2B5EF4-FFF2-40B4-BE49-F238E27FC236}">
                  <a16:creationId xmlns:a16="http://schemas.microsoft.com/office/drawing/2014/main" id="{D91C778F-86C7-4F44-9BB6-313CB2E29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027" y="5564378"/>
              <a:ext cx="1732470" cy="89534"/>
            </a:xfrm>
            <a:custGeom>
              <a:avLst/>
              <a:gdLst>
                <a:gd name="T0" fmla="*/ 1732470 w 1732470"/>
                <a:gd name="T1" fmla="*/ 89535 h 89534"/>
                <a:gd name="T2" fmla="*/ 0 w 1732470"/>
                <a:gd name="T3" fmla="*/ 89535 h 89534"/>
                <a:gd name="T4" fmla="*/ 183832 w 1732470"/>
                <a:gd name="T5" fmla="*/ 6096 h 89534"/>
                <a:gd name="T6" fmla="*/ 212154 w 1732470"/>
                <a:gd name="T7" fmla="*/ 0 h 89534"/>
                <a:gd name="T8" fmla="*/ 1594294 w 1732470"/>
                <a:gd name="T9" fmla="*/ 0 h 89534"/>
                <a:gd name="T10" fmla="*/ 1732470 w 1732470"/>
                <a:gd name="T11" fmla="*/ 89535 h 895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4" name="Freeform 73">
              <a:extLst>
                <a:ext uri="{FF2B5EF4-FFF2-40B4-BE49-F238E27FC236}">
                  <a16:creationId xmlns:a16="http://schemas.microsoft.com/office/drawing/2014/main" id="{EF6BA5D2-E6C5-41E5-B7FC-E66F1FF64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321" y="5564378"/>
              <a:ext cx="254" cy="6350"/>
            </a:xfrm>
            <a:custGeom>
              <a:avLst/>
              <a:gdLst>
                <a:gd name="T0" fmla="*/ 254 w 254"/>
                <a:gd name="T1" fmla="*/ 0 h 6350"/>
                <a:gd name="T2" fmla="*/ 0 w 254"/>
                <a:gd name="T3" fmla="*/ 0 h 6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5" name="Freeform 74">
              <a:extLst>
                <a:ext uri="{FF2B5EF4-FFF2-40B4-BE49-F238E27FC236}">
                  <a16:creationId xmlns:a16="http://schemas.microsoft.com/office/drawing/2014/main" id="{00CB0F1C-6B91-4FD0-9D72-3BB5C2C77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593" y="4608766"/>
              <a:ext cx="1477898" cy="785812"/>
            </a:xfrm>
            <a:custGeom>
              <a:avLst/>
              <a:gdLst>
                <a:gd name="T0" fmla="*/ 1477899 w 1477898"/>
                <a:gd name="T1" fmla="*/ 729107 h 785812"/>
                <a:gd name="T2" fmla="*/ 1372362 w 1477898"/>
                <a:gd name="T3" fmla="*/ 785813 h 785812"/>
                <a:gd name="T4" fmla="*/ 0 w 1477898"/>
                <a:gd name="T5" fmla="*/ 29591 h 785812"/>
                <a:gd name="T6" fmla="*/ 157289 w 1477898"/>
                <a:gd name="T7" fmla="*/ 0 h 785812"/>
                <a:gd name="T8" fmla="*/ 1477899 w 1477898"/>
                <a:gd name="T9" fmla="*/ 729107 h 785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6" name="Freeform 75">
              <a:extLst>
                <a:ext uri="{FF2B5EF4-FFF2-40B4-BE49-F238E27FC236}">
                  <a16:creationId xmlns:a16="http://schemas.microsoft.com/office/drawing/2014/main" id="{74A2AD82-58C7-4BBE-A10D-8F062F63A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018" y="5337873"/>
              <a:ext cx="105474" cy="511048"/>
            </a:xfrm>
            <a:custGeom>
              <a:avLst/>
              <a:gdLst>
                <a:gd name="T0" fmla="*/ 105474 w 105474"/>
                <a:gd name="T1" fmla="*/ 0 h 511048"/>
                <a:gd name="T2" fmla="*/ 105474 w 105474"/>
                <a:gd name="T3" fmla="*/ 399669 h 511048"/>
                <a:gd name="T4" fmla="*/ 81725 w 105474"/>
                <a:gd name="T5" fmla="*/ 448056 h 511048"/>
                <a:gd name="T6" fmla="*/ 0 w 105474"/>
                <a:gd name="T7" fmla="*/ 511048 h 511048"/>
                <a:gd name="T8" fmla="*/ 0 w 105474"/>
                <a:gd name="T9" fmla="*/ 56705 h 511048"/>
                <a:gd name="T10" fmla="*/ 105474 w 105474"/>
                <a:gd name="T11" fmla="*/ 0 h 5110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B0425C4F-3FB0-428F-A212-BE574DCD2D73}"/>
                </a:ext>
              </a:extLst>
            </p:cNvPr>
            <p:cNvSpPr/>
            <p:nvPr/>
          </p:nvSpPr>
          <p:spPr>
            <a:xfrm>
              <a:off x="9210302" y="4860382"/>
              <a:ext cx="77528" cy="110185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888" name="Freeform 77">
              <a:extLst>
                <a:ext uri="{FF2B5EF4-FFF2-40B4-BE49-F238E27FC236}">
                  <a16:creationId xmlns:a16="http://schemas.microsoft.com/office/drawing/2014/main" id="{A19A8491-176A-490D-971C-15A0126ED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7349" y="4608575"/>
              <a:ext cx="166878" cy="166877"/>
            </a:xfrm>
            <a:custGeom>
              <a:avLst/>
              <a:gdLst>
                <a:gd name="T0" fmla="*/ 166878 w 166878"/>
                <a:gd name="T1" fmla="*/ 83439 h 166877"/>
                <a:gd name="T2" fmla="*/ 83439 w 166878"/>
                <a:gd name="T3" fmla="*/ 166878 h 166877"/>
                <a:gd name="T4" fmla="*/ 0 w 166878"/>
                <a:gd name="T5" fmla="*/ 83439 h 166877"/>
                <a:gd name="T6" fmla="*/ 83439 w 166878"/>
                <a:gd name="T7" fmla="*/ 0 h 166877"/>
                <a:gd name="T8" fmla="*/ 166878 w 166878"/>
                <a:gd name="T9" fmla="*/ 83439 h 1668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89" name="Freeform 78">
              <a:extLst>
                <a:ext uri="{FF2B5EF4-FFF2-40B4-BE49-F238E27FC236}">
                  <a16:creationId xmlns:a16="http://schemas.microsoft.com/office/drawing/2014/main" id="{3BE961A1-826B-46ED-9EB3-438BCB11CDF2}"/>
                </a:ext>
              </a:extLst>
            </p:cNvPr>
            <p:cNvSpPr>
              <a:spLocks/>
            </p:cNvSpPr>
            <p:nvPr/>
          </p:nvSpPr>
          <p:spPr bwMode="auto">
            <a:xfrm rot="-3359145">
              <a:off x="7913784" y="4542197"/>
              <a:ext cx="10160" cy="1425450"/>
            </a:xfrm>
            <a:custGeom>
              <a:avLst/>
              <a:gdLst>
                <a:gd name="T0" fmla="*/ 0 w 10160"/>
                <a:gd name="T1" fmla="*/ 0 h 1425450"/>
                <a:gd name="T2" fmla="*/ 10160 w 10160"/>
                <a:gd name="T3" fmla="*/ 0 h 1425450"/>
                <a:gd name="T4" fmla="*/ 10160 w 10160"/>
                <a:gd name="T5" fmla="*/ 1425450 h 1425450"/>
                <a:gd name="T6" fmla="*/ 0 w 10160"/>
                <a:gd name="T7" fmla="*/ 1425450 h 1425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0" name="Freeform 79">
              <a:extLst>
                <a:ext uri="{FF2B5EF4-FFF2-40B4-BE49-F238E27FC236}">
                  <a16:creationId xmlns:a16="http://schemas.microsoft.com/office/drawing/2014/main" id="{3076FE33-BF68-48EB-947F-1935EDA1B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052" y="2486215"/>
              <a:ext cx="122108" cy="172211"/>
            </a:xfrm>
            <a:custGeom>
              <a:avLst/>
              <a:gdLst>
                <a:gd name="T0" fmla="*/ 122109 w 122108"/>
                <a:gd name="T1" fmla="*/ 114364 h 172211"/>
                <a:gd name="T2" fmla="*/ 119188 w 122108"/>
                <a:gd name="T3" fmla="*/ 117285 h 172211"/>
                <a:gd name="T4" fmla="*/ 104837 w 122108"/>
                <a:gd name="T5" fmla="*/ 130111 h 172211"/>
                <a:gd name="T6" fmla="*/ 13778 w 122108"/>
                <a:gd name="T7" fmla="*/ 172212 h 172211"/>
                <a:gd name="T8" fmla="*/ 888 w 122108"/>
                <a:gd name="T9" fmla="*/ 106807 h 172211"/>
                <a:gd name="T10" fmla="*/ 7619 w 122108"/>
                <a:gd name="T11" fmla="*/ 42989 h 172211"/>
                <a:gd name="T12" fmla="*/ 52894 w 122108"/>
                <a:gd name="T13" fmla="*/ 0 h 172211"/>
                <a:gd name="T14" fmla="*/ 102805 w 122108"/>
                <a:gd name="T15" fmla="*/ 82423 h 172211"/>
                <a:gd name="T16" fmla="*/ 122109 w 122108"/>
                <a:gd name="T17" fmla="*/ 114364 h 172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1" name="Freeform 80">
              <a:extLst>
                <a:ext uri="{FF2B5EF4-FFF2-40B4-BE49-F238E27FC236}">
                  <a16:creationId xmlns:a16="http://schemas.microsoft.com/office/drawing/2014/main" id="{128F8C20-40FA-466F-ABEA-44CBD96AD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601" y="2045335"/>
              <a:ext cx="202057" cy="420052"/>
            </a:xfrm>
            <a:custGeom>
              <a:avLst/>
              <a:gdLst>
                <a:gd name="T0" fmla="*/ 202057 w 202057"/>
                <a:gd name="T1" fmla="*/ 228854 h 420052"/>
                <a:gd name="T2" fmla="*/ 182372 w 202057"/>
                <a:gd name="T3" fmla="*/ 234251 h 420052"/>
                <a:gd name="T4" fmla="*/ 165227 w 202057"/>
                <a:gd name="T5" fmla="*/ 248983 h 420052"/>
                <a:gd name="T6" fmla="*/ 159385 w 202057"/>
                <a:gd name="T7" fmla="*/ 271463 h 420052"/>
                <a:gd name="T8" fmla="*/ 161925 w 202057"/>
                <a:gd name="T9" fmla="*/ 352298 h 420052"/>
                <a:gd name="T10" fmla="*/ 12573 w 202057"/>
                <a:gd name="T11" fmla="*/ 420052 h 420052"/>
                <a:gd name="T12" fmla="*/ 0 w 202057"/>
                <a:gd name="T13" fmla="*/ 0 h 420052"/>
                <a:gd name="T14" fmla="*/ 202057 w 202057"/>
                <a:gd name="T15" fmla="*/ 228854 h 4200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2" name="Freeform 81">
              <a:extLst>
                <a:ext uri="{FF2B5EF4-FFF2-40B4-BE49-F238E27FC236}">
                  <a16:creationId xmlns:a16="http://schemas.microsoft.com/office/drawing/2014/main" id="{8915DF74-9F01-4317-9D89-ABFACF93F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974" y="2460561"/>
              <a:ext cx="203138" cy="300109"/>
            </a:xfrm>
            <a:custGeom>
              <a:avLst/>
              <a:gdLst>
                <a:gd name="T0" fmla="*/ 182402 w 203138"/>
                <a:gd name="T1" fmla="*/ 230759 h 300109"/>
                <a:gd name="T2" fmla="*/ 98772 w 203138"/>
                <a:gd name="T3" fmla="*/ 291338 h 300109"/>
                <a:gd name="T4" fmla="*/ 56418 w 203138"/>
                <a:gd name="T5" fmla="*/ 299974 h 300109"/>
                <a:gd name="T6" fmla="*/ 48417 w 203138"/>
                <a:gd name="T7" fmla="*/ 298641 h 300109"/>
                <a:gd name="T8" fmla="*/ 25874 w 203138"/>
                <a:gd name="T9" fmla="*/ 283274 h 300109"/>
                <a:gd name="T10" fmla="*/ 22890 w 203138"/>
                <a:gd name="T11" fmla="*/ 276606 h 300109"/>
                <a:gd name="T12" fmla="*/ 21937 w 203138"/>
                <a:gd name="T13" fmla="*/ 261620 h 300109"/>
                <a:gd name="T14" fmla="*/ 23081 w 203138"/>
                <a:gd name="T15" fmla="*/ 252793 h 300109"/>
                <a:gd name="T16" fmla="*/ 35209 w 203138"/>
                <a:gd name="T17" fmla="*/ 177483 h 300109"/>
                <a:gd name="T18" fmla="*/ 64546 w 203138"/>
                <a:gd name="T19" fmla="*/ 108839 h 300109"/>
                <a:gd name="T20" fmla="*/ 21810 w 203138"/>
                <a:gd name="T21" fmla="*/ 74232 h 300109"/>
                <a:gd name="T22" fmla="*/ 538 w 203138"/>
                <a:gd name="T23" fmla="*/ 0 h 300109"/>
                <a:gd name="T24" fmla="*/ 86263 w 203138"/>
                <a:gd name="T25" fmla="*/ 19240 h 300109"/>
                <a:gd name="T26" fmla="*/ 106202 w 203138"/>
                <a:gd name="T27" fmla="*/ 19304 h 300109"/>
                <a:gd name="T28" fmla="*/ 112361 w 203138"/>
                <a:gd name="T29" fmla="*/ 18987 h 300109"/>
                <a:gd name="T30" fmla="*/ 169956 w 203138"/>
                <a:gd name="T31" fmla="*/ 27432 h 300109"/>
                <a:gd name="T32" fmla="*/ 202087 w 203138"/>
                <a:gd name="T33" fmla="*/ 129349 h 300109"/>
                <a:gd name="T34" fmla="*/ 182402 w 203138"/>
                <a:gd name="T35" fmla="*/ 230759 h 3001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3" name="Freeform 82">
              <a:extLst>
                <a:ext uri="{FF2B5EF4-FFF2-40B4-BE49-F238E27FC236}">
                  <a16:creationId xmlns:a16="http://schemas.microsoft.com/office/drawing/2014/main" id="{925F9731-D336-471D-8A08-F40ED010E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6699" y="2534792"/>
              <a:ext cx="87756" cy="187452"/>
            </a:xfrm>
            <a:custGeom>
              <a:avLst/>
              <a:gdLst>
                <a:gd name="T0" fmla="*/ 87757 w 87756"/>
                <a:gd name="T1" fmla="*/ 34671 h 187452"/>
                <a:gd name="T2" fmla="*/ 58420 w 87756"/>
                <a:gd name="T3" fmla="*/ 103315 h 187452"/>
                <a:gd name="T4" fmla="*/ 46292 w 87756"/>
                <a:gd name="T5" fmla="*/ 178626 h 187452"/>
                <a:gd name="T6" fmla="*/ 45148 w 87756"/>
                <a:gd name="T7" fmla="*/ 187452 h 187452"/>
                <a:gd name="T8" fmla="*/ 45085 w 87756"/>
                <a:gd name="T9" fmla="*/ 187452 h 187452"/>
                <a:gd name="T10" fmla="*/ 0 w 87756"/>
                <a:gd name="T11" fmla="*/ 178943 h 187452"/>
                <a:gd name="T12" fmla="*/ 23241 w 87756"/>
                <a:gd name="T13" fmla="*/ 2540 h 187452"/>
                <a:gd name="T14" fmla="*/ 45021 w 87756"/>
                <a:gd name="T15" fmla="*/ 0 h 187452"/>
                <a:gd name="T16" fmla="*/ 87757 w 87756"/>
                <a:gd name="T17" fmla="*/ 34671 h 1874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4" name="Freeform 83">
              <a:extLst>
                <a:ext uri="{FF2B5EF4-FFF2-40B4-BE49-F238E27FC236}">
                  <a16:creationId xmlns:a16="http://schemas.microsoft.com/office/drawing/2014/main" id="{CDB8356E-A36A-4947-9733-D2DFCB529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508" y="2478658"/>
              <a:ext cx="277431" cy="288630"/>
            </a:xfrm>
            <a:custGeom>
              <a:avLst/>
              <a:gdLst>
                <a:gd name="T0" fmla="*/ 277432 w 277431"/>
                <a:gd name="T1" fmla="*/ 58738 h 288630"/>
                <a:gd name="T2" fmla="*/ 254191 w 277431"/>
                <a:gd name="T3" fmla="*/ 235141 h 288630"/>
                <a:gd name="T4" fmla="*/ 247333 w 277431"/>
                <a:gd name="T5" fmla="*/ 287338 h 288630"/>
                <a:gd name="T6" fmla="*/ 158686 w 277431"/>
                <a:gd name="T7" fmla="*/ 279591 h 288630"/>
                <a:gd name="T8" fmla="*/ 158623 w 277431"/>
                <a:gd name="T9" fmla="*/ 279591 h 288630"/>
                <a:gd name="T10" fmla="*/ 0 w 277431"/>
                <a:gd name="T11" fmla="*/ 0 h 288630"/>
                <a:gd name="T12" fmla="*/ 277432 w 277431"/>
                <a:gd name="T13" fmla="*/ 58738 h 288630"/>
                <a:gd name="T14" fmla="*/ 277432 w 277431"/>
                <a:gd name="T15" fmla="*/ 58738 h 2886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5" name="Freeform 84">
              <a:extLst>
                <a:ext uri="{FF2B5EF4-FFF2-40B4-BE49-F238E27FC236}">
                  <a16:creationId xmlns:a16="http://schemas.microsoft.com/office/drawing/2014/main" id="{9FAFADB5-3EAE-436B-B435-1E7174552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73" y="2365057"/>
              <a:ext cx="49077" cy="115118"/>
            </a:xfrm>
            <a:custGeom>
              <a:avLst/>
              <a:gdLst>
                <a:gd name="T0" fmla="*/ 48768 w 49077"/>
                <a:gd name="T1" fmla="*/ 15494 h 115118"/>
                <a:gd name="T2" fmla="*/ 26098 w 49077"/>
                <a:gd name="T3" fmla="*/ 114617 h 115118"/>
                <a:gd name="T4" fmla="*/ 19939 w 49077"/>
                <a:gd name="T5" fmla="*/ 114935 h 115118"/>
                <a:gd name="T6" fmla="*/ 0 w 49077"/>
                <a:gd name="T7" fmla="*/ 114871 h 115118"/>
                <a:gd name="T8" fmla="*/ 24003 w 49077"/>
                <a:gd name="T9" fmla="*/ 9842 h 115118"/>
                <a:gd name="T10" fmla="*/ 36385 w 49077"/>
                <a:gd name="T11" fmla="*/ 0 h 115118"/>
                <a:gd name="T12" fmla="*/ 39180 w 49077"/>
                <a:gd name="T13" fmla="*/ 317 h 115118"/>
                <a:gd name="T14" fmla="*/ 48768 w 49077"/>
                <a:gd name="T15" fmla="*/ 15494 h 1151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6" name="Freeform 85">
              <a:extLst>
                <a:ext uri="{FF2B5EF4-FFF2-40B4-BE49-F238E27FC236}">
                  <a16:creationId xmlns:a16="http://schemas.microsoft.com/office/drawing/2014/main" id="{E04BA1D2-9620-4764-90C3-0F06279DD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077" y="2743898"/>
              <a:ext cx="101854" cy="220980"/>
            </a:xfrm>
            <a:custGeom>
              <a:avLst/>
              <a:gdLst>
                <a:gd name="T0" fmla="*/ 70167 w 101854"/>
                <a:gd name="T1" fmla="*/ 122936 h 220980"/>
                <a:gd name="T2" fmla="*/ 72707 w 101854"/>
                <a:gd name="T3" fmla="*/ 98552 h 220980"/>
                <a:gd name="T4" fmla="*/ 79883 w 101854"/>
                <a:gd name="T5" fmla="*/ 100203 h 220980"/>
                <a:gd name="T6" fmla="*/ 99314 w 101854"/>
                <a:gd name="T7" fmla="*/ 15367 h 220980"/>
                <a:gd name="T8" fmla="*/ 76771 w 101854"/>
                <a:gd name="T9" fmla="*/ 0 h 220980"/>
                <a:gd name="T10" fmla="*/ 55181 w 101854"/>
                <a:gd name="T11" fmla="*/ 94488 h 220980"/>
                <a:gd name="T12" fmla="*/ 61785 w 101854"/>
                <a:gd name="T13" fmla="*/ 96012 h 220980"/>
                <a:gd name="T14" fmla="*/ 54546 w 101854"/>
                <a:gd name="T15" fmla="*/ 119253 h 220980"/>
                <a:gd name="T16" fmla="*/ 50927 w 101854"/>
                <a:gd name="T17" fmla="*/ 119126 h 220980"/>
                <a:gd name="T18" fmla="*/ 0 w 101854"/>
                <a:gd name="T19" fmla="*/ 170053 h 220980"/>
                <a:gd name="T20" fmla="*/ 50927 w 101854"/>
                <a:gd name="T21" fmla="*/ 220980 h 220980"/>
                <a:gd name="T22" fmla="*/ 101854 w 101854"/>
                <a:gd name="T23" fmla="*/ 170053 h 220980"/>
                <a:gd name="T24" fmla="*/ 70167 w 101854"/>
                <a:gd name="T25" fmla="*/ 122936 h 2209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7" name="Freeform 86">
              <a:extLst>
                <a:ext uri="{FF2B5EF4-FFF2-40B4-BE49-F238E27FC236}">
                  <a16:creationId xmlns:a16="http://schemas.microsoft.com/office/drawing/2014/main" id="{2AEAA8D0-C327-42CB-B067-E0BC73AFE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193669"/>
              <a:ext cx="978598" cy="180276"/>
            </a:xfrm>
            <a:custGeom>
              <a:avLst/>
              <a:gdLst>
                <a:gd name="T0" fmla="*/ 0 w 978598"/>
                <a:gd name="T1" fmla="*/ 0 h 180276"/>
                <a:gd name="T2" fmla="*/ 0 w 978598"/>
                <a:gd name="T3" fmla="*/ 180277 h 180276"/>
                <a:gd name="T4" fmla="*/ 978598 w 978598"/>
                <a:gd name="T5" fmla="*/ 180277 h 180276"/>
                <a:gd name="T6" fmla="*/ 978598 w 978598"/>
                <a:gd name="T7" fmla="*/ 0 h 180276"/>
                <a:gd name="T8" fmla="*/ 0 w 978598"/>
                <a:gd name="T9" fmla="*/ 0 h 180276"/>
                <a:gd name="T10" fmla="*/ 603948 w 978598"/>
                <a:gd name="T11" fmla="*/ 157671 h 180276"/>
                <a:gd name="T12" fmla="*/ 586613 w 978598"/>
                <a:gd name="T13" fmla="*/ 140335 h 180276"/>
                <a:gd name="T14" fmla="*/ 603948 w 978598"/>
                <a:gd name="T15" fmla="*/ 122999 h 180276"/>
                <a:gd name="T16" fmla="*/ 621220 w 978598"/>
                <a:gd name="T17" fmla="*/ 140335 h 180276"/>
                <a:gd name="T18" fmla="*/ 603948 w 978598"/>
                <a:gd name="T19" fmla="*/ 157671 h 180276"/>
                <a:gd name="T20" fmla="*/ 686371 w 978598"/>
                <a:gd name="T21" fmla="*/ 157671 h 180276"/>
                <a:gd name="T22" fmla="*/ 669036 w 978598"/>
                <a:gd name="T23" fmla="*/ 140335 h 180276"/>
                <a:gd name="T24" fmla="*/ 686371 w 978598"/>
                <a:gd name="T25" fmla="*/ 122999 h 180276"/>
                <a:gd name="T26" fmla="*/ 703643 w 978598"/>
                <a:gd name="T27" fmla="*/ 140335 h 180276"/>
                <a:gd name="T28" fmla="*/ 686371 w 978598"/>
                <a:gd name="T29" fmla="*/ 157671 h 180276"/>
                <a:gd name="T30" fmla="*/ 768794 w 978598"/>
                <a:gd name="T31" fmla="*/ 157671 h 180276"/>
                <a:gd name="T32" fmla="*/ 751459 w 978598"/>
                <a:gd name="T33" fmla="*/ 140335 h 180276"/>
                <a:gd name="T34" fmla="*/ 768794 w 978598"/>
                <a:gd name="T35" fmla="*/ 122999 h 180276"/>
                <a:gd name="T36" fmla="*/ 786066 w 978598"/>
                <a:gd name="T37" fmla="*/ 140335 h 180276"/>
                <a:gd name="T38" fmla="*/ 768794 w 978598"/>
                <a:gd name="T39" fmla="*/ 157671 h 180276"/>
                <a:gd name="T40" fmla="*/ 851154 w 978598"/>
                <a:gd name="T41" fmla="*/ 157671 h 180276"/>
                <a:gd name="T42" fmla="*/ 833818 w 978598"/>
                <a:gd name="T43" fmla="*/ 140335 h 180276"/>
                <a:gd name="T44" fmla="*/ 851154 w 978598"/>
                <a:gd name="T45" fmla="*/ 122999 h 180276"/>
                <a:gd name="T46" fmla="*/ 868426 w 978598"/>
                <a:gd name="T47" fmla="*/ 140335 h 180276"/>
                <a:gd name="T48" fmla="*/ 851154 w 978598"/>
                <a:gd name="T49" fmla="*/ 157671 h 1802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8" name="Freeform 87">
              <a:extLst>
                <a:ext uri="{FF2B5EF4-FFF2-40B4-BE49-F238E27FC236}">
                  <a16:creationId xmlns:a16="http://schemas.microsoft.com/office/drawing/2014/main" id="{4A3A007B-CB0C-467B-940F-C7268EBFD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7" y="3373945"/>
              <a:ext cx="978598" cy="135064"/>
            </a:xfrm>
            <a:custGeom>
              <a:avLst/>
              <a:gdLst>
                <a:gd name="T0" fmla="*/ 978598 w 978598"/>
                <a:gd name="T1" fmla="*/ 0 h 135064"/>
                <a:gd name="T2" fmla="*/ 933576 w 978598"/>
                <a:gd name="T3" fmla="*/ 100647 h 135064"/>
                <a:gd name="T4" fmla="*/ 862457 w 978598"/>
                <a:gd name="T5" fmla="*/ 133667 h 135064"/>
                <a:gd name="T6" fmla="*/ 843534 w 978598"/>
                <a:gd name="T7" fmla="*/ 135064 h 135064"/>
                <a:gd name="T8" fmla="*/ 135001 w 978598"/>
                <a:gd name="T9" fmla="*/ 135064 h 135064"/>
                <a:gd name="T10" fmla="*/ 0 w 978598"/>
                <a:gd name="T11" fmla="*/ 64 h 135064"/>
                <a:gd name="T12" fmla="*/ 978598 w 978598"/>
                <a:gd name="T13" fmla="*/ 64 h 1350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lnTo>
                    <a:pt x="978598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99" name="Freeform 88">
              <a:extLst>
                <a:ext uri="{FF2B5EF4-FFF2-40B4-BE49-F238E27FC236}">
                  <a16:creationId xmlns:a16="http://schemas.microsoft.com/office/drawing/2014/main" id="{494A69C5-C83B-4485-A20B-7E3CA9FA4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891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0" name="Freeform 89">
              <a:extLst>
                <a:ext uri="{FF2B5EF4-FFF2-40B4-BE49-F238E27FC236}">
                  <a16:creationId xmlns:a16="http://schemas.microsoft.com/office/drawing/2014/main" id="{0FAA1D37-A0CF-4052-847C-8E66DFCC0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690" y="3033077"/>
              <a:ext cx="34544" cy="34544"/>
            </a:xfrm>
            <a:custGeom>
              <a:avLst/>
              <a:gdLst>
                <a:gd name="T0" fmla="*/ 34544 w 34544"/>
                <a:gd name="T1" fmla="*/ 17272 h 34544"/>
                <a:gd name="T2" fmla="*/ 17272 w 34544"/>
                <a:gd name="T3" fmla="*/ 34544 h 34544"/>
                <a:gd name="T4" fmla="*/ 0 w 34544"/>
                <a:gd name="T5" fmla="*/ 17272 h 34544"/>
                <a:gd name="T6" fmla="*/ 17272 w 34544"/>
                <a:gd name="T7" fmla="*/ 0 h 34544"/>
                <a:gd name="T8" fmla="*/ 34544 w 34544"/>
                <a:gd name="T9" fmla="*/ 17272 h 34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59D32EA4-5B8E-4CBC-AE64-55D6E66FAD90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2952DC57-836D-4EC7-A72A-F4D65189A6CA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B4DCACC5-F143-4886-BD3C-34613BA37CB1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F8A34A4F-E076-4526-96B1-EC93F96D6909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A43A1720-B2BE-4E4D-866B-F66E9D1B6BEE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02" name="Freeform 95">
              <a:extLst>
                <a:ext uri="{FF2B5EF4-FFF2-40B4-BE49-F238E27FC236}">
                  <a16:creationId xmlns:a16="http://schemas.microsoft.com/office/drawing/2014/main" id="{B0934E8E-27B5-4BF0-AD36-AD2FB8EC3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7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0 w 63372"/>
                <a:gd name="T11" fmla="*/ 49721 h 70167"/>
                <a:gd name="T12" fmla="*/ 0 w 63372"/>
                <a:gd name="T13" fmla="*/ 20510 h 70167"/>
                <a:gd name="T14" fmla="*/ 19876 w 63372"/>
                <a:gd name="T15" fmla="*/ 64 h 70167"/>
                <a:gd name="T16" fmla="*/ 20510 w 63372"/>
                <a:gd name="T17" fmla="*/ 0 h 70167"/>
                <a:gd name="T18" fmla="*/ 42990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3" name="Freeform 96">
              <a:extLst>
                <a:ext uri="{FF2B5EF4-FFF2-40B4-BE49-F238E27FC236}">
                  <a16:creationId xmlns:a16="http://schemas.microsoft.com/office/drawing/2014/main" id="{06633F2D-B699-4761-8771-A9D542865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903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4" name="Freeform 97">
              <a:extLst>
                <a:ext uri="{FF2B5EF4-FFF2-40B4-BE49-F238E27FC236}">
                  <a16:creationId xmlns:a16="http://schemas.microsoft.com/office/drawing/2014/main" id="{F5582CCF-E81B-47FF-895D-5103B6C15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369" y="3679380"/>
              <a:ext cx="63373" cy="70167"/>
            </a:xfrm>
            <a:custGeom>
              <a:avLst/>
              <a:gdLst>
                <a:gd name="T0" fmla="*/ 63374 w 63373"/>
                <a:gd name="T1" fmla="*/ 20447 h 70167"/>
                <a:gd name="T2" fmla="*/ 63374 w 63373"/>
                <a:gd name="T3" fmla="*/ 49657 h 70167"/>
                <a:gd name="T4" fmla="*/ 57786 w 63373"/>
                <a:gd name="T5" fmla="*/ 63691 h 70167"/>
                <a:gd name="T6" fmla="*/ 42926 w 63373"/>
                <a:gd name="T7" fmla="*/ 70167 h 70167"/>
                <a:gd name="T8" fmla="*/ 20448 w 63373"/>
                <a:gd name="T9" fmla="*/ 70167 h 70167"/>
                <a:gd name="T10" fmla="*/ 5588 w 63373"/>
                <a:gd name="T11" fmla="*/ 63691 h 70167"/>
                <a:gd name="T12" fmla="*/ 0 w 63373"/>
                <a:gd name="T13" fmla="*/ 49657 h 70167"/>
                <a:gd name="T14" fmla="*/ 0 w 63373"/>
                <a:gd name="T15" fmla="*/ 20447 h 70167"/>
                <a:gd name="T16" fmla="*/ 20448 w 63373"/>
                <a:gd name="T17" fmla="*/ 0 h 70167"/>
                <a:gd name="T18" fmla="*/ 42926 w 63373"/>
                <a:gd name="T19" fmla="*/ 0 h 70167"/>
                <a:gd name="T20" fmla="*/ 63374 w 63373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5" name="Freeform 98">
              <a:extLst>
                <a:ext uri="{FF2B5EF4-FFF2-40B4-BE49-F238E27FC236}">
                  <a16:creationId xmlns:a16="http://schemas.microsoft.com/office/drawing/2014/main" id="{BC792130-EA35-44F1-BF87-CA67A210B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5835" y="3679380"/>
              <a:ext cx="63372" cy="70167"/>
            </a:xfrm>
            <a:custGeom>
              <a:avLst/>
              <a:gdLst>
                <a:gd name="T0" fmla="*/ 63373 w 63372"/>
                <a:gd name="T1" fmla="*/ 20447 h 70167"/>
                <a:gd name="T2" fmla="*/ 63373 w 63372"/>
                <a:gd name="T3" fmla="*/ 49657 h 70167"/>
                <a:gd name="T4" fmla="*/ 57785 w 63372"/>
                <a:gd name="T5" fmla="*/ 63691 h 70167"/>
                <a:gd name="T6" fmla="*/ 42926 w 63372"/>
                <a:gd name="T7" fmla="*/ 70167 h 70167"/>
                <a:gd name="T8" fmla="*/ 20447 w 63372"/>
                <a:gd name="T9" fmla="*/ 70167 h 70167"/>
                <a:gd name="T10" fmla="*/ 5588 w 63372"/>
                <a:gd name="T11" fmla="*/ 63691 h 70167"/>
                <a:gd name="T12" fmla="*/ 0 w 63372"/>
                <a:gd name="T13" fmla="*/ 49657 h 70167"/>
                <a:gd name="T14" fmla="*/ 0 w 63372"/>
                <a:gd name="T15" fmla="*/ 20447 h 70167"/>
                <a:gd name="T16" fmla="*/ 20447 w 63372"/>
                <a:gd name="T17" fmla="*/ 0 h 70167"/>
                <a:gd name="T18" fmla="*/ 42926 w 63372"/>
                <a:gd name="T19" fmla="*/ 0 h 70167"/>
                <a:gd name="T20" fmla="*/ 63373 w 63372"/>
                <a:gd name="T21" fmla="*/ 20447 h 70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6" name="Freeform 99">
              <a:extLst>
                <a:ext uri="{FF2B5EF4-FFF2-40B4-BE49-F238E27FC236}">
                  <a16:creationId xmlns:a16="http://schemas.microsoft.com/office/drawing/2014/main" id="{568B6976-EC57-47D4-AAB8-AF321639E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0180" y="3474592"/>
              <a:ext cx="782573" cy="911986"/>
            </a:xfrm>
            <a:custGeom>
              <a:avLst/>
              <a:gdLst/>
              <a:ahLst/>
              <a:cxnLst/>
              <a:rect l="0" t="0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lnTo>
                    <a:pt x="28194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lnTo>
                    <a:pt x="84138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lnTo>
                    <a:pt x="256603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lnTo>
                    <a:pt x="429069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lnTo>
                    <a:pt x="601535" y="8776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7" name="Freeform 100">
              <a:extLst>
                <a:ext uri="{FF2B5EF4-FFF2-40B4-BE49-F238E27FC236}">
                  <a16:creationId xmlns:a16="http://schemas.microsoft.com/office/drawing/2014/main" id="{5A1F3463-5C0F-4F91-B694-54A8AD620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416" y="3554348"/>
              <a:ext cx="805179" cy="492379"/>
            </a:xfrm>
            <a:custGeom>
              <a:avLst/>
              <a:gdLst>
                <a:gd name="T0" fmla="*/ 805180 w 805179"/>
                <a:gd name="T1" fmla="*/ 0 h 492379"/>
                <a:gd name="T2" fmla="*/ 805180 w 805179"/>
                <a:gd name="T3" fmla="*/ 492379 h 492379"/>
                <a:gd name="T4" fmla="*/ 0 w 805179"/>
                <a:gd name="T5" fmla="*/ 306959 h 492379"/>
                <a:gd name="T6" fmla="*/ 0 w 805179"/>
                <a:gd name="T7" fmla="*/ 262636 h 492379"/>
                <a:gd name="T8" fmla="*/ 201040 w 805179"/>
                <a:gd name="T9" fmla="*/ 246888 h 492379"/>
                <a:gd name="T10" fmla="*/ 257937 w 805179"/>
                <a:gd name="T11" fmla="*/ 206883 h 492379"/>
                <a:gd name="T12" fmla="*/ 117348 w 805179"/>
                <a:gd name="T13" fmla="*/ 114681 h 492379"/>
                <a:gd name="T14" fmla="*/ 58801 w 805179"/>
                <a:gd name="T15" fmla="*/ 80899 h 492379"/>
                <a:gd name="T16" fmla="*/ 0 w 805179"/>
                <a:gd name="T17" fmla="*/ 73914 h 492379"/>
                <a:gd name="T18" fmla="*/ 0 w 805179"/>
                <a:gd name="T19" fmla="*/ 64 h 492379"/>
                <a:gd name="T20" fmla="*/ 805180 w 805179"/>
                <a:gd name="T21" fmla="*/ 64 h 4923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lnTo>
                    <a:pt x="805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08" name="Freeform 101">
              <a:extLst>
                <a:ext uri="{FF2B5EF4-FFF2-40B4-BE49-F238E27FC236}">
                  <a16:creationId xmlns:a16="http://schemas.microsoft.com/office/drawing/2014/main" id="{E930558A-F69D-42D1-808C-7A258F77F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755" y="3722179"/>
              <a:ext cx="409637" cy="99948"/>
            </a:xfrm>
            <a:custGeom>
              <a:avLst/>
              <a:gdLst>
                <a:gd name="T0" fmla="*/ 409638 w 409637"/>
                <a:gd name="T1" fmla="*/ 79058 h 99948"/>
                <a:gd name="T2" fmla="*/ 208597 w 409637"/>
                <a:gd name="T3" fmla="*/ 94805 h 99948"/>
                <a:gd name="T4" fmla="*/ 142748 w 409637"/>
                <a:gd name="T5" fmla="*/ 99949 h 99948"/>
                <a:gd name="T6" fmla="*/ 68516 w 409637"/>
                <a:gd name="T7" fmla="*/ 38989 h 99948"/>
                <a:gd name="T8" fmla="*/ 16890 w 409637"/>
                <a:gd name="T9" fmla="*/ 29591 h 99948"/>
                <a:gd name="T10" fmla="*/ 0 w 409637"/>
                <a:gd name="T11" fmla="*/ 2032 h 99948"/>
                <a:gd name="T12" fmla="*/ 138366 w 409637"/>
                <a:gd name="T13" fmla="*/ 18796 h 99948"/>
                <a:gd name="T14" fmla="*/ 142938 w 409637"/>
                <a:gd name="T15" fmla="*/ 0 h 99948"/>
                <a:gd name="T16" fmla="*/ 161289 w 409637"/>
                <a:gd name="T17" fmla="*/ 19241 h 99948"/>
                <a:gd name="T18" fmla="*/ 204724 w 409637"/>
                <a:gd name="T19" fmla="*/ 37148 h 99948"/>
                <a:gd name="T20" fmla="*/ 208597 w 409637"/>
                <a:gd name="T21" fmla="*/ 38291 h 99948"/>
                <a:gd name="T22" fmla="*/ 239713 w 409637"/>
                <a:gd name="T23" fmla="*/ 47498 h 99948"/>
                <a:gd name="T24" fmla="*/ 260159 w 409637"/>
                <a:gd name="T25" fmla="*/ 44958 h 99948"/>
                <a:gd name="T26" fmla="*/ 254444 w 409637"/>
                <a:gd name="T27" fmla="*/ 27178 h 99948"/>
                <a:gd name="T28" fmla="*/ 236283 w 409637"/>
                <a:gd name="T29" fmla="*/ 17145 h 99948"/>
                <a:gd name="T30" fmla="*/ 230314 w 409637"/>
                <a:gd name="T31" fmla="*/ 1651 h 99948"/>
                <a:gd name="T32" fmla="*/ 233552 w 409637"/>
                <a:gd name="T33" fmla="*/ 1461 h 99948"/>
                <a:gd name="T34" fmla="*/ 335724 w 409637"/>
                <a:gd name="T35" fmla="*/ 26162 h 99948"/>
                <a:gd name="T36" fmla="*/ 354393 w 409637"/>
                <a:gd name="T37" fmla="*/ 39180 h 99948"/>
                <a:gd name="T38" fmla="*/ 368617 w 409637"/>
                <a:gd name="T39" fmla="*/ 18161 h 99948"/>
                <a:gd name="T40" fmla="*/ 367347 w 409637"/>
                <a:gd name="T41" fmla="*/ 7430 h 99948"/>
                <a:gd name="T42" fmla="*/ 409638 w 409637"/>
                <a:gd name="T43" fmla="*/ 79058 h 999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293D7C54-977C-4CEF-8100-39C4299C20AE}"/>
                </a:ext>
              </a:extLst>
            </p:cNvPr>
            <p:cNvSpPr/>
            <p:nvPr/>
          </p:nvSpPr>
          <p:spPr>
            <a:xfrm>
              <a:off x="7894363" y="3668749"/>
              <a:ext cx="140774" cy="132630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10" name="Freeform 103">
              <a:extLst>
                <a:ext uri="{FF2B5EF4-FFF2-40B4-BE49-F238E27FC236}">
                  <a16:creationId xmlns:a16="http://schemas.microsoft.com/office/drawing/2014/main" id="{18A78CEB-7A0E-4DCE-BD80-14021F1B1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289" y="1062631"/>
              <a:ext cx="1591120" cy="2491717"/>
            </a:xfrm>
            <a:custGeom>
              <a:avLst/>
              <a:gdLst>
                <a:gd name="T0" fmla="*/ 1543114 w 1591120"/>
                <a:gd name="T1" fmla="*/ 21758 h 2491717"/>
                <a:gd name="T2" fmla="*/ 1438846 w 1591120"/>
                <a:gd name="T3" fmla="*/ 6264 h 2491717"/>
                <a:gd name="T4" fmla="*/ 698754 w 1591120"/>
                <a:gd name="T5" fmla="*/ 257026 h 2491717"/>
                <a:gd name="T6" fmla="*/ 620395 w 1591120"/>
                <a:gd name="T7" fmla="*/ 366309 h 2491717"/>
                <a:gd name="T8" fmla="*/ 620395 w 1591120"/>
                <a:gd name="T9" fmla="*/ 2288708 h 2491717"/>
                <a:gd name="T10" fmla="*/ 464820 w 1591120"/>
                <a:gd name="T11" fmla="*/ 2288708 h 2491717"/>
                <a:gd name="T12" fmla="*/ 464820 w 1591120"/>
                <a:gd name="T13" fmla="*/ 2198983 h 2491717"/>
                <a:gd name="T14" fmla="*/ 398399 w 1591120"/>
                <a:gd name="T15" fmla="*/ 2198983 h 2491717"/>
                <a:gd name="T16" fmla="*/ 398399 w 1591120"/>
                <a:gd name="T17" fmla="*/ 2288708 h 2491717"/>
                <a:gd name="T18" fmla="*/ 92773 w 1591120"/>
                <a:gd name="T19" fmla="*/ 2288708 h 2491717"/>
                <a:gd name="T20" fmla="*/ 0 w 1591120"/>
                <a:gd name="T21" fmla="*/ 2381418 h 2491717"/>
                <a:gd name="T22" fmla="*/ 0 w 1591120"/>
                <a:gd name="T23" fmla="*/ 2491718 h 2491717"/>
                <a:gd name="T24" fmla="*/ 805180 w 1591120"/>
                <a:gd name="T25" fmla="*/ 2491718 h 2491717"/>
                <a:gd name="T26" fmla="*/ 805180 w 1591120"/>
                <a:gd name="T27" fmla="*/ 2381418 h 2491717"/>
                <a:gd name="T28" fmla="*/ 755650 w 1591120"/>
                <a:gd name="T29" fmla="*/ 2299503 h 2491717"/>
                <a:gd name="T30" fmla="*/ 755650 w 1591120"/>
                <a:gd name="T31" fmla="*/ 2045948 h 2491717"/>
                <a:gd name="T32" fmla="*/ 805561 w 1591120"/>
                <a:gd name="T33" fmla="*/ 1996037 h 2491717"/>
                <a:gd name="T34" fmla="*/ 1263396 w 1591120"/>
                <a:gd name="T35" fmla="*/ 1996037 h 2491717"/>
                <a:gd name="T36" fmla="*/ 1207516 w 1591120"/>
                <a:gd name="T37" fmla="*/ 1940157 h 2491717"/>
                <a:gd name="T38" fmla="*/ 805561 w 1591120"/>
                <a:gd name="T39" fmla="*/ 1940157 h 2491717"/>
                <a:gd name="T40" fmla="*/ 699770 w 1591120"/>
                <a:gd name="T41" fmla="*/ 2045948 h 2491717"/>
                <a:gd name="T42" fmla="*/ 699770 w 1591120"/>
                <a:gd name="T43" fmla="*/ 2288708 h 2491717"/>
                <a:gd name="T44" fmla="*/ 676148 w 1591120"/>
                <a:gd name="T45" fmla="*/ 2288708 h 2491717"/>
                <a:gd name="T46" fmla="*/ 676148 w 1591120"/>
                <a:gd name="T47" fmla="*/ 366309 h 2491717"/>
                <a:gd name="T48" fmla="*/ 716597 w 1591120"/>
                <a:gd name="T49" fmla="*/ 309921 h 2491717"/>
                <a:gd name="T50" fmla="*/ 1456627 w 1591120"/>
                <a:gd name="T51" fmla="*/ 59160 h 2491717"/>
                <a:gd name="T52" fmla="*/ 1510411 w 1591120"/>
                <a:gd name="T53" fmla="*/ 67161 h 2491717"/>
                <a:gd name="T54" fmla="*/ 1535240 w 1591120"/>
                <a:gd name="T55" fmla="*/ 115548 h 2491717"/>
                <a:gd name="T56" fmla="*/ 1535240 w 1591120"/>
                <a:gd name="T57" fmla="*/ 231245 h 2491717"/>
                <a:gd name="T58" fmla="*/ 1591119 w 1591120"/>
                <a:gd name="T59" fmla="*/ 231245 h 2491717"/>
                <a:gd name="T60" fmla="*/ 1591119 w 1591120"/>
                <a:gd name="T61" fmla="*/ 115548 h 2491717"/>
                <a:gd name="T62" fmla="*/ 1543114 w 1591120"/>
                <a:gd name="T63" fmla="*/ 21758 h 24917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C07D6293-AC0C-4029-B793-D5B6D3C6789A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2FD62CFA-5D22-4D61-8D07-9F30496546D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C4B5F5C1-5D31-4C3E-A02F-5FB37B17D16D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93CAA530-BF3A-4DAF-B759-ED677B7132CF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360FE359-F784-4BE1-9E6F-63535A5F3870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776D5B7F-7029-411C-A73B-701F55B8FA0C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E90845B6-D31F-4D25-87DF-A428E380724F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96BA96FB-3104-46A1-A578-93FA192F337D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50CF0592-33F1-4D7B-92AB-72B261407168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4" name="Freeform 113">
              <a:extLst>
                <a:ext uri="{FF2B5EF4-FFF2-40B4-BE49-F238E27FC236}">
                  <a16:creationId xmlns:a16="http://schemas.microsoft.com/office/drawing/2014/main" id="{2A4FEBD5-D2F5-47F9-9E6B-DBCCB399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773" y="2565376"/>
              <a:ext cx="760285" cy="696301"/>
            </a:xfrm>
            <a:custGeom>
              <a:avLst/>
              <a:gdLst>
                <a:gd name="T0" fmla="*/ 723392 w 760285"/>
                <a:gd name="T1" fmla="*/ 436713 h 696301"/>
                <a:gd name="T2" fmla="*/ 644398 w 760285"/>
                <a:gd name="T3" fmla="*/ 436713 h 696301"/>
                <a:gd name="T4" fmla="*/ 644398 w 760285"/>
                <a:gd name="T5" fmla="*/ 81748 h 696301"/>
                <a:gd name="T6" fmla="*/ 599567 w 760285"/>
                <a:gd name="T7" fmla="*/ 8850 h 696301"/>
                <a:gd name="T8" fmla="*/ 514286 w 760285"/>
                <a:gd name="T9" fmla="*/ 15898 h 696301"/>
                <a:gd name="T10" fmla="*/ 480822 w 760285"/>
                <a:gd name="T11" fmla="*/ 40536 h 696301"/>
                <a:gd name="T12" fmla="*/ 510921 w 760285"/>
                <a:gd name="T13" fmla="*/ 81494 h 696301"/>
                <a:gd name="T14" fmla="*/ 544385 w 760285"/>
                <a:gd name="T15" fmla="*/ 56856 h 696301"/>
                <a:gd name="T16" fmla="*/ 576644 w 760285"/>
                <a:gd name="T17" fmla="*/ 54189 h 696301"/>
                <a:gd name="T18" fmla="*/ 593598 w 760285"/>
                <a:gd name="T19" fmla="*/ 81748 h 696301"/>
                <a:gd name="T20" fmla="*/ 593598 w 760285"/>
                <a:gd name="T21" fmla="*/ 436713 h 696301"/>
                <a:gd name="T22" fmla="*/ 36830 w 760285"/>
                <a:gd name="T23" fmla="*/ 436713 h 696301"/>
                <a:gd name="T24" fmla="*/ 0 w 760285"/>
                <a:gd name="T25" fmla="*/ 473543 h 696301"/>
                <a:gd name="T26" fmla="*/ 0 w 760285"/>
                <a:gd name="T27" fmla="*/ 659471 h 696301"/>
                <a:gd name="T28" fmla="*/ 36830 w 760285"/>
                <a:gd name="T29" fmla="*/ 696301 h 696301"/>
                <a:gd name="T30" fmla="*/ 723456 w 760285"/>
                <a:gd name="T31" fmla="*/ 696301 h 696301"/>
                <a:gd name="T32" fmla="*/ 760285 w 760285"/>
                <a:gd name="T33" fmla="*/ 659471 h 696301"/>
                <a:gd name="T34" fmla="*/ 760285 w 760285"/>
                <a:gd name="T35" fmla="*/ 473543 h 696301"/>
                <a:gd name="T36" fmla="*/ 723392 w 760285"/>
                <a:gd name="T37" fmla="*/ 436713 h 6963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90C3455C-B27D-4151-A086-C47969E76E6A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B86D26B-1291-45A1-9AFE-41769D8F2181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E0774E7B-5911-4708-9A37-4D566742D7EF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3916" name="Freeform 117">
              <a:extLst>
                <a:ext uri="{FF2B5EF4-FFF2-40B4-BE49-F238E27FC236}">
                  <a16:creationId xmlns:a16="http://schemas.microsoft.com/office/drawing/2014/main" id="{54FBBBC4-9235-4DFA-8C44-CE458DC1E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715" y="1293749"/>
              <a:ext cx="2119820" cy="789749"/>
            </a:xfrm>
            <a:custGeom>
              <a:avLst/>
              <a:gdLst>
                <a:gd name="T0" fmla="*/ 2119820 w 2119820"/>
                <a:gd name="T1" fmla="*/ 127 h 789749"/>
                <a:gd name="T2" fmla="*/ 2041207 w 2119820"/>
                <a:gd name="T3" fmla="*/ 109474 h 789749"/>
                <a:gd name="T4" fmla="*/ 1204849 w 2119820"/>
                <a:gd name="T5" fmla="*/ 390334 h 789749"/>
                <a:gd name="T6" fmla="*/ 1148969 w 2119820"/>
                <a:gd name="T7" fmla="*/ 409131 h 789749"/>
                <a:gd name="T8" fmla="*/ 15494 w 2119820"/>
                <a:gd name="T9" fmla="*/ 789749 h 789749"/>
                <a:gd name="T10" fmla="*/ 19748 w 2119820"/>
                <a:gd name="T11" fmla="*/ 771334 h 789749"/>
                <a:gd name="T12" fmla="*/ 0 w 2119820"/>
                <a:gd name="T13" fmla="*/ 736028 h 789749"/>
                <a:gd name="T14" fmla="*/ 1148969 w 2119820"/>
                <a:gd name="T15" fmla="*/ 350139 h 789749"/>
                <a:gd name="T16" fmla="*/ 1204849 w 2119820"/>
                <a:gd name="T17" fmla="*/ 331343 h 789749"/>
                <a:gd name="T18" fmla="*/ 2023364 w 2119820"/>
                <a:gd name="T19" fmla="*/ 56451 h 789749"/>
                <a:gd name="T20" fmla="*/ 2063877 w 2119820"/>
                <a:gd name="T21" fmla="*/ 0 h 789749"/>
                <a:gd name="T22" fmla="*/ 2119820 w 2119820"/>
                <a:gd name="T23" fmla="*/ 0 h 7897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lnTo>
                    <a:pt x="2119820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7" name="Freeform 118">
              <a:extLst>
                <a:ext uri="{FF2B5EF4-FFF2-40B4-BE49-F238E27FC236}">
                  <a16:creationId xmlns:a16="http://schemas.microsoft.com/office/drawing/2014/main" id="{05CC626D-CCB2-494E-93F2-4ED32A547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505" y="1891919"/>
              <a:ext cx="181482" cy="396366"/>
            </a:xfrm>
            <a:custGeom>
              <a:avLst/>
              <a:gdLst>
                <a:gd name="T0" fmla="*/ 181483 w 181482"/>
                <a:gd name="T1" fmla="*/ 378396 h 396366"/>
                <a:gd name="T2" fmla="*/ 128524 w 181482"/>
                <a:gd name="T3" fmla="*/ 396367 h 396366"/>
                <a:gd name="T4" fmla="*/ 0 w 181482"/>
                <a:gd name="T5" fmla="*/ 17907 h 396366"/>
                <a:gd name="T6" fmla="*/ 52895 w 181482"/>
                <a:gd name="T7" fmla="*/ 0 h 396366"/>
                <a:gd name="T8" fmla="*/ 104013 w 181482"/>
                <a:gd name="T9" fmla="*/ 150368 h 396366"/>
                <a:gd name="T10" fmla="*/ 97091 w 181482"/>
                <a:gd name="T11" fmla="*/ 173292 h 396366"/>
                <a:gd name="T12" fmla="*/ 125095 w 181482"/>
                <a:gd name="T13" fmla="*/ 212535 h 396366"/>
                <a:gd name="T14" fmla="*/ 181483 w 181482"/>
                <a:gd name="T15" fmla="*/ 378396 h 396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8" name="Freeform 119">
              <a:extLst>
                <a:ext uri="{FF2B5EF4-FFF2-40B4-BE49-F238E27FC236}">
                  <a16:creationId xmlns:a16="http://schemas.microsoft.com/office/drawing/2014/main" id="{4D828383-59A9-4605-99D7-271DD9F67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243" y="2703067"/>
              <a:ext cx="606726" cy="490601"/>
            </a:xfrm>
            <a:custGeom>
              <a:avLst/>
              <a:gdLst>
                <a:gd name="T0" fmla="*/ 606726 w 606726"/>
                <a:gd name="T1" fmla="*/ 490601 h 490601"/>
                <a:gd name="T2" fmla="*/ 374571 w 606726"/>
                <a:gd name="T3" fmla="*/ 490601 h 490601"/>
                <a:gd name="T4" fmla="*/ 239569 w 606726"/>
                <a:gd name="T5" fmla="*/ 355600 h 490601"/>
                <a:gd name="T6" fmla="*/ 183689 w 606726"/>
                <a:gd name="T7" fmla="*/ 299720 h 490601"/>
                <a:gd name="T8" fmla="*/ 24051 w 606726"/>
                <a:gd name="T9" fmla="*/ 140081 h 490601"/>
                <a:gd name="T10" fmla="*/ 24051 w 606726"/>
                <a:gd name="T11" fmla="*/ 24003 h 490601"/>
                <a:gd name="T12" fmla="*/ 82089 w 606726"/>
                <a:gd name="T13" fmla="*/ 0 h 490601"/>
                <a:gd name="T14" fmla="*/ 140128 w 606726"/>
                <a:gd name="T15" fmla="*/ 24003 h 490601"/>
                <a:gd name="T16" fmla="*/ 606726 w 606726"/>
                <a:gd name="T17" fmla="*/ 490601 h 4906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19" name="Freeform 120">
              <a:extLst>
                <a:ext uri="{FF2B5EF4-FFF2-40B4-BE49-F238E27FC236}">
                  <a16:creationId xmlns:a16="http://schemas.microsoft.com/office/drawing/2014/main" id="{ABAFF197-C793-451E-8BB5-195617C79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838" y="2056921"/>
              <a:ext cx="201233" cy="181833"/>
            </a:xfrm>
            <a:custGeom>
              <a:avLst/>
              <a:gdLst>
                <a:gd name="T0" fmla="*/ 177356 w 201233"/>
                <a:gd name="T1" fmla="*/ 181834 h 181833"/>
                <a:gd name="T2" fmla="*/ 0 w 201233"/>
                <a:gd name="T3" fmla="*/ 43277 h 181833"/>
                <a:gd name="T4" fmla="*/ 157988 w 201233"/>
                <a:gd name="T5" fmla="*/ 23846 h 181833"/>
                <a:gd name="T6" fmla="*/ 177356 w 201233"/>
                <a:gd name="T7" fmla="*/ 181834 h 1818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0" name="Freeform 121">
              <a:extLst>
                <a:ext uri="{FF2B5EF4-FFF2-40B4-BE49-F238E27FC236}">
                  <a16:creationId xmlns:a16="http://schemas.microsoft.com/office/drawing/2014/main" id="{F45B137C-F61E-4921-9EEF-BF5EEDD09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596" y="2023808"/>
              <a:ext cx="82867" cy="82867"/>
            </a:xfrm>
            <a:custGeom>
              <a:avLst/>
              <a:gdLst>
                <a:gd name="T0" fmla="*/ 63119 w 82867"/>
                <a:gd name="T1" fmla="*/ 6096 h 82867"/>
                <a:gd name="T2" fmla="*/ 41402 w 82867"/>
                <a:gd name="T3" fmla="*/ 0 h 82867"/>
                <a:gd name="T4" fmla="*/ 6922 w 82867"/>
                <a:gd name="T5" fmla="*/ 18479 h 82867"/>
                <a:gd name="T6" fmla="*/ 0 w 82867"/>
                <a:gd name="T7" fmla="*/ 41402 h 82867"/>
                <a:gd name="T8" fmla="*/ 28004 w 82867"/>
                <a:gd name="T9" fmla="*/ 80645 h 82867"/>
                <a:gd name="T10" fmla="*/ 41402 w 82867"/>
                <a:gd name="T11" fmla="*/ 82868 h 82867"/>
                <a:gd name="T12" fmla="*/ 78613 w 82867"/>
                <a:gd name="T13" fmla="*/ 59817 h 82867"/>
                <a:gd name="T14" fmla="*/ 82868 w 82867"/>
                <a:gd name="T15" fmla="*/ 41402 h 82867"/>
                <a:gd name="T16" fmla="*/ 63119 w 82867"/>
                <a:gd name="T17" fmla="*/ 6096 h 82867"/>
                <a:gd name="T18" fmla="*/ 41466 w 82867"/>
                <a:gd name="T19" fmla="*/ 64516 h 82867"/>
                <a:gd name="T20" fmla="*/ 19368 w 82867"/>
                <a:gd name="T21" fmla="*/ 48260 h 82867"/>
                <a:gd name="T22" fmla="*/ 18352 w 82867"/>
                <a:gd name="T23" fmla="*/ 41339 h 82867"/>
                <a:gd name="T24" fmla="*/ 41466 w 82867"/>
                <a:gd name="T25" fmla="*/ 18224 h 82867"/>
                <a:gd name="T26" fmla="*/ 43117 w 82867"/>
                <a:gd name="T27" fmla="*/ 18288 h 82867"/>
                <a:gd name="T28" fmla="*/ 64580 w 82867"/>
                <a:gd name="T29" fmla="*/ 41339 h 82867"/>
                <a:gd name="T30" fmla="*/ 56769 w 82867"/>
                <a:gd name="T31" fmla="*/ 58738 h 82867"/>
                <a:gd name="T32" fmla="*/ 41466 w 82867"/>
                <a:gd name="T33" fmla="*/ 64516 h 828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1" name="Freeform 122">
              <a:extLst>
                <a:ext uri="{FF2B5EF4-FFF2-40B4-BE49-F238E27FC236}">
                  <a16:creationId xmlns:a16="http://schemas.microsoft.com/office/drawing/2014/main" id="{54FB19E4-6145-4773-9564-CF3E0ACDE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947" y="2042096"/>
              <a:ext cx="46228" cy="46291"/>
            </a:xfrm>
            <a:custGeom>
              <a:avLst/>
              <a:gdLst>
                <a:gd name="T0" fmla="*/ 46228 w 46228"/>
                <a:gd name="T1" fmla="*/ 23114 h 46291"/>
                <a:gd name="T2" fmla="*/ 38418 w 46228"/>
                <a:gd name="T3" fmla="*/ 40513 h 46291"/>
                <a:gd name="T4" fmla="*/ 23114 w 46228"/>
                <a:gd name="T5" fmla="*/ 46292 h 46291"/>
                <a:gd name="T6" fmla="*/ 1016 w 46228"/>
                <a:gd name="T7" fmla="*/ 30036 h 46291"/>
                <a:gd name="T8" fmla="*/ 0 w 46228"/>
                <a:gd name="T9" fmla="*/ 23114 h 46291"/>
                <a:gd name="T10" fmla="*/ 23114 w 46228"/>
                <a:gd name="T11" fmla="*/ 0 h 46291"/>
                <a:gd name="T12" fmla="*/ 24765 w 46228"/>
                <a:gd name="T13" fmla="*/ 64 h 46291"/>
                <a:gd name="T14" fmla="*/ 46228 w 46228"/>
                <a:gd name="T15" fmla="*/ 23114 h 462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2" name="Freeform 123">
              <a:extLst>
                <a:ext uri="{FF2B5EF4-FFF2-40B4-BE49-F238E27FC236}">
                  <a16:creationId xmlns:a16="http://schemas.microsoft.com/office/drawing/2014/main" id="{3CBC4287-9633-4805-91F1-1720FE6B2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833" y="1848294"/>
              <a:ext cx="135573" cy="377570"/>
            </a:xfrm>
            <a:custGeom>
              <a:avLst/>
              <a:gdLst>
                <a:gd name="T0" fmla="*/ 130175 w 135573"/>
                <a:gd name="T1" fmla="*/ 57721 h 377570"/>
                <a:gd name="T2" fmla="*/ 72644 w 135573"/>
                <a:gd name="T3" fmla="*/ 0 h 377570"/>
                <a:gd name="T4" fmla="*/ 70485 w 135573"/>
                <a:gd name="T5" fmla="*/ 1841 h 377570"/>
                <a:gd name="T6" fmla="*/ 118618 w 135573"/>
                <a:gd name="T7" fmla="*/ 67627 h 377570"/>
                <a:gd name="T8" fmla="*/ 119634 w 135573"/>
                <a:gd name="T9" fmla="*/ 74993 h 377570"/>
                <a:gd name="T10" fmla="*/ 113348 w 135573"/>
                <a:gd name="T11" fmla="*/ 78994 h 377570"/>
                <a:gd name="T12" fmla="*/ 76264 w 135573"/>
                <a:gd name="T13" fmla="*/ 78994 h 377570"/>
                <a:gd name="T14" fmla="*/ 64262 w 135573"/>
                <a:gd name="T15" fmla="*/ 125158 h 377570"/>
                <a:gd name="T16" fmla="*/ 64262 w 135573"/>
                <a:gd name="T17" fmla="*/ 125158 h 377570"/>
                <a:gd name="T18" fmla="*/ 54165 w 135573"/>
                <a:gd name="T19" fmla="*/ 122873 h 377570"/>
                <a:gd name="T20" fmla="*/ 1905 w 135573"/>
                <a:gd name="T21" fmla="*/ 351473 h 377570"/>
                <a:gd name="T22" fmla="*/ 2730 w 135573"/>
                <a:gd name="T23" fmla="*/ 354648 h 377570"/>
                <a:gd name="T24" fmla="*/ 0 w 135573"/>
                <a:gd name="T25" fmla="*/ 377571 h 377570"/>
                <a:gd name="T26" fmla="*/ 31814 w 135573"/>
                <a:gd name="T27" fmla="*/ 334582 h 377570"/>
                <a:gd name="T28" fmla="*/ 78803 w 135573"/>
                <a:gd name="T29" fmla="*/ 129159 h 377570"/>
                <a:gd name="T30" fmla="*/ 78803 w 135573"/>
                <a:gd name="T31" fmla="*/ 129159 h 377570"/>
                <a:gd name="T32" fmla="*/ 78994 w 135573"/>
                <a:gd name="T33" fmla="*/ 129223 h 377570"/>
                <a:gd name="T34" fmla="*/ 88074 w 135573"/>
                <a:gd name="T35" fmla="*/ 94234 h 377570"/>
                <a:gd name="T36" fmla="*/ 113411 w 135573"/>
                <a:gd name="T37" fmla="*/ 94234 h 377570"/>
                <a:gd name="T38" fmla="*/ 133540 w 135573"/>
                <a:gd name="T39" fmla="*/ 81343 h 377570"/>
                <a:gd name="T40" fmla="*/ 130175 w 135573"/>
                <a:gd name="T41" fmla="*/ 57721 h 3775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ABF14945-E02B-4AB3-A1B1-07D46F93EDC7}"/>
                </a:ext>
              </a:extLst>
            </p:cNvPr>
            <p:cNvSpPr/>
            <p:nvPr/>
          </p:nvSpPr>
          <p:spPr>
            <a:xfrm>
              <a:off x="5503228" y="3905443"/>
              <a:ext cx="556979" cy="297908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3924" name="Freeform 125">
              <a:extLst>
                <a:ext uri="{FF2B5EF4-FFF2-40B4-BE49-F238E27FC236}">
                  <a16:creationId xmlns:a16="http://schemas.microsoft.com/office/drawing/2014/main" id="{F71111C7-22AF-4F63-8B48-E0AA1290B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03" y="2516568"/>
              <a:ext cx="606107" cy="470408"/>
            </a:xfrm>
            <a:custGeom>
              <a:avLst/>
              <a:gdLst>
                <a:gd name="T0" fmla="*/ 606108 w 606107"/>
                <a:gd name="T1" fmla="*/ 344297 h 470408"/>
                <a:gd name="T2" fmla="*/ 606108 w 606107"/>
                <a:gd name="T3" fmla="*/ 384048 h 470408"/>
                <a:gd name="T4" fmla="*/ 323469 w 606107"/>
                <a:gd name="T5" fmla="*/ 470408 h 470408"/>
                <a:gd name="T6" fmla="*/ 0 w 606107"/>
                <a:gd name="T7" fmla="*/ 0 h 470408"/>
                <a:gd name="T8" fmla="*/ 61341 w 606107"/>
                <a:gd name="T9" fmla="*/ 199199 h 470408"/>
                <a:gd name="T10" fmla="*/ 318199 w 606107"/>
                <a:gd name="T11" fmla="*/ 410210 h 470408"/>
                <a:gd name="T12" fmla="*/ 602488 w 606107"/>
                <a:gd name="T13" fmla="*/ 346837 h 470408"/>
                <a:gd name="T14" fmla="*/ 602107 w 606107"/>
                <a:gd name="T15" fmla="*/ 337883 h 470408"/>
                <a:gd name="T16" fmla="*/ 606108 w 606107"/>
                <a:gd name="T17" fmla="*/ 344297 h 470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5" name="Freeform 126">
              <a:extLst>
                <a:ext uri="{FF2B5EF4-FFF2-40B4-BE49-F238E27FC236}">
                  <a16:creationId xmlns:a16="http://schemas.microsoft.com/office/drawing/2014/main" id="{C754566A-05BA-4EB9-9E3A-FD376325E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358" y="1655508"/>
              <a:ext cx="222313" cy="142684"/>
            </a:xfrm>
            <a:custGeom>
              <a:avLst/>
              <a:gdLst>
                <a:gd name="T0" fmla="*/ 222314 w 222313"/>
                <a:gd name="T1" fmla="*/ 121730 h 142684"/>
                <a:gd name="T2" fmla="*/ 222314 w 222313"/>
                <a:gd name="T3" fmla="*/ 121730 h 142684"/>
                <a:gd name="T4" fmla="*/ 215074 w 222313"/>
                <a:gd name="T5" fmla="*/ 142685 h 142684"/>
                <a:gd name="T6" fmla="*/ 0 w 222313"/>
                <a:gd name="T7" fmla="*/ 54991 h 142684"/>
                <a:gd name="T8" fmla="*/ 33210 w 222313"/>
                <a:gd name="T9" fmla="*/ 0 h 142684"/>
                <a:gd name="T10" fmla="*/ 55308 w 222313"/>
                <a:gd name="T11" fmla="*/ 5842 h 142684"/>
                <a:gd name="T12" fmla="*/ 77279 w 222313"/>
                <a:gd name="T13" fmla="*/ 34608 h 142684"/>
                <a:gd name="T14" fmla="*/ 80645 w 222313"/>
                <a:gd name="T15" fmla="*/ 38290 h 142684"/>
                <a:gd name="T16" fmla="*/ 84645 w 222313"/>
                <a:gd name="T17" fmla="*/ 42609 h 142684"/>
                <a:gd name="T18" fmla="*/ 120586 w 222313"/>
                <a:gd name="T19" fmla="*/ 74486 h 142684"/>
                <a:gd name="T20" fmla="*/ 124587 w 222313"/>
                <a:gd name="T21" fmla="*/ 77407 h 142684"/>
                <a:gd name="T22" fmla="*/ 129413 w 222313"/>
                <a:gd name="T23" fmla="*/ 80836 h 142684"/>
                <a:gd name="T24" fmla="*/ 134302 w 222313"/>
                <a:gd name="T25" fmla="*/ 84074 h 142684"/>
                <a:gd name="T26" fmla="*/ 179133 w 222313"/>
                <a:gd name="T27" fmla="*/ 107823 h 142684"/>
                <a:gd name="T28" fmla="*/ 185102 w 222313"/>
                <a:gd name="T29" fmla="*/ 110236 h 142684"/>
                <a:gd name="T30" fmla="*/ 191198 w 222313"/>
                <a:gd name="T31" fmla="*/ 112522 h 142684"/>
                <a:gd name="T32" fmla="*/ 197358 w 222313"/>
                <a:gd name="T33" fmla="*/ 114681 h 142684"/>
                <a:gd name="T34" fmla="*/ 203327 w 222313"/>
                <a:gd name="T35" fmla="*/ 116649 h 142684"/>
                <a:gd name="T36" fmla="*/ 204216 w 222313"/>
                <a:gd name="T37" fmla="*/ 116904 h 142684"/>
                <a:gd name="T38" fmla="*/ 212725 w 222313"/>
                <a:gd name="T39" fmla="*/ 119317 h 142684"/>
                <a:gd name="T40" fmla="*/ 212915 w 222313"/>
                <a:gd name="T41" fmla="*/ 119443 h 142684"/>
                <a:gd name="T42" fmla="*/ 222314 w 222313"/>
                <a:gd name="T43" fmla="*/ 121730 h 1426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6" name="Freeform 127">
              <a:extLst>
                <a:ext uri="{FF2B5EF4-FFF2-40B4-BE49-F238E27FC236}">
                  <a16:creationId xmlns:a16="http://schemas.microsoft.com/office/drawing/2014/main" id="{D76A23FA-C7AC-4EB9-B211-4890F213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980" y="2901442"/>
              <a:ext cx="278764" cy="108394"/>
            </a:xfrm>
            <a:custGeom>
              <a:avLst/>
              <a:gdLst>
                <a:gd name="T0" fmla="*/ 86424 w 278764"/>
                <a:gd name="T1" fmla="*/ 108394 h 108394"/>
                <a:gd name="T2" fmla="*/ 278765 w 278764"/>
                <a:gd name="T3" fmla="*/ 36766 h 108394"/>
                <a:gd name="T4" fmla="*/ 269875 w 278764"/>
                <a:gd name="T5" fmla="*/ 24003 h 108394"/>
                <a:gd name="T6" fmla="*/ 0 w 278764"/>
                <a:gd name="T7" fmla="*/ 0 h 108394"/>
                <a:gd name="T8" fmla="*/ 81407 w 278764"/>
                <a:gd name="T9" fmla="*/ 108394 h 108394"/>
                <a:gd name="T10" fmla="*/ 86424 w 278764"/>
                <a:gd name="T11" fmla="*/ 108394 h 1083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7" name="Freeform 128">
              <a:extLst>
                <a:ext uri="{FF2B5EF4-FFF2-40B4-BE49-F238E27FC236}">
                  <a16:creationId xmlns:a16="http://schemas.microsoft.com/office/drawing/2014/main" id="{F3DCB991-9BC4-444C-9369-A1862749D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003" y="1608645"/>
              <a:ext cx="79184" cy="125730"/>
            </a:xfrm>
            <a:custGeom>
              <a:avLst/>
              <a:gdLst>
                <a:gd name="T0" fmla="*/ 0 w 79184"/>
                <a:gd name="T1" fmla="*/ 107569 h 125730"/>
                <a:gd name="T2" fmla="*/ 79184 w 79184"/>
                <a:gd name="T3" fmla="*/ 0 h 125730"/>
                <a:gd name="T4" fmla="*/ 42037 w 79184"/>
                <a:gd name="T5" fmla="*/ 125730 h 1257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lnTo>
                    <a:pt x="0" y="107569"/>
                  </a:lnTo>
                  <a:close/>
                </a:path>
              </a:pathLst>
            </a:custGeom>
            <a:solidFill>
              <a:srgbClr val="D16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928" name="Freeform 129">
              <a:extLst>
                <a:ext uri="{FF2B5EF4-FFF2-40B4-BE49-F238E27FC236}">
                  <a16:creationId xmlns:a16="http://schemas.microsoft.com/office/drawing/2014/main" id="{13E3ECBA-39DF-46A5-98FD-3C9EE8149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421" y="4236656"/>
              <a:ext cx="853501" cy="341693"/>
            </a:xfrm>
            <a:custGeom>
              <a:avLst/>
              <a:gdLst>
                <a:gd name="T0" fmla="*/ 853502 w 853501"/>
                <a:gd name="T1" fmla="*/ 256477 h 341693"/>
                <a:gd name="T2" fmla="*/ 720152 w 853501"/>
                <a:gd name="T3" fmla="*/ 341694 h 341693"/>
                <a:gd name="T4" fmla="*/ 375473 w 853501"/>
                <a:gd name="T5" fmla="*/ 304483 h 341693"/>
                <a:gd name="T6" fmla="*/ 163384 w 853501"/>
                <a:gd name="T7" fmla="*/ 277241 h 341693"/>
                <a:gd name="T8" fmla="*/ 27240 w 853501"/>
                <a:gd name="T9" fmla="*/ 151193 h 341693"/>
                <a:gd name="T10" fmla="*/ 189 w 853501"/>
                <a:gd name="T11" fmla="*/ 24447 h 341693"/>
                <a:gd name="T12" fmla="*/ 19493 w 853501"/>
                <a:gd name="T13" fmla="*/ 0 h 341693"/>
                <a:gd name="T14" fmla="*/ 46099 w 853501"/>
                <a:gd name="T15" fmla="*/ 96329 h 341693"/>
                <a:gd name="T16" fmla="*/ 853502 w 853501"/>
                <a:gd name="T17" fmla="*/ 256477 h 3416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6B20415F-91F0-4D14-B117-B5C13E0ADA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00938" y="1768475"/>
            <a:ext cx="3832225" cy="1049338"/>
          </a:xfrm>
        </p:spPr>
        <p:txBody>
          <a:bodyPr/>
          <a:lstStyle/>
          <a:p>
            <a:r>
              <a:rPr lang="en-ID" altLang="en-US"/>
              <a:t>My Father Told Me</a:t>
            </a:r>
            <a:br>
              <a:rPr lang="en-ID" altLang="en-US"/>
            </a:br>
            <a:r>
              <a:rPr lang="en-ID" altLang="en-US"/>
              <a:t>What It’s Feel Like</a:t>
            </a:r>
            <a:endParaRPr lang="en-US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43E8826-2291-4625-B06E-6D2449C22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114675"/>
            <a:ext cx="286543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6629BFC-A74A-4C2B-B42F-128BF1DAE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0938" y="1430338"/>
            <a:ext cx="1927225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1F963AA-7E89-40D5-8802-4CB5C9FDD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2865438"/>
            <a:ext cx="286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D98098E-70CF-4056-A327-5E62F423A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430713"/>
            <a:ext cx="28670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4BD1A3A-3032-4BDF-A483-9E27DBAAA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138" y="4181475"/>
            <a:ext cx="2867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BFF0A0D6-2E1B-4AB9-9409-E49A32906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3082925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CB1C882C-47B6-4D89-AEFB-57D23AC1C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513" y="4335463"/>
            <a:ext cx="712787" cy="73025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08D47817-6157-46AD-9B86-72B6C17D8AB8}"/>
              </a:ext>
            </a:extLst>
          </p:cNvPr>
          <p:cNvGrpSpPr>
            <a:grpSpLocks/>
          </p:cNvGrpSpPr>
          <p:nvPr/>
        </p:nvGrpSpPr>
        <p:grpSpPr bwMode="auto">
          <a:xfrm>
            <a:off x="7693025" y="3259138"/>
            <a:ext cx="400050" cy="379412"/>
            <a:chOff x="2435240" y="1871709"/>
            <a:chExt cx="646785" cy="615610"/>
          </a:xfrm>
        </p:grpSpPr>
        <p:sp>
          <p:nvSpPr>
            <p:cNvPr id="33812" name="Freeform: Shape 733">
              <a:extLst>
                <a:ext uri="{FF2B5EF4-FFF2-40B4-BE49-F238E27FC236}">
                  <a16:creationId xmlns:a16="http://schemas.microsoft.com/office/drawing/2014/main" id="{FBA60D06-0172-4285-A59E-FEAFC4476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3" name="Freeform: Shape 734">
              <a:extLst>
                <a:ext uri="{FF2B5EF4-FFF2-40B4-BE49-F238E27FC236}">
                  <a16:creationId xmlns:a16="http://schemas.microsoft.com/office/drawing/2014/main" id="{74C89A8B-DEDA-4B74-B54D-7784687A5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4" name="Freeform: Shape 735">
              <a:extLst>
                <a:ext uri="{FF2B5EF4-FFF2-40B4-BE49-F238E27FC236}">
                  <a16:creationId xmlns:a16="http://schemas.microsoft.com/office/drawing/2014/main" id="{2AE1B554-FC75-4CEF-9AD6-7E11C782E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5" name="Freeform: Shape 736">
              <a:extLst>
                <a:ext uri="{FF2B5EF4-FFF2-40B4-BE49-F238E27FC236}">
                  <a16:creationId xmlns:a16="http://schemas.microsoft.com/office/drawing/2014/main" id="{46923F0E-5E53-432E-81A2-B2439F49D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6" name="Freeform: Shape 737">
              <a:extLst>
                <a:ext uri="{FF2B5EF4-FFF2-40B4-BE49-F238E27FC236}">
                  <a16:creationId xmlns:a16="http://schemas.microsoft.com/office/drawing/2014/main" id="{C25299CD-FBA3-46CD-82A3-2AA74FA20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7" name="Freeform: Shape 738">
              <a:extLst>
                <a:ext uri="{FF2B5EF4-FFF2-40B4-BE49-F238E27FC236}">
                  <a16:creationId xmlns:a16="http://schemas.microsoft.com/office/drawing/2014/main" id="{F031D44D-375E-410F-AC10-E49027AA3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8" name="Freeform: Shape 739">
              <a:extLst>
                <a:ext uri="{FF2B5EF4-FFF2-40B4-BE49-F238E27FC236}">
                  <a16:creationId xmlns:a16="http://schemas.microsoft.com/office/drawing/2014/main" id="{613138C8-9234-4FFA-BC6A-3F663BE27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9" name="Freeform: Shape 740">
              <a:extLst>
                <a:ext uri="{FF2B5EF4-FFF2-40B4-BE49-F238E27FC236}">
                  <a16:creationId xmlns:a16="http://schemas.microsoft.com/office/drawing/2014/main" id="{1B585362-0123-46D8-8213-297869E02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D2B798EE-ED66-47DB-9AF4-40CBF57D4B7E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4D12294E-0C40-4321-8593-EB3A4D9C89EB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56B53FAB-B0F8-4485-961F-0690C478CFF7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6F5ED06-34C0-48D1-9164-74CBAE132FE6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83757AE0-BAE6-4549-88BA-A7E74F06C67C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9B9C8595-0B6D-488E-8FDE-BFBE7A78973E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4484688"/>
            <a:ext cx="350837" cy="407987"/>
            <a:chOff x="3429382" y="2755889"/>
            <a:chExt cx="568401" cy="663135"/>
          </a:xfrm>
        </p:grpSpPr>
        <p:sp>
          <p:nvSpPr>
            <p:cNvPr id="33805" name="Freeform: Shape 962">
              <a:extLst>
                <a:ext uri="{FF2B5EF4-FFF2-40B4-BE49-F238E27FC236}">
                  <a16:creationId xmlns:a16="http://schemas.microsoft.com/office/drawing/2014/main" id="{89E396E9-1299-4861-A317-3A18C4C0E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6" name="Freeform: Shape 963">
              <a:extLst>
                <a:ext uri="{FF2B5EF4-FFF2-40B4-BE49-F238E27FC236}">
                  <a16:creationId xmlns:a16="http://schemas.microsoft.com/office/drawing/2014/main" id="{CA2EC3FB-0604-4893-82E3-5D9316695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7" name="Freeform: Shape 964">
              <a:extLst>
                <a:ext uri="{FF2B5EF4-FFF2-40B4-BE49-F238E27FC236}">
                  <a16:creationId xmlns:a16="http://schemas.microsoft.com/office/drawing/2014/main" id="{15DB55BF-1118-4D11-BCA6-5ACD1BA76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8" name="Freeform: Shape 965">
              <a:extLst>
                <a:ext uri="{FF2B5EF4-FFF2-40B4-BE49-F238E27FC236}">
                  <a16:creationId xmlns:a16="http://schemas.microsoft.com/office/drawing/2014/main" id="{C29EA511-C4F3-4784-B549-4A65EB01F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09" name="Freeform: Shape 966">
              <a:extLst>
                <a:ext uri="{FF2B5EF4-FFF2-40B4-BE49-F238E27FC236}">
                  <a16:creationId xmlns:a16="http://schemas.microsoft.com/office/drawing/2014/main" id="{90599201-269A-46F9-AD72-14309E67F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3810" name="Freeform: Shape 967">
              <a:extLst>
                <a:ext uri="{FF2B5EF4-FFF2-40B4-BE49-F238E27FC236}">
                  <a16:creationId xmlns:a16="http://schemas.microsoft.com/office/drawing/2014/main" id="{11543D7C-B024-44C1-A419-A057CCF16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BF0E65F3-5D51-490B-9E7C-2F55E3AE6FC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65CD941A-1C2C-464F-96DD-58831F478A36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F6FE0C21-D746-4C87-A089-CF32D839DFB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2BCCED99-6736-4BC0-84B0-38CEF0FE6163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19AA8D6F-6F64-45C9-8A06-74248A0C2B64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414B889E-4268-4091-AED6-01AA2F944200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76F07B85-206B-4970-9039-1E4CD31D4B7D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D6CA27AE-F56A-4499-AF7C-45DEAAE7F38F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8D4DA3A0-9A03-4250-B720-8B92877B1FBE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5E841C45-A331-4EE6-B3C5-7916DDE71F1C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0D8DDA0E-E613-46E2-B926-10B028922B08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 animBg="1"/>
      <p:bldP spid="134" grpId="0"/>
      <p:bldP spid="135" grpId="0"/>
      <p:bldP spid="136" grpId="0"/>
      <p:bldP spid="137" grpId="0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FD69F639-0010-411B-B151-049B001F35B1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604963"/>
            <a:ext cx="4737100" cy="3648075"/>
            <a:chOff x="3486277" y="1142968"/>
            <a:chExt cx="6610223" cy="5093493"/>
          </a:xfrm>
        </p:grpSpPr>
        <p:sp>
          <p:nvSpPr>
            <p:cNvPr id="34824" name="Freeform 4">
              <a:extLst>
                <a:ext uri="{FF2B5EF4-FFF2-40B4-BE49-F238E27FC236}">
                  <a16:creationId xmlns:a16="http://schemas.microsoft.com/office/drawing/2014/main" id="{E6B263EA-E818-4778-AD7A-CE4F06396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8070" y="1888236"/>
              <a:ext cx="805942" cy="783716"/>
            </a:xfrm>
            <a:custGeom>
              <a:avLst/>
              <a:gdLst>
                <a:gd name="T0" fmla="*/ 805942 w 805942"/>
                <a:gd name="T1" fmla="*/ 391859 h 783716"/>
                <a:gd name="T2" fmla="*/ 402971 w 805942"/>
                <a:gd name="T3" fmla="*/ 783717 h 783716"/>
                <a:gd name="T4" fmla="*/ 0 w 805942"/>
                <a:gd name="T5" fmla="*/ 391859 h 783716"/>
                <a:gd name="T6" fmla="*/ 402971 w 805942"/>
                <a:gd name="T7" fmla="*/ 0 h 783716"/>
                <a:gd name="T8" fmla="*/ 805942 w 805942"/>
                <a:gd name="T9" fmla="*/ 391859 h 7837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5" name="Freeform 5">
              <a:extLst>
                <a:ext uri="{FF2B5EF4-FFF2-40B4-BE49-F238E27FC236}">
                  <a16:creationId xmlns:a16="http://schemas.microsoft.com/office/drawing/2014/main" id="{BB45A85A-1C74-42AA-86C0-095DBF6D1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280" y="1142968"/>
              <a:ext cx="6180344" cy="4981542"/>
            </a:xfrm>
            <a:custGeom>
              <a:avLst/>
              <a:gdLst>
                <a:gd name="T0" fmla="*/ 6032608 w 6180344"/>
                <a:gd name="T1" fmla="*/ 4981543 h 4981542"/>
                <a:gd name="T2" fmla="*/ 5769781 w 6180344"/>
                <a:gd name="T3" fmla="*/ 3557555 h 4981542"/>
                <a:gd name="T4" fmla="*/ 5308581 w 6180344"/>
                <a:gd name="T5" fmla="*/ 3191795 h 4981542"/>
                <a:gd name="T6" fmla="*/ 5162976 w 6180344"/>
                <a:gd name="T7" fmla="*/ 2524156 h 4981542"/>
                <a:gd name="T8" fmla="*/ 4604302 w 6180344"/>
                <a:gd name="T9" fmla="*/ 512413 h 4981542"/>
                <a:gd name="T10" fmla="*/ 3090970 w 6180344"/>
                <a:gd name="T11" fmla="*/ 30384 h 4981542"/>
                <a:gd name="T12" fmla="*/ 1897043 w 6180344"/>
                <a:gd name="T13" fmla="*/ 1055084 h 4981542"/>
                <a:gd name="T14" fmla="*/ 1680635 w 6180344"/>
                <a:gd name="T15" fmla="*/ 1566005 h 4981542"/>
                <a:gd name="T16" fmla="*/ 855198 w 6180344"/>
                <a:gd name="T17" fmla="*/ 2019458 h 4981542"/>
                <a:gd name="T18" fmla="*/ 593705 w 6180344"/>
                <a:gd name="T19" fmla="*/ 3079654 h 4981542"/>
                <a:gd name="T20" fmla="*/ 454005 w 6180344"/>
                <a:gd name="T21" fmla="*/ 4179538 h 4981542"/>
                <a:gd name="T22" fmla="*/ 112884 w 6180344"/>
                <a:gd name="T23" fmla="*/ 4529232 h 4981542"/>
                <a:gd name="T24" fmla="*/ 47796 w 6180344"/>
                <a:gd name="T25" fmla="*/ 4975002 h 4981542"/>
                <a:gd name="T26" fmla="*/ 6032608 w 6180344"/>
                <a:gd name="T27" fmla="*/ 4981543 h 49815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351A164-4784-43CC-8B38-26F8747D7067}"/>
                </a:ext>
              </a:extLst>
            </p:cNvPr>
            <p:cNvSpPr/>
            <p:nvPr/>
          </p:nvSpPr>
          <p:spPr>
            <a:xfrm>
              <a:off x="3486277" y="6041410"/>
              <a:ext cx="6610223" cy="195051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27" name="Freeform 7">
              <a:extLst>
                <a:ext uri="{FF2B5EF4-FFF2-40B4-BE49-F238E27FC236}">
                  <a16:creationId xmlns:a16="http://schemas.microsoft.com/office/drawing/2014/main" id="{8A4951F9-F298-4B44-937B-157683DFB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216" y="2189597"/>
              <a:ext cx="2796977" cy="3931284"/>
            </a:xfrm>
            <a:custGeom>
              <a:avLst/>
              <a:gdLst>
                <a:gd name="T0" fmla="*/ 2655868 w 2796977"/>
                <a:gd name="T1" fmla="*/ 1373895 h 3931284"/>
                <a:gd name="T2" fmla="*/ 2622214 w 2796977"/>
                <a:gd name="T3" fmla="*/ 1411043 h 3931284"/>
                <a:gd name="T4" fmla="*/ 2300015 w 2796977"/>
                <a:gd name="T5" fmla="*/ 2224986 h 3931284"/>
                <a:gd name="T6" fmla="*/ 2318683 w 2796977"/>
                <a:gd name="T7" fmla="*/ 2578681 h 3931284"/>
                <a:gd name="T8" fmla="*/ 2319445 w 2796977"/>
                <a:gd name="T9" fmla="*/ 2878020 h 3931284"/>
                <a:gd name="T10" fmla="*/ 1812842 w 2796977"/>
                <a:gd name="T11" fmla="*/ 3931167 h 3931284"/>
                <a:gd name="T12" fmla="*/ 1704003 w 2796977"/>
                <a:gd name="T13" fmla="*/ 3768417 h 3931284"/>
                <a:gd name="T14" fmla="*/ 1721339 w 2796977"/>
                <a:gd name="T15" fmla="*/ 3585791 h 3931284"/>
                <a:gd name="T16" fmla="*/ 1707559 w 2796977"/>
                <a:gd name="T17" fmla="*/ 2756354 h 3931284"/>
                <a:gd name="T18" fmla="*/ 1398505 w 2796977"/>
                <a:gd name="T19" fmla="*/ 2320807 h 3931284"/>
                <a:gd name="T20" fmla="*/ 1089450 w 2796977"/>
                <a:gd name="T21" fmla="*/ 2756354 h 3931284"/>
                <a:gd name="T22" fmla="*/ 1075734 w 2796977"/>
                <a:gd name="T23" fmla="*/ 3585791 h 3931284"/>
                <a:gd name="T24" fmla="*/ 1093133 w 2796977"/>
                <a:gd name="T25" fmla="*/ 3766956 h 3931284"/>
                <a:gd name="T26" fmla="*/ 984167 w 2796977"/>
                <a:gd name="T27" fmla="*/ 3931167 h 3931284"/>
                <a:gd name="T28" fmla="*/ 478262 w 2796977"/>
                <a:gd name="T29" fmla="*/ 2578617 h 3931284"/>
                <a:gd name="T30" fmla="*/ 174796 w 2796977"/>
                <a:gd name="T31" fmla="*/ 1410979 h 3931284"/>
                <a:gd name="T32" fmla="*/ 143808 w 2796977"/>
                <a:gd name="T33" fmla="*/ 1377070 h 3931284"/>
                <a:gd name="T34" fmla="*/ 22968 w 2796977"/>
                <a:gd name="T35" fmla="*/ 718258 h 3931284"/>
                <a:gd name="T36" fmla="*/ 499154 w 2796977"/>
                <a:gd name="T37" fmla="*/ 73 h 3931284"/>
                <a:gd name="T38" fmla="*/ 1126026 w 2796977"/>
                <a:gd name="T39" fmla="*/ 356943 h 3931284"/>
                <a:gd name="T40" fmla="*/ 1398505 w 2796977"/>
                <a:gd name="T41" fmla="*/ 423300 h 3931284"/>
                <a:gd name="T42" fmla="*/ 2297855 w 2796977"/>
                <a:gd name="T43" fmla="*/ 73 h 3931284"/>
                <a:gd name="T44" fmla="*/ 2655868 w 2796977"/>
                <a:gd name="T45" fmla="*/ 1373895 h 3931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8" name="Freeform 8">
              <a:extLst>
                <a:ext uri="{FF2B5EF4-FFF2-40B4-BE49-F238E27FC236}">
                  <a16:creationId xmlns:a16="http://schemas.microsoft.com/office/drawing/2014/main" id="{1550E17E-EDE3-41CF-9232-0FDB467C7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960" y="3566667"/>
              <a:ext cx="949325" cy="2554213"/>
            </a:xfrm>
            <a:custGeom>
              <a:avLst/>
              <a:gdLst>
                <a:gd name="T0" fmla="*/ 949325 w 949325"/>
                <a:gd name="T1" fmla="*/ 2389886 h 2554213"/>
                <a:gd name="T2" fmla="*/ 840359 w 949325"/>
                <a:gd name="T3" fmla="*/ 2554097 h 2554213"/>
                <a:gd name="T4" fmla="*/ 334455 w 949325"/>
                <a:gd name="T5" fmla="*/ 1201547 h 2554213"/>
                <a:gd name="T6" fmla="*/ 30988 w 949325"/>
                <a:gd name="T7" fmla="*/ 33909 h 2554213"/>
                <a:gd name="T8" fmla="*/ 0 w 949325"/>
                <a:gd name="T9" fmla="*/ 0 h 2554213"/>
                <a:gd name="T10" fmla="*/ 354394 w 949325"/>
                <a:gd name="T11" fmla="*/ 470535 h 2554213"/>
                <a:gd name="T12" fmla="*/ 421449 w 949325"/>
                <a:gd name="T13" fmla="*/ 1392619 h 2554213"/>
                <a:gd name="T14" fmla="*/ 600266 w 949325"/>
                <a:gd name="T15" fmla="*/ 2290953 h 2554213"/>
                <a:gd name="T16" fmla="*/ 781876 w 949325"/>
                <a:gd name="T17" fmla="*/ 2433257 h 2554213"/>
                <a:gd name="T18" fmla="*/ 949325 w 949325"/>
                <a:gd name="T19" fmla="*/ 2389886 h 2554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29" name="Freeform 9">
              <a:extLst>
                <a:ext uri="{FF2B5EF4-FFF2-40B4-BE49-F238E27FC236}">
                  <a16:creationId xmlns:a16="http://schemas.microsoft.com/office/drawing/2014/main" id="{B6B5856A-3A53-47BE-B3B3-86BBDC792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155" y="3563302"/>
              <a:ext cx="951864" cy="2557515"/>
            </a:xfrm>
            <a:custGeom>
              <a:avLst/>
              <a:gdLst>
                <a:gd name="T0" fmla="*/ 596011 w 951864"/>
                <a:gd name="T1" fmla="*/ 851217 h 2557515"/>
                <a:gd name="T2" fmla="*/ 614680 w 951864"/>
                <a:gd name="T3" fmla="*/ 1204913 h 2557515"/>
                <a:gd name="T4" fmla="*/ 615442 w 951864"/>
                <a:gd name="T5" fmla="*/ 1504251 h 2557515"/>
                <a:gd name="T6" fmla="*/ 108839 w 951864"/>
                <a:gd name="T7" fmla="*/ 2557399 h 2557515"/>
                <a:gd name="T8" fmla="*/ 0 w 951864"/>
                <a:gd name="T9" fmla="*/ 2394649 h 2557515"/>
                <a:gd name="T10" fmla="*/ 165735 w 951864"/>
                <a:gd name="T11" fmla="*/ 2436432 h 2557515"/>
                <a:gd name="T12" fmla="*/ 347345 w 951864"/>
                <a:gd name="T13" fmla="*/ 2294128 h 2557515"/>
                <a:gd name="T14" fmla="*/ 526098 w 951864"/>
                <a:gd name="T15" fmla="*/ 1395794 h 2557515"/>
                <a:gd name="T16" fmla="*/ 593217 w 951864"/>
                <a:gd name="T17" fmla="*/ 473710 h 2557515"/>
                <a:gd name="T18" fmla="*/ 951865 w 951864"/>
                <a:gd name="T19" fmla="*/ 0 h 2557515"/>
                <a:gd name="T20" fmla="*/ 918210 w 951864"/>
                <a:gd name="T21" fmla="*/ 37147 h 2557515"/>
                <a:gd name="T22" fmla="*/ 596011 w 951864"/>
                <a:gd name="T23" fmla="*/ 851217 h 2557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0" name="Freeform 10">
              <a:extLst>
                <a:ext uri="{FF2B5EF4-FFF2-40B4-BE49-F238E27FC236}">
                  <a16:creationId xmlns:a16="http://schemas.microsoft.com/office/drawing/2014/main" id="{4EC99091-B9D7-4EA3-A6A2-F35F52AE3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112" y="4413821"/>
              <a:ext cx="618631" cy="532129"/>
            </a:xfrm>
            <a:custGeom>
              <a:avLst/>
              <a:gdLst>
                <a:gd name="T0" fmla="*/ 618599 w 618631"/>
                <a:gd name="T1" fmla="*/ 532130 h 532129"/>
                <a:gd name="T2" fmla="*/ 618599 w 618631"/>
                <a:gd name="T3" fmla="*/ 532130 h 532129"/>
                <a:gd name="T4" fmla="*/ 309481 w 618631"/>
                <a:gd name="T5" fmla="*/ 96583 h 532129"/>
                <a:gd name="T6" fmla="*/ 427 w 618631"/>
                <a:gd name="T7" fmla="*/ 532130 h 532129"/>
                <a:gd name="T8" fmla="*/ 302115 w 618631"/>
                <a:gd name="T9" fmla="*/ 0 h 532129"/>
                <a:gd name="T10" fmla="*/ 618599 w 618631"/>
                <a:gd name="T11" fmla="*/ 532130 h 532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1" name="Freeform 11">
              <a:extLst>
                <a:ext uri="{FF2B5EF4-FFF2-40B4-BE49-F238E27FC236}">
                  <a16:creationId xmlns:a16="http://schemas.microsoft.com/office/drawing/2014/main" id="{30234B7D-B8EE-4F3C-B7FF-843332FBE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4208" y="1708911"/>
              <a:ext cx="588073" cy="571563"/>
            </a:xfrm>
            <a:custGeom>
              <a:avLst/>
              <a:gdLst>
                <a:gd name="T0" fmla="*/ 19431 w 588073"/>
                <a:gd name="T1" fmla="*/ 201676 h 571563"/>
                <a:gd name="T2" fmla="*/ 187008 w 588073"/>
                <a:gd name="T3" fmla="*/ 201676 h 571563"/>
                <a:gd name="T4" fmla="*/ 206439 w 588073"/>
                <a:gd name="T5" fmla="*/ 182817 h 571563"/>
                <a:gd name="T6" fmla="*/ 206439 w 588073"/>
                <a:gd name="T7" fmla="*/ 18860 h 571563"/>
                <a:gd name="T8" fmla="*/ 225870 w 588073"/>
                <a:gd name="T9" fmla="*/ 0 h 571563"/>
                <a:gd name="T10" fmla="*/ 361124 w 588073"/>
                <a:gd name="T11" fmla="*/ 0 h 571563"/>
                <a:gd name="T12" fmla="*/ 380556 w 588073"/>
                <a:gd name="T13" fmla="*/ 18860 h 571563"/>
                <a:gd name="T14" fmla="*/ 380556 w 588073"/>
                <a:gd name="T15" fmla="*/ 182817 h 571563"/>
                <a:gd name="T16" fmla="*/ 399986 w 588073"/>
                <a:gd name="T17" fmla="*/ 201676 h 571563"/>
                <a:gd name="T18" fmla="*/ 568643 w 588073"/>
                <a:gd name="T19" fmla="*/ 201676 h 571563"/>
                <a:gd name="T20" fmla="*/ 588073 w 588073"/>
                <a:gd name="T21" fmla="*/ 220536 h 571563"/>
                <a:gd name="T22" fmla="*/ 588073 w 588073"/>
                <a:gd name="T23" fmla="*/ 352044 h 571563"/>
                <a:gd name="T24" fmla="*/ 568643 w 588073"/>
                <a:gd name="T25" fmla="*/ 370904 h 571563"/>
                <a:gd name="T26" fmla="*/ 399986 w 588073"/>
                <a:gd name="T27" fmla="*/ 370904 h 571563"/>
                <a:gd name="T28" fmla="*/ 380556 w 588073"/>
                <a:gd name="T29" fmla="*/ 389763 h 571563"/>
                <a:gd name="T30" fmla="*/ 380556 w 588073"/>
                <a:gd name="T31" fmla="*/ 552704 h 571563"/>
                <a:gd name="T32" fmla="*/ 361124 w 588073"/>
                <a:gd name="T33" fmla="*/ 571564 h 571563"/>
                <a:gd name="T34" fmla="*/ 225870 w 588073"/>
                <a:gd name="T35" fmla="*/ 571564 h 571563"/>
                <a:gd name="T36" fmla="*/ 206439 w 588073"/>
                <a:gd name="T37" fmla="*/ 552704 h 571563"/>
                <a:gd name="T38" fmla="*/ 206439 w 588073"/>
                <a:gd name="T39" fmla="*/ 389763 h 571563"/>
                <a:gd name="T40" fmla="*/ 187008 w 588073"/>
                <a:gd name="T41" fmla="*/ 370904 h 571563"/>
                <a:gd name="T42" fmla="*/ 19431 w 588073"/>
                <a:gd name="T43" fmla="*/ 370904 h 571563"/>
                <a:gd name="T44" fmla="*/ 0 w 588073"/>
                <a:gd name="T45" fmla="*/ 352044 h 571563"/>
                <a:gd name="T46" fmla="*/ 0 w 588073"/>
                <a:gd name="T47" fmla="*/ 220536 h 571563"/>
                <a:gd name="T48" fmla="*/ 19431 w 588073"/>
                <a:gd name="T49" fmla="*/ 201676 h 5715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2" name="Freeform 12">
              <a:extLst>
                <a:ext uri="{FF2B5EF4-FFF2-40B4-BE49-F238E27FC236}">
                  <a16:creationId xmlns:a16="http://schemas.microsoft.com/office/drawing/2014/main" id="{E6525E36-7B62-4D3C-A529-D9863E89E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155" y="1391602"/>
              <a:ext cx="248856" cy="242189"/>
            </a:xfrm>
            <a:custGeom>
              <a:avLst/>
              <a:gdLst>
                <a:gd name="T0" fmla="*/ 8192 w 248856"/>
                <a:gd name="T1" fmla="*/ 85471 h 242189"/>
                <a:gd name="T2" fmla="*/ 79185 w 248856"/>
                <a:gd name="T3" fmla="*/ 85471 h 242189"/>
                <a:gd name="T4" fmla="*/ 87376 w 248856"/>
                <a:gd name="T5" fmla="*/ 77470 h 242189"/>
                <a:gd name="T6" fmla="*/ 87376 w 248856"/>
                <a:gd name="T7" fmla="*/ 8001 h 242189"/>
                <a:gd name="T8" fmla="*/ 95568 w 248856"/>
                <a:gd name="T9" fmla="*/ 0 h 242189"/>
                <a:gd name="T10" fmla="*/ 152845 w 248856"/>
                <a:gd name="T11" fmla="*/ 0 h 242189"/>
                <a:gd name="T12" fmla="*/ 161037 w 248856"/>
                <a:gd name="T13" fmla="*/ 8001 h 242189"/>
                <a:gd name="T14" fmla="*/ 161037 w 248856"/>
                <a:gd name="T15" fmla="*/ 77470 h 242189"/>
                <a:gd name="T16" fmla="*/ 169228 w 248856"/>
                <a:gd name="T17" fmla="*/ 85471 h 242189"/>
                <a:gd name="T18" fmla="*/ 240665 w 248856"/>
                <a:gd name="T19" fmla="*/ 85471 h 242189"/>
                <a:gd name="T20" fmla="*/ 248857 w 248856"/>
                <a:gd name="T21" fmla="*/ 93472 h 242189"/>
                <a:gd name="T22" fmla="*/ 248857 w 248856"/>
                <a:gd name="T23" fmla="*/ 149162 h 242189"/>
                <a:gd name="T24" fmla="*/ 240665 w 248856"/>
                <a:gd name="T25" fmla="*/ 157163 h 242189"/>
                <a:gd name="T26" fmla="*/ 169228 w 248856"/>
                <a:gd name="T27" fmla="*/ 157163 h 242189"/>
                <a:gd name="T28" fmla="*/ 161037 w 248856"/>
                <a:gd name="T29" fmla="*/ 165164 h 242189"/>
                <a:gd name="T30" fmla="*/ 161037 w 248856"/>
                <a:gd name="T31" fmla="*/ 234188 h 242189"/>
                <a:gd name="T32" fmla="*/ 152845 w 248856"/>
                <a:gd name="T33" fmla="*/ 242189 h 242189"/>
                <a:gd name="T34" fmla="*/ 95568 w 248856"/>
                <a:gd name="T35" fmla="*/ 242189 h 242189"/>
                <a:gd name="T36" fmla="*/ 87376 w 248856"/>
                <a:gd name="T37" fmla="*/ 234188 h 242189"/>
                <a:gd name="T38" fmla="*/ 87376 w 248856"/>
                <a:gd name="T39" fmla="*/ 165164 h 242189"/>
                <a:gd name="T40" fmla="*/ 79185 w 248856"/>
                <a:gd name="T41" fmla="*/ 157163 h 242189"/>
                <a:gd name="T42" fmla="*/ 8192 w 248856"/>
                <a:gd name="T43" fmla="*/ 157163 h 242189"/>
                <a:gd name="T44" fmla="*/ 1 w 248856"/>
                <a:gd name="T45" fmla="*/ 149162 h 242189"/>
                <a:gd name="T46" fmla="*/ 1 w 248856"/>
                <a:gd name="T47" fmla="*/ 93472 h 242189"/>
                <a:gd name="T48" fmla="*/ 8192 w 248856"/>
                <a:gd name="T49" fmla="*/ 85471 h 2421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E90C132-6782-4D64-914C-C4F21CC1BB06}"/>
                </a:ext>
              </a:extLst>
            </p:cNvPr>
            <p:cNvSpPr/>
            <p:nvPr/>
          </p:nvSpPr>
          <p:spPr>
            <a:xfrm>
              <a:off x="8924648" y="2745489"/>
              <a:ext cx="108545" cy="161804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4834" name="Freeform 14">
              <a:extLst>
                <a:ext uri="{FF2B5EF4-FFF2-40B4-BE49-F238E27FC236}">
                  <a16:creationId xmlns:a16="http://schemas.microsoft.com/office/drawing/2014/main" id="{A61F9893-0CCE-42DA-B93E-4C8513E58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7345" y="3466972"/>
              <a:ext cx="901" cy="6667"/>
            </a:xfrm>
            <a:custGeom>
              <a:avLst/>
              <a:gdLst>
                <a:gd name="T0" fmla="*/ 13 w 901"/>
                <a:gd name="T1" fmla="*/ 0 h 6667"/>
                <a:gd name="T2" fmla="*/ 902 w 901"/>
                <a:gd name="T3" fmla="*/ 6668 h 6667"/>
                <a:gd name="T4" fmla="*/ 13 w 901"/>
                <a:gd name="T5" fmla="*/ 0 h 66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4835" name="Graphic 2">
              <a:extLst>
                <a:ext uri="{FF2B5EF4-FFF2-40B4-BE49-F238E27FC236}">
                  <a16:creationId xmlns:a16="http://schemas.microsoft.com/office/drawing/2014/main" id="{80698458-FADF-4A31-BC56-481E198724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34841" name="Graphic 2">
                <a:extLst>
                  <a:ext uri="{FF2B5EF4-FFF2-40B4-BE49-F238E27FC236}">
                    <a16:creationId xmlns:a16="http://schemas.microsoft.com/office/drawing/2014/main" id="{9339F996-3235-4D29-A5FD-E021D3A62C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34843" name="Freeform 17">
                  <a:extLst>
                    <a:ext uri="{FF2B5EF4-FFF2-40B4-BE49-F238E27FC236}">
                      <a16:creationId xmlns:a16="http://schemas.microsoft.com/office/drawing/2014/main" id="{E294889A-F7D1-490C-B189-B81ABF842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1019 w 24574"/>
                    <a:gd name="T1" fmla="*/ 3429 h 56578"/>
                    <a:gd name="T2" fmla="*/ 24574 w 24574"/>
                    <a:gd name="T3" fmla="*/ 11874 h 56578"/>
                    <a:gd name="T4" fmla="*/ 24574 w 24574"/>
                    <a:gd name="T5" fmla="*/ 44704 h 56578"/>
                    <a:gd name="T6" fmla="*/ 12319 w 24574"/>
                    <a:gd name="T7" fmla="*/ 56579 h 56578"/>
                    <a:gd name="T8" fmla="*/ 0 w 24574"/>
                    <a:gd name="T9" fmla="*/ 44704 h 56578"/>
                    <a:gd name="T10" fmla="*/ 0 w 24574"/>
                    <a:gd name="T11" fmla="*/ 11874 h 56578"/>
                    <a:gd name="T12" fmla="*/ 12319 w 24574"/>
                    <a:gd name="T13" fmla="*/ 0 h 56578"/>
                    <a:gd name="T14" fmla="*/ 21019 w 24574"/>
                    <a:gd name="T15" fmla="*/ 3429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4" name="Freeform 18">
                  <a:extLst>
                    <a:ext uri="{FF2B5EF4-FFF2-40B4-BE49-F238E27FC236}">
                      <a16:creationId xmlns:a16="http://schemas.microsoft.com/office/drawing/2014/main" id="{BF7532E8-3E1F-4754-8526-CE94E1B11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27749 w 55498"/>
                    <a:gd name="T1" fmla="*/ 0 h 116395"/>
                    <a:gd name="T2" fmla="*/ 55499 w 55498"/>
                    <a:gd name="T3" fmla="*/ 116395 h 116395"/>
                    <a:gd name="T4" fmla="*/ 0 w 55498"/>
                    <a:gd name="T5" fmla="*/ 116395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5" name="Freeform 19">
                  <a:extLst>
                    <a:ext uri="{FF2B5EF4-FFF2-40B4-BE49-F238E27FC236}">
                      <a16:creationId xmlns:a16="http://schemas.microsoft.com/office/drawing/2014/main" id="{08F9C63A-F3DD-4F7C-BC69-3531F793C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260" y="2553589"/>
                  <a:ext cx="230822" cy="71246"/>
                </a:xfrm>
                <a:custGeom>
                  <a:avLst/>
                  <a:gdLst>
                    <a:gd name="T0" fmla="*/ 230822 w 230822"/>
                    <a:gd name="T1" fmla="*/ 0 h 71246"/>
                    <a:gd name="T2" fmla="*/ 230822 w 230822"/>
                    <a:gd name="T3" fmla="*/ 33909 h 71246"/>
                    <a:gd name="T4" fmla="*/ 115380 w 230822"/>
                    <a:gd name="T5" fmla="*/ 71247 h 71246"/>
                    <a:gd name="T6" fmla="*/ 0 w 230822"/>
                    <a:gd name="T7" fmla="*/ 33909 h 71246"/>
                    <a:gd name="T8" fmla="*/ 0 w 230822"/>
                    <a:gd name="T9" fmla="*/ 0 h 71246"/>
                    <a:gd name="T10" fmla="*/ 113602 w 230822"/>
                    <a:gd name="T11" fmla="*/ 33909 h 71246"/>
                    <a:gd name="T12" fmla="*/ 117284 w 230822"/>
                    <a:gd name="T13" fmla="*/ 33909 h 71246"/>
                    <a:gd name="T14" fmla="*/ 230822 w 230822"/>
                    <a:gd name="T15" fmla="*/ 0 h 7124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6" name="Freeform 20">
                  <a:extLst>
                    <a:ext uri="{FF2B5EF4-FFF2-40B4-BE49-F238E27FC236}">
                      <a16:creationId xmlns:a16="http://schemas.microsoft.com/office/drawing/2014/main" id="{2EFA3199-29D0-423E-8D44-B8F151C39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3387" y="2587498"/>
                  <a:ext cx="230822" cy="242125"/>
                </a:xfrm>
                <a:custGeom>
                  <a:avLst/>
                  <a:gdLst>
                    <a:gd name="T0" fmla="*/ 230695 w 230822"/>
                    <a:gd name="T1" fmla="*/ 108140 h 242125"/>
                    <a:gd name="T2" fmla="*/ 166624 w 230822"/>
                    <a:gd name="T3" fmla="*/ 141351 h 242125"/>
                    <a:gd name="T4" fmla="*/ 176403 w 230822"/>
                    <a:gd name="T5" fmla="*/ 226504 h 242125"/>
                    <a:gd name="T6" fmla="*/ 118555 w 230822"/>
                    <a:gd name="T7" fmla="*/ 242125 h 242125"/>
                    <a:gd name="T8" fmla="*/ 112205 w 230822"/>
                    <a:gd name="T9" fmla="*/ 242125 h 242125"/>
                    <a:gd name="T10" fmla="*/ 53784 w 230822"/>
                    <a:gd name="T11" fmla="*/ 226187 h 242125"/>
                    <a:gd name="T12" fmla="*/ 63500 w 230822"/>
                    <a:gd name="T13" fmla="*/ 141288 h 242125"/>
                    <a:gd name="T14" fmla="*/ 0 w 230822"/>
                    <a:gd name="T15" fmla="*/ 108394 h 242125"/>
                    <a:gd name="T16" fmla="*/ 0 w 230822"/>
                    <a:gd name="T17" fmla="*/ 0 h 242125"/>
                    <a:gd name="T18" fmla="*/ 115380 w 230822"/>
                    <a:gd name="T19" fmla="*/ 37338 h 242125"/>
                    <a:gd name="T20" fmla="*/ 230822 w 230822"/>
                    <a:gd name="T21" fmla="*/ 0 h 242125"/>
                    <a:gd name="T22" fmla="*/ 230822 w 230822"/>
                    <a:gd name="T23" fmla="*/ 108140 h 2421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lnTo>
                        <a:pt x="230695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7" name="Freeform 21">
                  <a:extLst>
                    <a:ext uri="{FF2B5EF4-FFF2-40B4-BE49-F238E27FC236}">
                      <a16:creationId xmlns:a16="http://schemas.microsoft.com/office/drawing/2014/main" id="{C9BCB699-8CDD-42CA-8691-63304C22E4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64487" y="2098611"/>
                  <a:ext cx="408558" cy="488950"/>
                </a:xfrm>
                <a:custGeom>
                  <a:avLst/>
                  <a:gdLst>
                    <a:gd name="T0" fmla="*/ 268351 w 408558"/>
                    <a:gd name="T1" fmla="*/ 0 h 488950"/>
                    <a:gd name="T2" fmla="*/ 0 w 408558"/>
                    <a:gd name="T3" fmla="*/ 118618 h 488950"/>
                    <a:gd name="T4" fmla="*/ 0 w 408558"/>
                    <a:gd name="T5" fmla="*/ 292100 h 488950"/>
                    <a:gd name="T6" fmla="*/ 88836 w 408558"/>
                    <a:gd name="T7" fmla="*/ 455041 h 488950"/>
                    <a:gd name="T8" fmla="*/ 202438 w 408558"/>
                    <a:gd name="T9" fmla="*/ 488950 h 488950"/>
                    <a:gd name="T10" fmla="*/ 206121 w 408558"/>
                    <a:gd name="T11" fmla="*/ 488950 h 488950"/>
                    <a:gd name="T12" fmla="*/ 319722 w 408558"/>
                    <a:gd name="T13" fmla="*/ 455041 h 488950"/>
                    <a:gd name="T14" fmla="*/ 408559 w 408558"/>
                    <a:gd name="T15" fmla="*/ 292164 h 488950"/>
                    <a:gd name="T16" fmla="*/ 408559 w 408558"/>
                    <a:gd name="T17" fmla="*/ 9081 h 488950"/>
                    <a:gd name="T18" fmla="*/ 268351 w 408558"/>
                    <a:gd name="T19" fmla="*/ 0 h 488950"/>
                    <a:gd name="T20" fmla="*/ 130619 w 408558"/>
                    <a:gd name="T21" fmla="*/ 183134 h 488950"/>
                    <a:gd name="T22" fmla="*/ 118364 w 408558"/>
                    <a:gd name="T23" fmla="*/ 195009 h 488950"/>
                    <a:gd name="T24" fmla="*/ 106045 w 408558"/>
                    <a:gd name="T25" fmla="*/ 183134 h 488950"/>
                    <a:gd name="T26" fmla="*/ 106045 w 408558"/>
                    <a:gd name="T27" fmla="*/ 150305 h 488950"/>
                    <a:gd name="T28" fmla="*/ 118364 w 408558"/>
                    <a:gd name="T29" fmla="*/ 138430 h 488950"/>
                    <a:gd name="T30" fmla="*/ 127000 w 408558"/>
                    <a:gd name="T31" fmla="*/ 141923 h 488950"/>
                    <a:gd name="T32" fmla="*/ 130556 w 408558"/>
                    <a:gd name="T33" fmla="*/ 150368 h 488950"/>
                    <a:gd name="T34" fmla="*/ 130556 w 408558"/>
                    <a:gd name="T35" fmla="*/ 183134 h 488950"/>
                    <a:gd name="T36" fmla="*/ 194818 w 408558"/>
                    <a:gd name="T37" fmla="*/ 280416 h 488950"/>
                    <a:gd name="T38" fmla="*/ 222568 w 408558"/>
                    <a:gd name="T39" fmla="*/ 164021 h 488950"/>
                    <a:gd name="T40" fmla="*/ 250317 w 408558"/>
                    <a:gd name="T41" fmla="*/ 280416 h 488950"/>
                    <a:gd name="T42" fmla="*/ 194818 w 408558"/>
                    <a:gd name="T43" fmla="*/ 280416 h 4889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lnTo>
                        <a:pt x="130619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8" name="Freeform 22">
                  <a:extLst>
                    <a:ext uri="{FF2B5EF4-FFF2-40B4-BE49-F238E27FC236}">
                      <a16:creationId xmlns:a16="http://schemas.microsoft.com/office/drawing/2014/main" id="{4CEC1D2B-5326-45FB-BD67-20F31F80D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05" y="2262632"/>
                  <a:ext cx="55498" cy="116395"/>
                </a:xfrm>
                <a:custGeom>
                  <a:avLst/>
                  <a:gdLst>
                    <a:gd name="T0" fmla="*/ 55499 w 55498"/>
                    <a:gd name="T1" fmla="*/ 116395 h 116395"/>
                    <a:gd name="T2" fmla="*/ 0 w 55498"/>
                    <a:gd name="T3" fmla="*/ 116395 h 116395"/>
                    <a:gd name="T4" fmla="*/ 27749 w 55498"/>
                    <a:gd name="T5" fmla="*/ 0 h 11639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lnTo>
                        <a:pt x="55499" y="116395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49" name="Freeform 23">
                  <a:extLst>
                    <a:ext uri="{FF2B5EF4-FFF2-40B4-BE49-F238E27FC236}">
                      <a16:creationId xmlns:a16="http://schemas.microsoft.com/office/drawing/2014/main" id="{047FFAB6-D868-47C3-ABAD-311010B5B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0532" y="2237041"/>
                  <a:ext cx="24574" cy="56578"/>
                </a:xfrm>
                <a:custGeom>
                  <a:avLst/>
                  <a:gdLst>
                    <a:gd name="T0" fmla="*/ 24574 w 24574"/>
                    <a:gd name="T1" fmla="*/ 11874 h 56578"/>
                    <a:gd name="T2" fmla="*/ 24574 w 24574"/>
                    <a:gd name="T3" fmla="*/ 44704 h 56578"/>
                    <a:gd name="T4" fmla="*/ 12319 w 24574"/>
                    <a:gd name="T5" fmla="*/ 56579 h 56578"/>
                    <a:gd name="T6" fmla="*/ 0 w 24574"/>
                    <a:gd name="T7" fmla="*/ 44704 h 56578"/>
                    <a:gd name="T8" fmla="*/ 0 w 24574"/>
                    <a:gd name="T9" fmla="*/ 11874 h 56578"/>
                    <a:gd name="T10" fmla="*/ 12319 w 24574"/>
                    <a:gd name="T11" fmla="*/ 0 h 56578"/>
                    <a:gd name="T12" fmla="*/ 20955 w 24574"/>
                    <a:gd name="T13" fmla="*/ 3492 h 56578"/>
                    <a:gd name="T14" fmla="*/ 24574 w 24574"/>
                    <a:gd name="T15" fmla="*/ 11874 h 5657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0" name="Freeform 24">
                  <a:extLst>
                    <a:ext uri="{FF2B5EF4-FFF2-40B4-BE49-F238E27FC236}">
                      <a16:creationId xmlns:a16="http://schemas.microsoft.com/office/drawing/2014/main" id="{63F2BA50-68EA-4E33-84A1-AED11DFA6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3377" y="2226685"/>
                  <a:ext cx="68893" cy="52011"/>
                </a:xfrm>
                <a:custGeom>
                  <a:avLst/>
                  <a:gdLst>
                    <a:gd name="T0" fmla="*/ 59184 w 68893"/>
                    <a:gd name="T1" fmla="*/ 52012 h 52011"/>
                    <a:gd name="T2" fmla="*/ 58739 w 68893"/>
                    <a:gd name="T3" fmla="*/ 51948 h 52011"/>
                    <a:gd name="T4" fmla="*/ 2796 w 68893"/>
                    <a:gd name="T5" fmla="*/ 48138 h 52011"/>
                    <a:gd name="T6" fmla="*/ 255 w 68893"/>
                    <a:gd name="T7" fmla="*/ 46741 h 52011"/>
                    <a:gd name="T8" fmla="*/ 700 w 68893"/>
                    <a:gd name="T9" fmla="*/ 43947 h 52011"/>
                    <a:gd name="T10" fmla="*/ 65343 w 68893"/>
                    <a:gd name="T11" fmla="*/ 196 h 52011"/>
                    <a:gd name="T12" fmla="*/ 68645 w 68893"/>
                    <a:gd name="T13" fmla="*/ 1402 h 52011"/>
                    <a:gd name="T14" fmla="*/ 67629 w 68893"/>
                    <a:gd name="T15" fmla="*/ 4704 h 52011"/>
                    <a:gd name="T16" fmla="*/ 65597 w 68893"/>
                    <a:gd name="T17" fmla="*/ 5847 h 52011"/>
                    <a:gd name="T18" fmla="*/ 64200 w 68893"/>
                    <a:gd name="T19" fmla="*/ 6165 h 52011"/>
                    <a:gd name="T20" fmla="*/ 9082 w 68893"/>
                    <a:gd name="T21" fmla="*/ 42741 h 52011"/>
                    <a:gd name="T22" fmla="*/ 59691 w 68893"/>
                    <a:gd name="T23" fmla="*/ 47059 h 52011"/>
                    <a:gd name="T24" fmla="*/ 61787 w 68893"/>
                    <a:gd name="T25" fmla="*/ 49980 h 52011"/>
                    <a:gd name="T26" fmla="*/ 59184 w 68893"/>
                    <a:gd name="T27" fmla="*/ 52012 h 5201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1" name="Freeform 25">
                  <a:extLst>
                    <a:ext uri="{FF2B5EF4-FFF2-40B4-BE49-F238E27FC236}">
                      <a16:creationId xmlns:a16="http://schemas.microsoft.com/office/drawing/2014/main" id="{6EFB7E29-75F0-4F14-99BB-D8AEE59E3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22377" y="2460974"/>
                  <a:ext cx="121604" cy="23843"/>
                </a:xfrm>
                <a:custGeom>
                  <a:avLst/>
                  <a:gdLst>
                    <a:gd name="T0" fmla="*/ 58709 w 121604"/>
                    <a:gd name="T1" fmla="*/ 23844 h 23843"/>
                    <a:gd name="T2" fmla="*/ 860 w 121604"/>
                    <a:gd name="T3" fmla="*/ 4413 h 23843"/>
                    <a:gd name="T4" fmla="*/ 670 w 121604"/>
                    <a:gd name="T5" fmla="*/ 857 h 23843"/>
                    <a:gd name="T6" fmla="*/ 4353 w 121604"/>
                    <a:gd name="T7" fmla="*/ 666 h 23843"/>
                    <a:gd name="T8" fmla="*/ 117637 w 121604"/>
                    <a:gd name="T9" fmla="*/ 412 h 23843"/>
                    <a:gd name="T10" fmla="*/ 121193 w 121604"/>
                    <a:gd name="T11" fmla="*/ 1174 h 23843"/>
                    <a:gd name="T12" fmla="*/ 120431 w 121604"/>
                    <a:gd name="T13" fmla="*/ 4667 h 23843"/>
                    <a:gd name="T14" fmla="*/ 58709 w 121604"/>
                    <a:gd name="T15" fmla="*/ 23844 h 238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2" name="Freeform 26">
                  <a:extLst>
                    <a:ext uri="{FF2B5EF4-FFF2-40B4-BE49-F238E27FC236}">
                      <a16:creationId xmlns:a16="http://schemas.microsoft.com/office/drawing/2014/main" id="{F01ABCF0-18D8-46C8-8F5F-5CBA2C59D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2859" y="2251265"/>
                  <a:ext cx="71564" cy="139064"/>
                </a:xfrm>
                <a:custGeom>
                  <a:avLst/>
                  <a:gdLst>
                    <a:gd name="T0" fmla="*/ 71565 w 71564"/>
                    <a:gd name="T1" fmla="*/ 0 h 139064"/>
                    <a:gd name="T2" fmla="*/ 71565 w 71564"/>
                    <a:gd name="T3" fmla="*/ 139065 h 139064"/>
                    <a:gd name="T4" fmla="*/ 0 w 71564"/>
                    <a:gd name="T5" fmla="*/ 69533 h 139064"/>
                    <a:gd name="T6" fmla="*/ 13589 w 71564"/>
                    <a:gd name="T7" fmla="*/ 28765 h 139064"/>
                    <a:gd name="T8" fmla="*/ 71565 w 71564"/>
                    <a:gd name="T9" fmla="*/ 0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3" name="Freeform 27">
                  <a:extLst>
                    <a:ext uri="{FF2B5EF4-FFF2-40B4-BE49-F238E27FC236}">
                      <a16:creationId xmlns:a16="http://schemas.microsoft.com/office/drawing/2014/main" id="{B058DB12-557B-4C3F-8DAF-40E8489FC7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2919" y="2251329"/>
                  <a:ext cx="71564" cy="139064"/>
                </a:xfrm>
                <a:custGeom>
                  <a:avLst/>
                  <a:gdLst>
                    <a:gd name="T0" fmla="*/ 71565 w 71564"/>
                    <a:gd name="T1" fmla="*/ 69532 h 139064"/>
                    <a:gd name="T2" fmla="*/ 0 w 71564"/>
                    <a:gd name="T3" fmla="*/ 139065 h 139064"/>
                    <a:gd name="T4" fmla="*/ 0 w 71564"/>
                    <a:gd name="T5" fmla="*/ 0 h 139064"/>
                    <a:gd name="T6" fmla="*/ 45720 w 71564"/>
                    <a:gd name="T7" fmla="*/ 16065 h 139064"/>
                    <a:gd name="T8" fmla="*/ 71565 w 71564"/>
                    <a:gd name="T9" fmla="*/ 69532 h 1390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4" name="Freeform 28">
                  <a:extLst>
                    <a:ext uri="{FF2B5EF4-FFF2-40B4-BE49-F238E27FC236}">
                      <a16:creationId xmlns:a16="http://schemas.microsoft.com/office/drawing/2014/main" id="{26D926BD-28F7-4AF5-9345-659B3B8D5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1823" y="1836094"/>
                  <a:ext cx="593535" cy="443936"/>
                </a:xfrm>
                <a:custGeom>
                  <a:avLst/>
                  <a:gdLst>
                    <a:gd name="T0" fmla="*/ 526433 w 593535"/>
                    <a:gd name="T1" fmla="*/ 276931 h 443936"/>
                    <a:gd name="T2" fmla="*/ 546880 w 593535"/>
                    <a:gd name="T3" fmla="*/ 431236 h 443936"/>
                    <a:gd name="T4" fmla="*/ 501159 w 593535"/>
                    <a:gd name="T5" fmla="*/ 415171 h 443936"/>
                    <a:gd name="T6" fmla="*/ 501159 w 593535"/>
                    <a:gd name="T7" fmla="*/ 271470 h 443936"/>
                    <a:gd name="T8" fmla="*/ 361015 w 593535"/>
                    <a:gd name="T9" fmla="*/ 262517 h 443936"/>
                    <a:gd name="T10" fmla="*/ 92664 w 593535"/>
                    <a:gd name="T11" fmla="*/ 381135 h 443936"/>
                    <a:gd name="T12" fmla="*/ 92664 w 593535"/>
                    <a:gd name="T13" fmla="*/ 415171 h 443936"/>
                    <a:gd name="T14" fmla="*/ 34688 w 593535"/>
                    <a:gd name="T15" fmla="*/ 443936 h 443936"/>
                    <a:gd name="T16" fmla="*/ 60660 w 593535"/>
                    <a:gd name="T17" fmla="*/ 193238 h 443936"/>
                    <a:gd name="T18" fmla="*/ 183595 w 593535"/>
                    <a:gd name="T19" fmla="*/ 29726 h 443936"/>
                    <a:gd name="T20" fmla="*/ 380445 w 593535"/>
                    <a:gd name="T21" fmla="*/ 74684 h 443936"/>
                    <a:gd name="T22" fmla="*/ 518177 w 593535"/>
                    <a:gd name="T23" fmla="*/ 6421 h 443936"/>
                    <a:gd name="T24" fmla="*/ 526433 w 593535"/>
                    <a:gd name="T25" fmla="*/ 276931 h 4439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5" name="Freeform 29">
                  <a:extLst>
                    <a:ext uri="{FF2B5EF4-FFF2-40B4-BE49-F238E27FC236}">
                      <a16:creationId xmlns:a16="http://schemas.microsoft.com/office/drawing/2014/main" id="{B8171B68-6F23-4897-980D-CAA44841AE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5432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63627 h 195008"/>
                    <a:gd name="T2" fmla="*/ 201676 w 211328"/>
                    <a:gd name="T3" fmla="*/ 148527 h 195008"/>
                    <a:gd name="T4" fmla="*/ 196342 w 211328"/>
                    <a:gd name="T5" fmla="*/ 195009 h 195008"/>
                    <a:gd name="T6" fmla="*/ 0 w 211328"/>
                    <a:gd name="T7" fmla="*/ 92901 h 195008"/>
                    <a:gd name="T8" fmla="*/ 88329 w 211328"/>
                    <a:gd name="T9" fmla="*/ 0 h 195008"/>
                    <a:gd name="T10" fmla="*/ 147828 w 211328"/>
                    <a:gd name="T11" fmla="*/ 30798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lnTo>
                        <a:pt x="211328" y="636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6" name="Freeform 30">
                  <a:extLst>
                    <a:ext uri="{FF2B5EF4-FFF2-40B4-BE49-F238E27FC236}">
                      <a16:creationId xmlns:a16="http://schemas.microsoft.com/office/drawing/2014/main" id="{9B6F4669-9103-4238-B0F8-55A5BD111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20011" y="2665158"/>
                  <a:ext cx="211328" cy="195008"/>
                </a:xfrm>
                <a:custGeom>
                  <a:avLst/>
                  <a:gdLst>
                    <a:gd name="T0" fmla="*/ 211328 w 211328"/>
                    <a:gd name="T1" fmla="*/ 92901 h 195008"/>
                    <a:gd name="T2" fmla="*/ 15049 w 211328"/>
                    <a:gd name="T3" fmla="*/ 195009 h 195008"/>
                    <a:gd name="T4" fmla="*/ 9716 w 211328"/>
                    <a:gd name="T5" fmla="*/ 148844 h 195008"/>
                    <a:gd name="T6" fmla="*/ 0 w 211328"/>
                    <a:gd name="T7" fmla="*/ 63627 h 195008"/>
                    <a:gd name="T8" fmla="*/ 64071 w 211328"/>
                    <a:gd name="T9" fmla="*/ 30480 h 195008"/>
                    <a:gd name="T10" fmla="*/ 122936 w 211328"/>
                    <a:gd name="T11" fmla="*/ 0 h 1950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lnTo>
                        <a:pt x="211328" y="9290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7" name="Freeform 31">
                  <a:extLst>
                    <a:ext uri="{FF2B5EF4-FFF2-40B4-BE49-F238E27FC236}">
                      <a16:creationId xmlns:a16="http://schemas.microsoft.com/office/drawing/2014/main" id="{24BCE032-2F14-4301-B1D2-E3BFFAB7F4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886" y="2757995"/>
                  <a:ext cx="570864" cy="1686455"/>
                </a:xfrm>
                <a:custGeom>
                  <a:avLst/>
                  <a:gdLst>
                    <a:gd name="T0" fmla="*/ 548950 w 570864"/>
                    <a:gd name="T1" fmla="*/ 1206373 h 1686455"/>
                    <a:gd name="T2" fmla="*/ 532947 w 570864"/>
                    <a:gd name="T3" fmla="*/ 1633030 h 1686455"/>
                    <a:gd name="T4" fmla="*/ 203827 w 570864"/>
                    <a:gd name="T5" fmla="*/ 1683639 h 1686455"/>
                    <a:gd name="T6" fmla="*/ 126230 w 570864"/>
                    <a:gd name="T7" fmla="*/ 1678559 h 1686455"/>
                    <a:gd name="T8" fmla="*/ 182237 w 570864"/>
                    <a:gd name="T9" fmla="*/ 1079881 h 1686455"/>
                    <a:gd name="T10" fmla="*/ 2977 w 570864"/>
                    <a:gd name="T11" fmla="*/ 532892 h 1686455"/>
                    <a:gd name="T12" fmla="*/ 364482 w 570864"/>
                    <a:gd name="T13" fmla="*/ 0 h 1686455"/>
                    <a:gd name="T14" fmla="*/ 560760 w 570864"/>
                    <a:gd name="T15" fmla="*/ 102108 h 1686455"/>
                    <a:gd name="T16" fmla="*/ 548950 w 570864"/>
                    <a:gd name="T17" fmla="*/ 1206373 h 16864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8" name="Freeform 32">
                  <a:extLst>
                    <a:ext uri="{FF2B5EF4-FFF2-40B4-BE49-F238E27FC236}">
                      <a16:creationId xmlns:a16="http://schemas.microsoft.com/office/drawing/2014/main" id="{FA03738E-7ADF-4A7D-9249-EA86CA8A1E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3680" y="3192589"/>
                  <a:ext cx="108616" cy="690880"/>
                </a:xfrm>
                <a:custGeom>
                  <a:avLst/>
                  <a:gdLst>
                    <a:gd name="T0" fmla="*/ 108442 w 108616"/>
                    <a:gd name="T1" fmla="*/ 437261 h 690880"/>
                    <a:gd name="T2" fmla="*/ 106982 w 108616"/>
                    <a:gd name="T3" fmla="*/ 433959 h 690880"/>
                    <a:gd name="T4" fmla="*/ 103616 w 108616"/>
                    <a:gd name="T5" fmla="*/ 435356 h 690880"/>
                    <a:gd name="T6" fmla="*/ 85011 w 108616"/>
                    <a:gd name="T7" fmla="*/ 480695 h 690880"/>
                    <a:gd name="T8" fmla="*/ 17447 w 108616"/>
                    <a:gd name="T9" fmla="*/ 418465 h 690880"/>
                    <a:gd name="T10" fmla="*/ 17447 w 108616"/>
                    <a:gd name="T11" fmla="*/ 2540 h 690880"/>
                    <a:gd name="T12" fmla="*/ 14843 w 108616"/>
                    <a:gd name="T13" fmla="*/ 0 h 690880"/>
                    <a:gd name="T14" fmla="*/ 12239 w 108616"/>
                    <a:gd name="T15" fmla="*/ 2540 h 690880"/>
                    <a:gd name="T16" fmla="*/ 12239 w 108616"/>
                    <a:gd name="T17" fmla="*/ 419545 h 690880"/>
                    <a:gd name="T18" fmla="*/ 13065 w 108616"/>
                    <a:gd name="T19" fmla="*/ 421386 h 690880"/>
                    <a:gd name="T20" fmla="*/ 82978 w 108616"/>
                    <a:gd name="T21" fmla="*/ 485775 h 690880"/>
                    <a:gd name="T22" fmla="*/ 175 w 108616"/>
                    <a:gd name="T23" fmla="*/ 687388 h 690880"/>
                    <a:gd name="T24" fmla="*/ 1635 w 108616"/>
                    <a:gd name="T25" fmla="*/ 690689 h 690880"/>
                    <a:gd name="T26" fmla="*/ 2588 w 108616"/>
                    <a:gd name="T27" fmla="*/ 690880 h 690880"/>
                    <a:gd name="T28" fmla="*/ 5000 w 108616"/>
                    <a:gd name="T29" fmla="*/ 689293 h 690880"/>
                    <a:gd name="T30" fmla="*/ 88503 w 108616"/>
                    <a:gd name="T31" fmla="*/ 486029 h 690880"/>
                    <a:gd name="T32" fmla="*/ 88503 w 108616"/>
                    <a:gd name="T33" fmla="*/ 485966 h 690880"/>
                    <a:gd name="T34" fmla="*/ 108442 w 108616"/>
                    <a:gd name="T35" fmla="*/ 437261 h 69088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59" name="Freeform 33">
                  <a:extLst>
                    <a:ext uri="{FF2B5EF4-FFF2-40B4-BE49-F238E27FC236}">
                      <a16:creationId xmlns:a16="http://schemas.microsoft.com/office/drawing/2014/main" id="{DDF11868-6FD8-4285-B708-EE5F7B9E0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5060" y="2757995"/>
                  <a:ext cx="730122" cy="1678493"/>
                </a:xfrm>
                <a:custGeom>
                  <a:avLst/>
                  <a:gdLst>
                    <a:gd name="T0" fmla="*/ 479616 w 730122"/>
                    <a:gd name="T1" fmla="*/ 810958 h 1678493"/>
                    <a:gd name="T2" fmla="*/ 730123 w 730122"/>
                    <a:gd name="T3" fmla="*/ 262001 h 1678493"/>
                    <a:gd name="T4" fmla="*/ 729679 w 730122"/>
                    <a:gd name="T5" fmla="*/ 226187 h 1678493"/>
                    <a:gd name="T6" fmla="*/ 624332 w 730122"/>
                    <a:gd name="T7" fmla="*/ 214567 h 1678493"/>
                    <a:gd name="T8" fmla="*/ 483680 w 730122"/>
                    <a:gd name="T9" fmla="*/ 503619 h 1678493"/>
                    <a:gd name="T10" fmla="*/ 418973 w 730122"/>
                    <a:gd name="T11" fmla="*/ 201613 h 1678493"/>
                    <a:gd name="T12" fmla="*/ 196279 w 730122"/>
                    <a:gd name="T13" fmla="*/ 0 h 1678493"/>
                    <a:gd name="T14" fmla="*/ 0 w 730122"/>
                    <a:gd name="T15" fmla="*/ 102108 h 1678493"/>
                    <a:gd name="T16" fmla="*/ 43117 w 730122"/>
                    <a:gd name="T17" fmla="*/ 1206310 h 1678493"/>
                    <a:gd name="T18" fmla="*/ 102553 w 730122"/>
                    <a:gd name="T19" fmla="*/ 1635379 h 1678493"/>
                    <a:gd name="T20" fmla="*/ 395478 w 730122"/>
                    <a:gd name="T21" fmla="*/ 1675448 h 1678493"/>
                    <a:gd name="T22" fmla="*/ 481330 w 730122"/>
                    <a:gd name="T23" fmla="*/ 1667510 h 1678493"/>
                    <a:gd name="T24" fmla="*/ 372173 w 730122"/>
                    <a:gd name="T25" fmla="*/ 856107 h 1678493"/>
                    <a:gd name="T26" fmla="*/ 360997 w 730122"/>
                    <a:gd name="T27" fmla="*/ 772858 h 1678493"/>
                    <a:gd name="T28" fmla="*/ 479616 w 730122"/>
                    <a:gd name="T29" fmla="*/ 810958 h 1678493"/>
                    <a:gd name="T30" fmla="*/ 249745 w 730122"/>
                    <a:gd name="T31" fmla="*/ 1405319 h 1678493"/>
                    <a:gd name="T32" fmla="*/ 140716 w 730122"/>
                    <a:gd name="T33" fmla="*/ 1225614 h 1678493"/>
                    <a:gd name="T34" fmla="*/ 140716 w 730122"/>
                    <a:gd name="T35" fmla="*/ 1180084 h 1678493"/>
                    <a:gd name="T36" fmla="*/ 358775 w 730122"/>
                    <a:gd name="T37" fmla="*/ 1180084 h 1678493"/>
                    <a:gd name="T38" fmla="*/ 358775 w 730122"/>
                    <a:gd name="T39" fmla="*/ 1225614 h 1678493"/>
                    <a:gd name="T40" fmla="*/ 249745 w 730122"/>
                    <a:gd name="T41" fmla="*/ 1405319 h 167849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0" name="Freeform 34">
                  <a:extLst>
                    <a:ext uri="{FF2B5EF4-FFF2-40B4-BE49-F238E27FC236}">
                      <a16:creationId xmlns:a16="http://schemas.microsoft.com/office/drawing/2014/main" id="{FB5AF2E2-B19B-43A5-BB28-FC6E5F512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9393" y="2945828"/>
                  <a:ext cx="105346" cy="38417"/>
                </a:xfrm>
                <a:custGeom>
                  <a:avLst/>
                  <a:gdLst>
                    <a:gd name="T0" fmla="*/ 105346 w 105346"/>
                    <a:gd name="T1" fmla="*/ 38417 h 38417"/>
                    <a:gd name="T2" fmla="*/ 0 w 105346"/>
                    <a:gd name="T3" fmla="*/ 26797 h 38417"/>
                    <a:gd name="T4" fmla="*/ 13017 w 105346"/>
                    <a:gd name="T5" fmla="*/ 0 h 38417"/>
                    <a:gd name="T6" fmla="*/ 104203 w 105346"/>
                    <a:gd name="T7" fmla="*/ 9589 h 38417"/>
                    <a:gd name="T8" fmla="*/ 105346 w 105346"/>
                    <a:gd name="T9" fmla="*/ 38417 h 384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1" name="Freeform 35">
                  <a:extLst>
                    <a:ext uri="{FF2B5EF4-FFF2-40B4-BE49-F238E27FC236}">
                      <a16:creationId xmlns:a16="http://schemas.microsoft.com/office/drawing/2014/main" id="{F0CD8F7C-F2DD-43F2-86B6-663F64752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112" y="3983609"/>
                  <a:ext cx="219394" cy="179704"/>
                </a:xfrm>
                <a:custGeom>
                  <a:avLst/>
                  <a:gdLst>
                    <a:gd name="T0" fmla="*/ 109694 w 219394"/>
                    <a:gd name="T1" fmla="*/ 179705 h 179704"/>
                    <a:gd name="T2" fmla="*/ 665 w 219394"/>
                    <a:gd name="T3" fmla="*/ 0 h 179704"/>
                    <a:gd name="T4" fmla="*/ 218723 w 219394"/>
                    <a:gd name="T5" fmla="*/ 0 h 179704"/>
                    <a:gd name="T6" fmla="*/ 109694 w 219394"/>
                    <a:gd name="T7" fmla="*/ 179705 h 17970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570A236C-A016-40D0-AE77-5EB130A366CA}"/>
                    </a:ext>
                  </a:extLst>
                </p:cNvPr>
                <p:cNvSpPr/>
                <p:nvPr/>
              </p:nvSpPr>
              <p:spPr>
                <a:xfrm>
                  <a:off x="8089509" y="2814200"/>
                  <a:ext cx="188295" cy="1154790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863" name="Freeform 37">
                  <a:extLst>
                    <a:ext uri="{FF2B5EF4-FFF2-40B4-BE49-F238E27FC236}">
                      <a16:creationId xmlns:a16="http://schemas.microsoft.com/office/drawing/2014/main" id="{D236BDDF-C04A-4A02-AD41-52AAF9EBEA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320" y="2603734"/>
                  <a:ext cx="188030" cy="351837"/>
                </a:xfrm>
                <a:custGeom>
                  <a:avLst/>
                  <a:gdLst>
                    <a:gd name="T0" fmla="*/ 188031 w 188030"/>
                    <a:gd name="T1" fmla="*/ 304630 h 351837"/>
                    <a:gd name="T2" fmla="*/ 124276 w 188030"/>
                    <a:gd name="T3" fmla="*/ 351747 h 351837"/>
                    <a:gd name="T4" fmla="*/ 33090 w 188030"/>
                    <a:gd name="T5" fmla="*/ 342159 h 351837"/>
                    <a:gd name="T6" fmla="*/ 22931 w 188030"/>
                    <a:gd name="T7" fmla="*/ 195981 h 351837"/>
                    <a:gd name="T8" fmla="*/ 578 w 188030"/>
                    <a:gd name="T9" fmla="*/ 10625 h 351837"/>
                    <a:gd name="T10" fmla="*/ 9976 w 188030"/>
                    <a:gd name="T11" fmla="*/ 274 h 351837"/>
                    <a:gd name="T12" fmla="*/ 95956 w 188030"/>
                    <a:gd name="T13" fmla="*/ 98001 h 351837"/>
                    <a:gd name="T14" fmla="*/ 101036 w 188030"/>
                    <a:gd name="T15" fmla="*/ 111717 h 351837"/>
                    <a:gd name="T16" fmla="*/ 88526 w 188030"/>
                    <a:gd name="T17" fmla="*/ 142006 h 351837"/>
                    <a:gd name="T18" fmla="*/ 188031 w 188030"/>
                    <a:gd name="T19" fmla="*/ 304630 h 3518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4" name="Freeform 38">
                  <a:extLst>
                    <a:ext uri="{FF2B5EF4-FFF2-40B4-BE49-F238E27FC236}">
                      <a16:creationId xmlns:a16="http://schemas.microsoft.com/office/drawing/2014/main" id="{A56A4033-E815-4F81-86DD-ED64B1C913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7845" y="2690223"/>
                  <a:ext cx="139415" cy="198470"/>
                </a:xfrm>
                <a:custGeom>
                  <a:avLst/>
                  <a:gdLst>
                    <a:gd name="T0" fmla="*/ 129858 w 139415"/>
                    <a:gd name="T1" fmla="*/ 175405 h 198470"/>
                    <a:gd name="T2" fmla="*/ 129604 w 139415"/>
                    <a:gd name="T3" fmla="*/ 176040 h 198470"/>
                    <a:gd name="T4" fmla="*/ 104775 w 139415"/>
                    <a:gd name="T5" fmla="*/ 196677 h 198470"/>
                    <a:gd name="T6" fmla="*/ 73978 w 139415"/>
                    <a:gd name="T7" fmla="*/ 193502 h 198470"/>
                    <a:gd name="T8" fmla="*/ 47752 w 139415"/>
                    <a:gd name="T9" fmla="*/ 157942 h 198470"/>
                    <a:gd name="T10" fmla="*/ 64 w 139415"/>
                    <a:gd name="T11" fmla="*/ 55580 h 198470"/>
                    <a:gd name="T12" fmla="*/ 0 w 139415"/>
                    <a:gd name="T13" fmla="*/ 55517 h 198470"/>
                    <a:gd name="T14" fmla="*/ 12510 w 139415"/>
                    <a:gd name="T15" fmla="*/ 25227 h 198470"/>
                    <a:gd name="T16" fmla="*/ 16891 w 139415"/>
                    <a:gd name="T17" fmla="*/ 18941 h 198470"/>
                    <a:gd name="T18" fmla="*/ 53848 w 139415"/>
                    <a:gd name="T19" fmla="*/ 81 h 198470"/>
                    <a:gd name="T20" fmla="*/ 98616 w 139415"/>
                    <a:gd name="T21" fmla="*/ 35514 h 198470"/>
                    <a:gd name="T22" fmla="*/ 134874 w 139415"/>
                    <a:gd name="T23" fmla="*/ 99586 h 198470"/>
                    <a:gd name="T24" fmla="*/ 129858 w 139415"/>
                    <a:gd name="T25" fmla="*/ 175405 h 1984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5" name="Freeform 39">
                  <a:extLst>
                    <a:ext uri="{FF2B5EF4-FFF2-40B4-BE49-F238E27FC236}">
                      <a16:creationId xmlns:a16="http://schemas.microsoft.com/office/drawing/2014/main" id="{565C5574-2583-4FE9-A192-D4B2E2600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4714" y="3964368"/>
                  <a:ext cx="899414" cy="2010819"/>
                </a:xfrm>
                <a:custGeom>
                  <a:avLst/>
                  <a:gdLst>
                    <a:gd name="T0" fmla="*/ 899414 w 899414"/>
                    <a:gd name="T1" fmla="*/ 1991678 h 2010819"/>
                    <a:gd name="T2" fmla="*/ 881761 w 899414"/>
                    <a:gd name="T3" fmla="*/ 2002600 h 2010819"/>
                    <a:gd name="T4" fmla="*/ 809561 w 899414"/>
                    <a:gd name="T5" fmla="*/ 1999488 h 2010819"/>
                    <a:gd name="T6" fmla="*/ 803211 w 899414"/>
                    <a:gd name="T7" fmla="*/ 1997075 h 2010819"/>
                    <a:gd name="T8" fmla="*/ 445516 w 899414"/>
                    <a:gd name="T9" fmla="*/ 319977 h 2010819"/>
                    <a:gd name="T10" fmla="*/ 205232 w 899414"/>
                    <a:gd name="T11" fmla="*/ 1984439 h 2010819"/>
                    <a:gd name="T12" fmla="*/ 182118 w 899414"/>
                    <a:gd name="T13" fmla="*/ 1996059 h 2010819"/>
                    <a:gd name="T14" fmla="*/ 104457 w 899414"/>
                    <a:gd name="T15" fmla="*/ 2004885 h 2010819"/>
                    <a:gd name="T16" fmla="*/ 92456 w 899414"/>
                    <a:gd name="T17" fmla="*/ 1984439 h 2010819"/>
                    <a:gd name="T18" fmla="*/ 0 w 899414"/>
                    <a:gd name="T19" fmla="*/ 477266 h 2010819"/>
                    <a:gd name="T20" fmla="*/ 329120 w 899414"/>
                    <a:gd name="T21" fmla="*/ 426657 h 2010819"/>
                    <a:gd name="T22" fmla="*/ 345122 w 899414"/>
                    <a:gd name="T23" fmla="*/ 0 h 2010819"/>
                    <a:gd name="T24" fmla="*/ 345186 w 899414"/>
                    <a:gd name="T25" fmla="*/ 0 h 2010819"/>
                    <a:gd name="T26" fmla="*/ 533464 w 899414"/>
                    <a:gd name="T27" fmla="*/ 0 h 2010819"/>
                    <a:gd name="T28" fmla="*/ 592900 w 899414"/>
                    <a:gd name="T29" fmla="*/ 429070 h 2010819"/>
                    <a:gd name="T30" fmla="*/ 885825 w 899414"/>
                    <a:gd name="T31" fmla="*/ 469138 h 2010819"/>
                    <a:gd name="T32" fmla="*/ 899414 w 899414"/>
                    <a:gd name="T33" fmla="*/ 1991678 h 201081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6" name="Freeform 40">
                  <a:extLst>
                    <a:ext uri="{FF2B5EF4-FFF2-40B4-BE49-F238E27FC236}">
                      <a16:creationId xmlns:a16="http://schemas.microsoft.com/office/drawing/2014/main" id="{5BBE2208-405A-443D-8DEE-CD6FC54859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9234" y="5960427"/>
                  <a:ext cx="77660" cy="82789"/>
                </a:xfrm>
                <a:custGeom>
                  <a:avLst/>
                  <a:gdLst>
                    <a:gd name="T0" fmla="*/ 77660 w 77660"/>
                    <a:gd name="T1" fmla="*/ 0 h 82789"/>
                    <a:gd name="T2" fmla="*/ 77660 w 77660"/>
                    <a:gd name="T3" fmla="*/ 72009 h 82789"/>
                    <a:gd name="T4" fmla="*/ 5588 w 77660"/>
                    <a:gd name="T5" fmla="*/ 72009 h 82789"/>
                    <a:gd name="T6" fmla="*/ 0 w 77660"/>
                    <a:gd name="T7" fmla="*/ 8826 h 82789"/>
                    <a:gd name="T8" fmla="*/ 77660 w 77660"/>
                    <a:gd name="T9" fmla="*/ 0 h 8278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7" name="Freeform 41">
                  <a:extLst>
                    <a:ext uri="{FF2B5EF4-FFF2-40B4-BE49-F238E27FC236}">
                      <a16:creationId xmlns:a16="http://schemas.microsoft.com/office/drawing/2014/main" id="{A780FF1A-55D2-47A8-8F8B-8E688A4E3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8791" y="6032436"/>
                  <a:ext cx="387291" cy="120269"/>
                </a:xfrm>
                <a:custGeom>
                  <a:avLst/>
                  <a:gdLst>
                    <a:gd name="T0" fmla="*/ 387286 w 387291"/>
                    <a:gd name="T1" fmla="*/ 120269 h 120269"/>
                    <a:gd name="T2" fmla="*/ 286512 w 387291"/>
                    <a:gd name="T3" fmla="*/ 120269 h 120269"/>
                    <a:gd name="T4" fmla="*/ 262509 w 387291"/>
                    <a:gd name="T5" fmla="*/ 81788 h 120269"/>
                    <a:gd name="T6" fmla="*/ 0 w 387291"/>
                    <a:gd name="T7" fmla="*/ 111506 h 120269"/>
                    <a:gd name="T8" fmla="*/ 0 w 387291"/>
                    <a:gd name="T9" fmla="*/ 61151 h 120269"/>
                    <a:gd name="T10" fmla="*/ 256032 w 387291"/>
                    <a:gd name="T11" fmla="*/ 0 h 120269"/>
                    <a:gd name="T12" fmla="*/ 328104 w 387291"/>
                    <a:gd name="T13" fmla="*/ 0 h 120269"/>
                    <a:gd name="T14" fmla="*/ 387286 w 387291"/>
                    <a:gd name="T15" fmla="*/ 120269 h 12026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8" name="Freeform 42">
                  <a:extLst>
                    <a:ext uri="{FF2B5EF4-FFF2-40B4-BE49-F238E27FC236}">
                      <a16:creationId xmlns:a16="http://schemas.microsoft.com/office/drawing/2014/main" id="{A9DB713A-B8F7-4672-8602-928ACF4DBB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54275" y="5963920"/>
                  <a:ext cx="72199" cy="79360"/>
                </a:xfrm>
                <a:custGeom>
                  <a:avLst/>
                  <a:gdLst>
                    <a:gd name="T0" fmla="*/ 72199 w 72199"/>
                    <a:gd name="T1" fmla="*/ 3111 h 79360"/>
                    <a:gd name="T2" fmla="*/ 72072 w 72199"/>
                    <a:gd name="T3" fmla="*/ 68580 h 79360"/>
                    <a:gd name="T4" fmla="*/ 0 w 72199"/>
                    <a:gd name="T5" fmla="*/ 68580 h 79360"/>
                    <a:gd name="T6" fmla="*/ 0 w 72199"/>
                    <a:gd name="T7" fmla="*/ 0 h 79360"/>
                    <a:gd name="T8" fmla="*/ 72199 w 72199"/>
                    <a:gd name="T9" fmla="*/ 3111 h 79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69" name="Freeform 43">
                  <a:extLst>
                    <a:ext uri="{FF2B5EF4-FFF2-40B4-BE49-F238E27FC236}">
                      <a16:creationId xmlns:a16="http://schemas.microsoft.com/office/drawing/2014/main" id="{CAE5236F-E1AD-4CB2-BF4B-E3ED107EA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50" y="6032500"/>
                  <a:ext cx="387229" cy="120205"/>
                </a:xfrm>
                <a:custGeom>
                  <a:avLst/>
                  <a:gdLst>
                    <a:gd name="T0" fmla="*/ 387230 w 387229"/>
                    <a:gd name="T1" fmla="*/ 61087 h 120205"/>
                    <a:gd name="T2" fmla="*/ 387230 w 387229"/>
                    <a:gd name="T3" fmla="*/ 111442 h 120205"/>
                    <a:gd name="T4" fmla="*/ 124784 w 387229"/>
                    <a:gd name="T5" fmla="*/ 81724 h 120205"/>
                    <a:gd name="T6" fmla="*/ 100780 w 387229"/>
                    <a:gd name="T7" fmla="*/ 120205 h 120205"/>
                    <a:gd name="T8" fmla="*/ 6 w 387229"/>
                    <a:gd name="T9" fmla="*/ 120205 h 120205"/>
                    <a:gd name="T10" fmla="*/ 59188 w 387229"/>
                    <a:gd name="T11" fmla="*/ 0 h 120205"/>
                    <a:gd name="T12" fmla="*/ 131261 w 387229"/>
                    <a:gd name="T13" fmla="*/ 0 h 120205"/>
                    <a:gd name="T14" fmla="*/ 387230 w 387229"/>
                    <a:gd name="T15" fmla="*/ 61087 h 12020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  <p:sp>
              <p:nvSpPr>
                <p:cNvPr id="34870" name="Freeform 44">
                  <a:extLst>
                    <a:ext uri="{FF2B5EF4-FFF2-40B4-BE49-F238E27FC236}">
                      <a16:creationId xmlns:a16="http://schemas.microsoft.com/office/drawing/2014/main" id="{3A880B7A-6CD1-4422-B805-96FC3BC8E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777" y="3938079"/>
                  <a:ext cx="218058" cy="45529"/>
                </a:xfrm>
                <a:custGeom>
                  <a:avLst/>
                  <a:gdLst>
                    <a:gd name="T0" fmla="*/ 0 w 218058"/>
                    <a:gd name="T1" fmla="*/ 0 h 45529"/>
                    <a:gd name="T2" fmla="*/ 218059 w 218058"/>
                    <a:gd name="T3" fmla="*/ 0 h 45529"/>
                    <a:gd name="T4" fmla="*/ 218059 w 218058"/>
                    <a:gd name="T5" fmla="*/ 45529 h 45529"/>
                    <a:gd name="T6" fmla="*/ 0 w 218058"/>
                    <a:gd name="T7" fmla="*/ 45529 h 455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ap="flat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GB"/>
                </a:p>
              </p:txBody>
            </p:sp>
          </p:grpSp>
          <p:sp>
            <p:nvSpPr>
              <p:cNvPr id="34842" name="Freeform 45">
                <a:extLst>
                  <a:ext uri="{FF2B5EF4-FFF2-40B4-BE49-F238E27FC236}">
                    <a16:creationId xmlns:a16="http://schemas.microsoft.com/office/drawing/2014/main" id="{ADB7BAC5-3767-4880-9312-24F4BCD7E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247" y="3020060"/>
                <a:ext cx="376872" cy="549100"/>
              </a:xfrm>
              <a:custGeom>
                <a:avLst/>
                <a:gdLst>
                  <a:gd name="T0" fmla="*/ 376872 w 376872"/>
                  <a:gd name="T1" fmla="*/ 0 h 549100"/>
                  <a:gd name="T2" fmla="*/ 126365 w 376872"/>
                  <a:gd name="T3" fmla="*/ 548957 h 549100"/>
                  <a:gd name="T4" fmla="*/ 7683 w 376872"/>
                  <a:gd name="T5" fmla="*/ 510921 h 549100"/>
                  <a:gd name="T6" fmla="*/ 0 w 376872"/>
                  <a:gd name="T7" fmla="*/ 453771 h 549100"/>
                  <a:gd name="T8" fmla="*/ 158306 w 376872"/>
                  <a:gd name="T9" fmla="*/ 495744 h 549100"/>
                  <a:gd name="T10" fmla="*/ 376872 w 376872"/>
                  <a:gd name="T11" fmla="*/ 0 h 549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sp>
          <p:nvSpPr>
            <p:cNvPr id="34836" name="Freeform 46">
              <a:extLst>
                <a:ext uri="{FF2B5EF4-FFF2-40B4-BE49-F238E27FC236}">
                  <a16:creationId xmlns:a16="http://schemas.microsoft.com/office/drawing/2014/main" id="{2CB2E3B2-F8A7-4910-96D1-75F8FFCEE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24" y="2293620"/>
              <a:ext cx="267334" cy="259968"/>
            </a:xfrm>
            <a:custGeom>
              <a:avLst/>
              <a:gdLst>
                <a:gd name="T0" fmla="*/ 267335 w 267334"/>
                <a:gd name="T1" fmla="*/ 129985 h 259968"/>
                <a:gd name="T2" fmla="*/ 133667 w 267334"/>
                <a:gd name="T3" fmla="*/ 259969 h 259968"/>
                <a:gd name="T4" fmla="*/ 0 w 267334"/>
                <a:gd name="T5" fmla="*/ 129985 h 259968"/>
                <a:gd name="T6" fmla="*/ 133667 w 267334"/>
                <a:gd name="T7" fmla="*/ 0 h 259968"/>
                <a:gd name="T8" fmla="*/ 267335 w 267334"/>
                <a:gd name="T9" fmla="*/ 129985 h 2599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7" name="Freeform 47">
              <a:extLst>
                <a:ext uri="{FF2B5EF4-FFF2-40B4-BE49-F238E27FC236}">
                  <a16:creationId xmlns:a16="http://schemas.microsoft.com/office/drawing/2014/main" id="{361330D1-E71F-47F1-86AA-1EEAFB618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884" y="1573974"/>
              <a:ext cx="633095" cy="615632"/>
            </a:xfrm>
            <a:custGeom>
              <a:avLst/>
              <a:gdLst>
                <a:gd name="T0" fmla="*/ 316802 w 633095"/>
                <a:gd name="T1" fmla="*/ 615633 h 615632"/>
                <a:gd name="T2" fmla="*/ 316357 w 633095"/>
                <a:gd name="T3" fmla="*/ 615633 h 615632"/>
                <a:gd name="T4" fmla="*/ 0 w 633095"/>
                <a:gd name="T5" fmla="*/ 308039 h 615632"/>
                <a:gd name="T6" fmla="*/ 0 w 633095"/>
                <a:gd name="T7" fmla="*/ 307848 h 615632"/>
                <a:gd name="T8" fmla="*/ 316547 w 633095"/>
                <a:gd name="T9" fmla="*/ 0 h 615632"/>
                <a:gd name="T10" fmla="*/ 316547 w 633095"/>
                <a:gd name="T11" fmla="*/ 0 h 615632"/>
                <a:gd name="T12" fmla="*/ 633095 w 633095"/>
                <a:gd name="T13" fmla="*/ 307848 h 615632"/>
                <a:gd name="T14" fmla="*/ 633095 w 633095"/>
                <a:gd name="T15" fmla="*/ 308039 h 615632"/>
                <a:gd name="T16" fmla="*/ 316802 w 633095"/>
                <a:gd name="T17" fmla="*/ 615633 h 6156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8" name="Freeform 48">
              <a:extLst>
                <a:ext uri="{FF2B5EF4-FFF2-40B4-BE49-F238E27FC236}">
                  <a16:creationId xmlns:a16="http://schemas.microsoft.com/office/drawing/2014/main" id="{37E79739-0495-4999-9866-6B39FC7FC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253" y="4257040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7 h 234188"/>
                <a:gd name="T6" fmla="*/ 0 w 240919"/>
                <a:gd name="T7" fmla="*/ 117094 h 234188"/>
                <a:gd name="T8" fmla="*/ 120460 w 240919"/>
                <a:gd name="T9" fmla="*/ 0 h 234188"/>
                <a:gd name="T10" fmla="*/ 120460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7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39" name="Freeform 49">
              <a:extLst>
                <a:ext uri="{FF2B5EF4-FFF2-40B4-BE49-F238E27FC236}">
                  <a16:creationId xmlns:a16="http://schemas.microsoft.com/office/drawing/2014/main" id="{B4D9F99F-8EFC-4B8C-AD20-7F979DC8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730" y="3677729"/>
              <a:ext cx="240918" cy="234188"/>
            </a:xfrm>
            <a:custGeom>
              <a:avLst/>
              <a:gdLst>
                <a:gd name="T0" fmla="*/ 120523 w 240918"/>
                <a:gd name="T1" fmla="*/ 234188 h 234188"/>
                <a:gd name="T2" fmla="*/ 120332 w 240918"/>
                <a:gd name="T3" fmla="*/ 234188 h 234188"/>
                <a:gd name="T4" fmla="*/ 0 w 240918"/>
                <a:gd name="T5" fmla="*/ 117158 h 234188"/>
                <a:gd name="T6" fmla="*/ 0 w 240918"/>
                <a:gd name="T7" fmla="*/ 117094 h 234188"/>
                <a:gd name="T8" fmla="*/ 120459 w 240918"/>
                <a:gd name="T9" fmla="*/ 0 h 234188"/>
                <a:gd name="T10" fmla="*/ 120459 w 240918"/>
                <a:gd name="T11" fmla="*/ 0 h 234188"/>
                <a:gd name="T12" fmla="*/ 240919 w 240918"/>
                <a:gd name="T13" fmla="*/ 117094 h 234188"/>
                <a:gd name="T14" fmla="*/ 240919 w 240918"/>
                <a:gd name="T15" fmla="*/ 117158 h 234188"/>
                <a:gd name="T16" fmla="*/ 120523 w 240918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4840" name="Freeform 50">
              <a:extLst>
                <a:ext uri="{FF2B5EF4-FFF2-40B4-BE49-F238E27FC236}">
                  <a16:creationId xmlns:a16="http://schemas.microsoft.com/office/drawing/2014/main" id="{21CBE3AA-2DD5-4921-A358-764142D82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794" y="1573974"/>
              <a:ext cx="240919" cy="234188"/>
            </a:xfrm>
            <a:custGeom>
              <a:avLst/>
              <a:gdLst>
                <a:gd name="T0" fmla="*/ 120523 w 240919"/>
                <a:gd name="T1" fmla="*/ 234188 h 234188"/>
                <a:gd name="T2" fmla="*/ 120333 w 240919"/>
                <a:gd name="T3" fmla="*/ 234188 h 234188"/>
                <a:gd name="T4" fmla="*/ 0 w 240919"/>
                <a:gd name="T5" fmla="*/ 117158 h 234188"/>
                <a:gd name="T6" fmla="*/ 0 w 240919"/>
                <a:gd name="T7" fmla="*/ 117094 h 234188"/>
                <a:gd name="T8" fmla="*/ 120459 w 240919"/>
                <a:gd name="T9" fmla="*/ 0 h 234188"/>
                <a:gd name="T10" fmla="*/ 120459 w 240919"/>
                <a:gd name="T11" fmla="*/ 0 h 234188"/>
                <a:gd name="T12" fmla="*/ 240919 w 240919"/>
                <a:gd name="T13" fmla="*/ 117094 h 234188"/>
                <a:gd name="T14" fmla="*/ 240919 w 240919"/>
                <a:gd name="T15" fmla="*/ 117158 h 234188"/>
                <a:gd name="T16" fmla="*/ 120523 w 240919"/>
                <a:gd name="T17" fmla="*/ 234188 h 234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4A8C9071-ACD7-43AE-BD3B-537188F704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9788" y="2662238"/>
            <a:ext cx="2720975" cy="1533525"/>
          </a:xfrm>
        </p:spPr>
        <p:txBody>
          <a:bodyPr/>
          <a:lstStyle/>
          <a:p>
            <a:r>
              <a:rPr lang="en-US" altLang="en-US"/>
              <a:t>We Provide</a:t>
            </a:r>
            <a:br>
              <a:rPr lang="en-US" altLang="en-US"/>
            </a:br>
            <a:r>
              <a:rPr lang="en-US" altLang="en-US"/>
              <a:t>You The Best</a:t>
            </a:r>
            <a:br>
              <a:rPr lang="en-US" altLang="en-US"/>
            </a:br>
            <a:r>
              <a:rPr lang="en-US" altLang="en-US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4B0C5F-5135-478F-80FE-7AB924CFC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563" y="1970088"/>
            <a:ext cx="24638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Philip gave a cry of personal disgust and pain. He shuddered all over, and edged away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B06F374-F775-48C5-B21E-6C1BCE8C6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75" y="4333875"/>
            <a:ext cx="24638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 b="1"/>
              <a:t>Philip gave a cry of personal disgust and pain. He shuddered all over, </a:t>
            </a:r>
            <a:endParaRPr lang="en-US" altLang="en-US" sz="1200" b="1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D7B312-38AD-4C77-84B1-385AE012E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1435100"/>
            <a:ext cx="1925638" cy="338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DE548B-BAD7-44D8-8063-6F8B04B59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084763"/>
            <a:ext cx="1927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i="1"/>
              <a:t>Sub-Title Here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BE424C19-F053-4166-A07C-363F8783722D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352550"/>
            <a:ext cx="5045075" cy="4152900"/>
            <a:chOff x="4110177" y="1679364"/>
            <a:chExt cx="4250615" cy="3499272"/>
          </a:xfrm>
        </p:grpSpPr>
        <p:sp>
          <p:nvSpPr>
            <p:cNvPr id="35872" name="Freeform 4">
              <a:extLst>
                <a:ext uri="{FF2B5EF4-FFF2-40B4-BE49-F238E27FC236}">
                  <a16:creationId xmlns:a16="http://schemas.microsoft.com/office/drawing/2014/main" id="{564939CA-0BCB-43EF-A6DA-92239EDCB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53" y="2199671"/>
              <a:ext cx="679125" cy="679124"/>
            </a:xfrm>
            <a:custGeom>
              <a:avLst/>
              <a:gdLst>
                <a:gd name="T0" fmla="*/ 17833 w 1211580"/>
                <a:gd name="T1" fmla="*/ 239651 h 1211579"/>
                <a:gd name="T2" fmla="*/ 220573 w 1211580"/>
                <a:gd name="T3" fmla="*/ 239651 h 1211579"/>
                <a:gd name="T4" fmla="*/ 238406 w 1211580"/>
                <a:gd name="T5" fmla="*/ 221819 h 1211579"/>
                <a:gd name="T6" fmla="*/ 238406 w 1211580"/>
                <a:gd name="T7" fmla="*/ 17832 h 1211579"/>
                <a:gd name="T8" fmla="*/ 256238 w 1211580"/>
                <a:gd name="T9" fmla="*/ 0 h 1211579"/>
                <a:gd name="T10" fmla="*/ 421641 w 1211580"/>
                <a:gd name="T11" fmla="*/ 0 h 1211579"/>
                <a:gd name="T12" fmla="*/ 439473 w 1211580"/>
                <a:gd name="T13" fmla="*/ 17832 h 1211579"/>
                <a:gd name="T14" fmla="*/ 439473 w 1211580"/>
                <a:gd name="T15" fmla="*/ 221819 h 1211579"/>
                <a:gd name="T16" fmla="*/ 457306 w 1211580"/>
                <a:gd name="T17" fmla="*/ 239651 h 1211579"/>
                <a:gd name="T18" fmla="*/ 661293 w 1211580"/>
                <a:gd name="T19" fmla="*/ 239651 h 1211579"/>
                <a:gd name="T20" fmla="*/ 679125 w 1211580"/>
                <a:gd name="T21" fmla="*/ 257484 h 1211579"/>
                <a:gd name="T22" fmla="*/ 679125 w 1211580"/>
                <a:gd name="T23" fmla="*/ 422887 h 1211579"/>
                <a:gd name="T24" fmla="*/ 661293 w 1211580"/>
                <a:gd name="T25" fmla="*/ 440719 h 1211579"/>
                <a:gd name="T26" fmla="*/ 457306 w 1211580"/>
                <a:gd name="T27" fmla="*/ 440719 h 1211579"/>
                <a:gd name="T28" fmla="*/ 439473 w 1211580"/>
                <a:gd name="T29" fmla="*/ 458551 h 1211579"/>
                <a:gd name="T30" fmla="*/ 439473 w 1211580"/>
                <a:gd name="T31" fmla="*/ 661292 h 1211579"/>
                <a:gd name="T32" fmla="*/ 421641 w 1211580"/>
                <a:gd name="T33" fmla="*/ 679125 h 1211579"/>
                <a:gd name="T34" fmla="*/ 256238 w 1211580"/>
                <a:gd name="T35" fmla="*/ 679125 h 1211579"/>
                <a:gd name="T36" fmla="*/ 238406 w 1211580"/>
                <a:gd name="T37" fmla="*/ 661292 h 1211579"/>
                <a:gd name="T38" fmla="*/ 238406 w 1211580"/>
                <a:gd name="T39" fmla="*/ 458551 h 1211579"/>
                <a:gd name="T40" fmla="*/ 220573 w 1211580"/>
                <a:gd name="T41" fmla="*/ 440719 h 1211579"/>
                <a:gd name="T42" fmla="*/ 17833 w 1211580"/>
                <a:gd name="T43" fmla="*/ 440719 h 1211579"/>
                <a:gd name="T44" fmla="*/ 0 w 1211580"/>
                <a:gd name="T45" fmla="*/ 422887 h 1211579"/>
                <a:gd name="T46" fmla="*/ 0 w 1211580"/>
                <a:gd name="T47" fmla="*/ 257484 h 1211579"/>
                <a:gd name="T48" fmla="*/ 17833 w 1211580"/>
                <a:gd name="T49" fmla="*/ 239651 h 12115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3" name="Freeform 5">
              <a:extLst>
                <a:ext uri="{FF2B5EF4-FFF2-40B4-BE49-F238E27FC236}">
                  <a16:creationId xmlns:a16="http://schemas.microsoft.com/office/drawing/2014/main" id="{0FA3D151-A0B7-42BE-A1C7-C904C66CF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402" y="1993406"/>
              <a:ext cx="266987" cy="266987"/>
            </a:xfrm>
            <a:custGeom>
              <a:avLst/>
              <a:gdLst>
                <a:gd name="T0" fmla="*/ 7012 w 476313"/>
                <a:gd name="T1" fmla="*/ 94216 h 476313"/>
                <a:gd name="T2" fmla="*/ 86706 w 476313"/>
                <a:gd name="T3" fmla="*/ 94216 h 476313"/>
                <a:gd name="T4" fmla="*/ 93718 w 476313"/>
                <a:gd name="T5" fmla="*/ 87204 h 476313"/>
                <a:gd name="T6" fmla="*/ 93718 w 476313"/>
                <a:gd name="T7" fmla="*/ 7012 h 476313"/>
                <a:gd name="T8" fmla="*/ 100730 w 476313"/>
                <a:gd name="T9" fmla="*/ 0 h 476313"/>
                <a:gd name="T10" fmla="*/ 165759 w 476313"/>
                <a:gd name="T11" fmla="*/ 0 h 476313"/>
                <a:gd name="T12" fmla="*/ 172771 w 476313"/>
                <a:gd name="T13" fmla="*/ 7012 h 476313"/>
                <a:gd name="T14" fmla="*/ 172771 w 476313"/>
                <a:gd name="T15" fmla="*/ 87204 h 476313"/>
                <a:gd name="T16" fmla="*/ 179783 w 476313"/>
                <a:gd name="T17" fmla="*/ 94216 h 476313"/>
                <a:gd name="T18" fmla="*/ 259975 w 476313"/>
                <a:gd name="T19" fmla="*/ 94216 h 476313"/>
                <a:gd name="T20" fmla="*/ 266988 w 476313"/>
                <a:gd name="T21" fmla="*/ 101228 h 476313"/>
                <a:gd name="T22" fmla="*/ 266988 w 476313"/>
                <a:gd name="T23" fmla="*/ 166257 h 476313"/>
                <a:gd name="T24" fmla="*/ 259975 w 476313"/>
                <a:gd name="T25" fmla="*/ 173269 h 476313"/>
                <a:gd name="T26" fmla="*/ 179783 w 476313"/>
                <a:gd name="T27" fmla="*/ 173269 h 476313"/>
                <a:gd name="T28" fmla="*/ 172771 w 476313"/>
                <a:gd name="T29" fmla="*/ 180281 h 476313"/>
                <a:gd name="T30" fmla="*/ 172771 w 476313"/>
                <a:gd name="T31" fmla="*/ 259975 h 476313"/>
                <a:gd name="T32" fmla="*/ 165759 w 476313"/>
                <a:gd name="T33" fmla="*/ 266987 h 476313"/>
                <a:gd name="T34" fmla="*/ 100730 w 476313"/>
                <a:gd name="T35" fmla="*/ 266987 h 476313"/>
                <a:gd name="T36" fmla="*/ 93718 w 476313"/>
                <a:gd name="T37" fmla="*/ 259975 h 476313"/>
                <a:gd name="T38" fmla="*/ 93718 w 476313"/>
                <a:gd name="T39" fmla="*/ 180281 h 476313"/>
                <a:gd name="T40" fmla="*/ 86706 w 476313"/>
                <a:gd name="T41" fmla="*/ 173269 h 476313"/>
                <a:gd name="T42" fmla="*/ 7012 w 476313"/>
                <a:gd name="T43" fmla="*/ 173269 h 476313"/>
                <a:gd name="T44" fmla="*/ 0 w 476313"/>
                <a:gd name="T45" fmla="*/ 166257 h 476313"/>
                <a:gd name="T46" fmla="*/ 0 w 476313"/>
                <a:gd name="T47" fmla="*/ 101228 h 476313"/>
                <a:gd name="T48" fmla="*/ 7012 w 476313"/>
                <a:gd name="T49" fmla="*/ 94216 h 476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4" name="Freeform 6">
              <a:extLst>
                <a:ext uri="{FF2B5EF4-FFF2-40B4-BE49-F238E27FC236}">
                  <a16:creationId xmlns:a16="http://schemas.microsoft.com/office/drawing/2014/main" id="{1427ACEC-59B2-45CA-A330-89697B809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77" y="2049822"/>
              <a:ext cx="3128814" cy="3128814"/>
            </a:xfrm>
            <a:custGeom>
              <a:avLst/>
              <a:gdLst>
                <a:gd name="T0" fmla="*/ 3128814 w 5581904"/>
                <a:gd name="T1" fmla="*/ 1564407 h 5581904"/>
                <a:gd name="T2" fmla="*/ 1564407 w 5581904"/>
                <a:gd name="T3" fmla="*/ 3128814 h 5581904"/>
                <a:gd name="T4" fmla="*/ 0 w 5581904"/>
                <a:gd name="T5" fmla="*/ 1564407 h 5581904"/>
                <a:gd name="T6" fmla="*/ 1564407 w 5581904"/>
                <a:gd name="T7" fmla="*/ 0 h 5581904"/>
                <a:gd name="T8" fmla="*/ 3128814 w 5581904"/>
                <a:gd name="T9" fmla="*/ 1564407 h 5581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35875" name="Graphic 2">
              <a:extLst>
                <a:ext uri="{FF2B5EF4-FFF2-40B4-BE49-F238E27FC236}">
                  <a16:creationId xmlns:a16="http://schemas.microsoft.com/office/drawing/2014/main" id="{225CC4CC-7704-45AC-82C3-51CB34FD30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35924" name="Freeform 131">
                <a:extLst>
                  <a:ext uri="{FF2B5EF4-FFF2-40B4-BE49-F238E27FC236}">
                    <a16:creationId xmlns:a16="http://schemas.microsoft.com/office/drawing/2014/main" id="{5B319267-B24F-4FB9-A2CD-CFCC47349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059221"/>
                <a:ext cx="656080" cy="823994"/>
              </a:xfrm>
              <a:custGeom>
                <a:avLst/>
                <a:gdLst>
                  <a:gd name="T0" fmla="*/ 655546 w 656080"/>
                  <a:gd name="T1" fmla="*/ 728934 h 823994"/>
                  <a:gd name="T2" fmla="*/ 328013 w 656080"/>
                  <a:gd name="T3" fmla="*/ 823994 h 823994"/>
                  <a:gd name="T4" fmla="*/ 244637 w 656080"/>
                  <a:gd name="T5" fmla="*/ 815231 h 823994"/>
                  <a:gd name="T6" fmla="*/ 10005 w 656080"/>
                  <a:gd name="T7" fmla="*/ 728934 h 823994"/>
                  <a:gd name="T8" fmla="*/ 162 w 656080"/>
                  <a:gd name="T9" fmla="*/ 520654 h 823994"/>
                  <a:gd name="T10" fmla="*/ 416 w 656080"/>
                  <a:gd name="T11" fmla="*/ 507256 h 823994"/>
                  <a:gd name="T12" fmla="*/ 300771 w 656080"/>
                  <a:gd name="T13" fmla="*/ 81 h 823994"/>
                  <a:gd name="T14" fmla="*/ 585886 w 656080"/>
                  <a:gd name="T15" fmla="*/ 244810 h 823994"/>
                  <a:gd name="T16" fmla="*/ 653895 w 656080"/>
                  <a:gd name="T17" fmla="*/ 610444 h 823994"/>
                  <a:gd name="T18" fmla="*/ 655546 w 656080"/>
                  <a:gd name="T19" fmla="*/ 728934 h 8239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5" name="Freeform 132">
                <a:extLst>
                  <a:ext uri="{FF2B5EF4-FFF2-40B4-BE49-F238E27FC236}">
                    <a16:creationId xmlns:a16="http://schemas.microsoft.com/office/drawing/2014/main" id="{F801A8C6-5BA8-4018-ADF4-45F8FFD05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059221"/>
                <a:ext cx="656097" cy="823994"/>
              </a:xfrm>
              <a:custGeom>
                <a:avLst/>
                <a:gdLst>
                  <a:gd name="T0" fmla="*/ 655727 w 656097"/>
                  <a:gd name="T1" fmla="*/ 579773 h 823994"/>
                  <a:gd name="T2" fmla="*/ 646075 w 656097"/>
                  <a:gd name="T3" fmla="*/ 728935 h 823994"/>
                  <a:gd name="T4" fmla="*/ 328067 w 656097"/>
                  <a:gd name="T5" fmla="*/ 823994 h 823994"/>
                  <a:gd name="T6" fmla="*/ 265266 w 656097"/>
                  <a:gd name="T7" fmla="*/ 818914 h 823994"/>
                  <a:gd name="T8" fmla="*/ 535 w 656097"/>
                  <a:gd name="T9" fmla="*/ 728935 h 823994"/>
                  <a:gd name="T10" fmla="*/ 2185 w 656097"/>
                  <a:gd name="T11" fmla="*/ 610444 h 823994"/>
                  <a:gd name="T12" fmla="*/ 8409 w 656097"/>
                  <a:gd name="T13" fmla="*/ 528211 h 823994"/>
                  <a:gd name="T14" fmla="*/ 8409 w 656097"/>
                  <a:gd name="T15" fmla="*/ 528148 h 823994"/>
                  <a:gd name="T16" fmla="*/ 355309 w 656097"/>
                  <a:gd name="T17" fmla="*/ 82 h 823994"/>
                  <a:gd name="T18" fmla="*/ 655918 w 656097"/>
                  <a:gd name="T19" fmla="*/ 520655 h 823994"/>
                  <a:gd name="T20" fmla="*/ 655727 w 656097"/>
                  <a:gd name="T21" fmla="*/ 579773 h 8239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6" name="Freeform 133">
                <a:extLst>
                  <a:ext uri="{FF2B5EF4-FFF2-40B4-BE49-F238E27FC236}">
                    <a16:creationId xmlns:a16="http://schemas.microsoft.com/office/drawing/2014/main" id="{D9C64882-10A8-4F7D-85E6-3A591EC14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2806206"/>
                <a:ext cx="883104" cy="1108949"/>
              </a:xfrm>
              <a:custGeom>
                <a:avLst/>
                <a:gdLst>
                  <a:gd name="T0" fmla="*/ 882403 w 883104"/>
                  <a:gd name="T1" fmla="*/ 980997 h 1108949"/>
                  <a:gd name="T2" fmla="*/ 441523 w 883104"/>
                  <a:gd name="T3" fmla="*/ 1108950 h 1108949"/>
                  <a:gd name="T4" fmla="*/ 13532 w 883104"/>
                  <a:gd name="T5" fmla="*/ 980997 h 1108949"/>
                  <a:gd name="T6" fmla="*/ 3690 w 883104"/>
                  <a:gd name="T7" fmla="*/ 863141 h 1108949"/>
                  <a:gd name="T8" fmla="*/ 7 w 883104"/>
                  <a:gd name="T9" fmla="*/ 725790 h 1108949"/>
                  <a:gd name="T10" fmla="*/ 404819 w 883104"/>
                  <a:gd name="T11" fmla="*/ 113 h 1108949"/>
                  <a:gd name="T12" fmla="*/ 871862 w 883104"/>
                  <a:gd name="T13" fmla="*/ 711630 h 1108949"/>
                  <a:gd name="T14" fmla="*/ 880688 w 883104"/>
                  <a:gd name="T15" fmla="*/ 832090 h 1108949"/>
                  <a:gd name="T16" fmla="*/ 882403 w 883104"/>
                  <a:gd name="T17" fmla="*/ 980997 h 11089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7" name="Freeform 134">
                <a:extLst>
                  <a:ext uri="{FF2B5EF4-FFF2-40B4-BE49-F238E27FC236}">
                    <a16:creationId xmlns:a16="http://schemas.microsoft.com/office/drawing/2014/main" id="{3F07124B-EE55-4E34-B239-D24DDDC74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2806206"/>
                <a:ext cx="883093" cy="1108949"/>
              </a:xfrm>
              <a:custGeom>
                <a:avLst/>
                <a:gdLst>
                  <a:gd name="T0" fmla="*/ 879414 w 883093"/>
                  <a:gd name="T1" fmla="*/ 863141 h 1108949"/>
                  <a:gd name="T2" fmla="*/ 869571 w 883093"/>
                  <a:gd name="T3" fmla="*/ 980997 h 1108949"/>
                  <a:gd name="T4" fmla="*/ 514035 w 883093"/>
                  <a:gd name="T5" fmla="*/ 1103743 h 1108949"/>
                  <a:gd name="T6" fmla="*/ 441581 w 883093"/>
                  <a:gd name="T7" fmla="*/ 1108950 h 1108949"/>
                  <a:gd name="T8" fmla="*/ 701 w 883093"/>
                  <a:gd name="T9" fmla="*/ 980997 h 1108949"/>
                  <a:gd name="T10" fmla="*/ 2416 w 883093"/>
                  <a:gd name="T11" fmla="*/ 832090 h 1108949"/>
                  <a:gd name="T12" fmla="*/ 14671 w 883093"/>
                  <a:gd name="T13" fmla="*/ 680134 h 1108949"/>
                  <a:gd name="T14" fmla="*/ 478284 w 883093"/>
                  <a:gd name="T15" fmla="*/ 113 h 1108949"/>
                  <a:gd name="T16" fmla="*/ 882716 w 883093"/>
                  <a:gd name="T17" fmla="*/ 691373 h 1108949"/>
                  <a:gd name="T18" fmla="*/ 879414 w 883093"/>
                  <a:gd name="T19" fmla="*/ 863141 h 11089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8" name="Freeform 135">
                <a:extLst>
                  <a:ext uri="{FF2B5EF4-FFF2-40B4-BE49-F238E27FC236}">
                    <a16:creationId xmlns:a16="http://schemas.microsoft.com/office/drawing/2014/main" id="{0A2BF69C-DF8C-4CCF-86CA-7D78B725F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2701735"/>
                <a:ext cx="995891" cy="1258378"/>
              </a:xfrm>
              <a:custGeom>
                <a:avLst/>
                <a:gdLst>
                  <a:gd name="T0" fmla="*/ 995892 w 995891"/>
                  <a:gd name="T1" fmla="*/ 1059751 h 1258378"/>
                  <a:gd name="T2" fmla="*/ 995066 w 995891"/>
                  <a:gd name="T3" fmla="*/ 1113218 h 1258378"/>
                  <a:gd name="T4" fmla="*/ 603399 w 995891"/>
                  <a:gd name="T5" fmla="*/ 1248981 h 1258378"/>
                  <a:gd name="T6" fmla="*/ 497925 w 995891"/>
                  <a:gd name="T7" fmla="*/ 1258379 h 1258378"/>
                  <a:gd name="T8" fmla="*/ 15262 w 995891"/>
                  <a:gd name="T9" fmla="*/ 1113218 h 1258378"/>
                  <a:gd name="T10" fmla="*/ 2117 w 995891"/>
                  <a:gd name="T11" fmla="*/ 936370 h 1258378"/>
                  <a:gd name="T12" fmla="*/ 1292 w 995891"/>
                  <a:gd name="T13" fmla="*/ 750061 h 1258378"/>
                  <a:gd name="T14" fmla="*/ 1292 w 995891"/>
                  <a:gd name="T15" fmla="*/ 749871 h 1258378"/>
                  <a:gd name="T16" fmla="*/ 456587 w 995891"/>
                  <a:gd name="T17" fmla="*/ 126 h 1258378"/>
                  <a:gd name="T18" fmla="*/ 956586 w 995891"/>
                  <a:gd name="T19" fmla="*/ 620267 h 1258378"/>
                  <a:gd name="T20" fmla="*/ 995892 w 995891"/>
                  <a:gd name="T21" fmla="*/ 1059751 h 12583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9" name="Freeform 136">
                <a:extLst>
                  <a:ext uri="{FF2B5EF4-FFF2-40B4-BE49-F238E27FC236}">
                    <a16:creationId xmlns:a16="http://schemas.microsoft.com/office/drawing/2014/main" id="{A4032D13-A8BB-4B18-8EF6-81BA3294A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2701735"/>
                <a:ext cx="995894" cy="1258378"/>
              </a:xfrm>
              <a:custGeom>
                <a:avLst/>
                <a:gdLst>
                  <a:gd name="T0" fmla="*/ 993775 w 995894"/>
                  <a:gd name="T1" fmla="*/ 936370 h 1258378"/>
                  <a:gd name="T2" fmla="*/ 980631 w 995894"/>
                  <a:gd name="T3" fmla="*/ 1113217 h 1258378"/>
                  <a:gd name="T4" fmla="*/ 497967 w 995894"/>
                  <a:gd name="T5" fmla="*/ 1258378 h 1258378"/>
                  <a:gd name="T6" fmla="*/ 826 w 995894"/>
                  <a:gd name="T7" fmla="*/ 1113217 h 1258378"/>
                  <a:gd name="T8" fmla="*/ 0 w 995894"/>
                  <a:gd name="T9" fmla="*/ 1059750 h 1258378"/>
                  <a:gd name="T10" fmla="*/ 33846 w 995894"/>
                  <a:gd name="T11" fmla="*/ 650492 h 1258378"/>
                  <a:gd name="T12" fmla="*/ 539306 w 995894"/>
                  <a:gd name="T13" fmla="*/ 126 h 1258378"/>
                  <a:gd name="T14" fmla="*/ 993204 w 995894"/>
                  <a:gd name="T15" fmla="*/ 715199 h 1258378"/>
                  <a:gd name="T16" fmla="*/ 993775 w 995894"/>
                  <a:gd name="T17" fmla="*/ 936370 h 12583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0" name="Freeform 137">
                <a:extLst>
                  <a:ext uri="{FF2B5EF4-FFF2-40B4-BE49-F238E27FC236}">
                    <a16:creationId xmlns:a16="http://schemas.microsoft.com/office/drawing/2014/main" id="{1A094F07-3502-4359-833D-B1B6CF799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2337963"/>
                <a:ext cx="5407513" cy="1423522"/>
              </a:xfrm>
              <a:custGeom>
                <a:avLst/>
                <a:gdLst>
                  <a:gd name="T0" fmla="*/ 5238741 w 5407513"/>
                  <a:gd name="T1" fmla="*/ 1241912 h 1423522"/>
                  <a:gd name="T2" fmla="*/ 5238677 w 5407513"/>
                  <a:gd name="T3" fmla="*/ 1241912 h 1423522"/>
                  <a:gd name="T4" fmla="*/ 4938068 w 5407513"/>
                  <a:gd name="T5" fmla="*/ 721339 h 1423522"/>
                  <a:gd name="T6" fmla="*/ 4584944 w 5407513"/>
                  <a:gd name="T7" fmla="*/ 1331701 h 1423522"/>
                  <a:gd name="T8" fmla="*/ 4579039 w 5407513"/>
                  <a:gd name="T9" fmla="*/ 1331384 h 1423522"/>
                  <a:gd name="T10" fmla="*/ 4177909 w 5407513"/>
                  <a:gd name="T11" fmla="*/ 468355 h 1423522"/>
                  <a:gd name="T12" fmla="*/ 3702041 w 5407513"/>
                  <a:gd name="T13" fmla="*/ 1300332 h 1423522"/>
                  <a:gd name="T14" fmla="*/ 3697532 w 5407513"/>
                  <a:gd name="T15" fmla="*/ 1300142 h 1423522"/>
                  <a:gd name="T16" fmla="*/ 3243062 w 5407513"/>
                  <a:gd name="T17" fmla="*/ 363898 h 1423522"/>
                  <a:gd name="T18" fmla="*/ 2703757 w 5407513"/>
                  <a:gd name="T19" fmla="*/ 1423522 h 1423522"/>
                  <a:gd name="T20" fmla="*/ 2164452 w 5407513"/>
                  <a:gd name="T21" fmla="*/ 363898 h 1423522"/>
                  <a:gd name="T22" fmla="*/ 1709982 w 5407513"/>
                  <a:gd name="T23" fmla="*/ 1300142 h 1423522"/>
                  <a:gd name="T24" fmla="*/ 1705473 w 5407513"/>
                  <a:gd name="T25" fmla="*/ 1300332 h 1423522"/>
                  <a:gd name="T26" fmla="*/ 1229604 w 5407513"/>
                  <a:gd name="T27" fmla="*/ 468355 h 1423522"/>
                  <a:gd name="T28" fmla="*/ 828475 w 5407513"/>
                  <a:gd name="T29" fmla="*/ 1331384 h 1423522"/>
                  <a:gd name="T30" fmla="*/ 822569 w 5407513"/>
                  <a:gd name="T31" fmla="*/ 1331701 h 1423522"/>
                  <a:gd name="T32" fmla="*/ 469446 w 5407513"/>
                  <a:gd name="T33" fmla="*/ 721339 h 1423522"/>
                  <a:gd name="T34" fmla="*/ 168837 w 5407513"/>
                  <a:gd name="T35" fmla="*/ 1241912 h 1423522"/>
                  <a:gd name="T36" fmla="*/ 168773 w 5407513"/>
                  <a:gd name="T37" fmla="*/ 1241912 h 1423522"/>
                  <a:gd name="T38" fmla="*/ 93335 w 5407513"/>
                  <a:gd name="T39" fmla="*/ 587037 h 1423522"/>
                  <a:gd name="T40" fmla="*/ 2703757 w 5407513"/>
                  <a:gd name="T41" fmla="*/ 10647 h 1423522"/>
                  <a:gd name="T42" fmla="*/ 5314179 w 5407513"/>
                  <a:gd name="T43" fmla="*/ 587037 h 1423522"/>
                  <a:gd name="T44" fmla="*/ 5238741 w 5407513"/>
                  <a:gd name="T45" fmla="*/ 1241912 h 14235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1" name="Freeform 138">
                <a:extLst>
                  <a:ext uri="{FF2B5EF4-FFF2-40B4-BE49-F238E27FC236}">
                    <a16:creationId xmlns:a16="http://schemas.microsoft.com/office/drawing/2014/main" id="{86A6BE73-F6B6-41C6-80DA-F146AC816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178" y="2131314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2" name="Freeform 139">
                <a:extLst>
                  <a:ext uri="{FF2B5EF4-FFF2-40B4-BE49-F238E27FC236}">
                    <a16:creationId xmlns:a16="http://schemas.microsoft.com/office/drawing/2014/main" id="{08E63506-EF9E-4F3C-97ED-AE98E697E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237" y="3378462"/>
                <a:ext cx="258064" cy="258048"/>
              </a:xfrm>
              <a:custGeom>
                <a:avLst/>
                <a:gdLst>
                  <a:gd name="T0" fmla="*/ 240657 w 258064"/>
                  <a:gd name="T1" fmla="*/ 225861 h 258048"/>
                  <a:gd name="T2" fmla="*/ 56444 w 258064"/>
                  <a:gd name="T3" fmla="*/ 257739 h 258048"/>
                  <a:gd name="T4" fmla="*/ 32187 w 258064"/>
                  <a:gd name="T5" fmla="*/ 240657 h 258048"/>
                  <a:gd name="T6" fmla="*/ 310 w 258064"/>
                  <a:gd name="T7" fmla="*/ 56443 h 258048"/>
                  <a:gd name="T8" fmla="*/ 17391 w 258064"/>
                  <a:gd name="T9" fmla="*/ 32186 h 258048"/>
                  <a:gd name="T10" fmla="*/ 201605 w 258064"/>
                  <a:gd name="T11" fmla="*/ 310 h 258048"/>
                  <a:gd name="T12" fmla="*/ 225862 w 258064"/>
                  <a:gd name="T13" fmla="*/ 17391 h 258048"/>
                  <a:gd name="T14" fmla="*/ 257739 w 258064"/>
                  <a:gd name="T15" fmla="*/ 201604 h 258048"/>
                  <a:gd name="T16" fmla="*/ 240657 w 258064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3" name="Freeform 140">
                <a:extLst>
                  <a:ext uri="{FF2B5EF4-FFF2-40B4-BE49-F238E27FC236}">
                    <a16:creationId xmlns:a16="http://schemas.microsoft.com/office/drawing/2014/main" id="{FC851C98-383C-4D03-AC8C-8421BA4756E6}"/>
                  </a:ext>
                </a:extLst>
              </p:cNvPr>
              <p:cNvSpPr>
                <a:spLocks/>
              </p:cNvSpPr>
              <p:nvPr/>
            </p:nvSpPr>
            <p:spPr bwMode="auto">
              <a:xfrm rot="-588989">
                <a:off x="4324996" y="3450137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40 w 114939"/>
                  <a:gd name="T3" fmla="*/ 0 h 114939"/>
                  <a:gd name="T4" fmla="*/ 114940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4" name="Freeform 141">
                <a:extLst>
                  <a:ext uri="{FF2B5EF4-FFF2-40B4-BE49-F238E27FC236}">
                    <a16:creationId xmlns:a16="http://schemas.microsoft.com/office/drawing/2014/main" id="{E917C09E-4074-4FB4-8D03-B49A98AE3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87" y="3276815"/>
                <a:ext cx="251028" cy="251029"/>
              </a:xfrm>
              <a:custGeom>
                <a:avLst/>
                <a:gdLst>
                  <a:gd name="T0" fmla="*/ 231687 w 251028"/>
                  <a:gd name="T1" fmla="*/ 232449 h 251029"/>
                  <a:gd name="T2" fmla="*/ 41948 w 251028"/>
                  <a:gd name="T3" fmla="*/ 250927 h 251029"/>
                  <a:gd name="T4" fmla="*/ 18581 w 251028"/>
                  <a:gd name="T5" fmla="*/ 231687 h 251029"/>
                  <a:gd name="T6" fmla="*/ 102 w 251028"/>
                  <a:gd name="T7" fmla="*/ 41949 h 251029"/>
                  <a:gd name="T8" fmla="*/ 19343 w 251028"/>
                  <a:gd name="T9" fmla="*/ 18581 h 251029"/>
                  <a:gd name="T10" fmla="*/ 209081 w 251028"/>
                  <a:gd name="T11" fmla="*/ 102 h 251029"/>
                  <a:gd name="T12" fmla="*/ 232448 w 251028"/>
                  <a:gd name="T13" fmla="*/ 19343 h 251029"/>
                  <a:gd name="T14" fmla="*/ 250927 w 251028"/>
                  <a:gd name="T15" fmla="*/ 209081 h 251029"/>
                  <a:gd name="T16" fmla="*/ 231687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5" name="Freeform 142">
                <a:extLst>
                  <a:ext uri="{FF2B5EF4-FFF2-40B4-BE49-F238E27FC236}">
                    <a16:creationId xmlns:a16="http://schemas.microsoft.com/office/drawing/2014/main" id="{D51F27E9-C0E1-49AD-AD89-9449C0F68A66}"/>
                  </a:ext>
                </a:extLst>
              </p:cNvPr>
              <p:cNvSpPr>
                <a:spLocks/>
              </p:cNvSpPr>
              <p:nvPr/>
            </p:nvSpPr>
            <p:spPr bwMode="auto">
              <a:xfrm rot="-333297">
                <a:off x="5126162" y="334391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1 w 117220"/>
                  <a:gd name="T3" fmla="*/ 0 h 117220"/>
                  <a:gd name="T4" fmla="*/ 117221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6" name="Freeform 143">
                <a:extLst>
                  <a:ext uri="{FF2B5EF4-FFF2-40B4-BE49-F238E27FC236}">
                    <a16:creationId xmlns:a16="http://schemas.microsoft.com/office/drawing/2014/main" id="{1D1E5725-07E4-4297-ACCB-603EC37AF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490" y="3212460"/>
                <a:ext cx="259470" cy="259470"/>
              </a:xfrm>
              <a:custGeom>
                <a:avLst/>
                <a:gdLst>
                  <a:gd name="T0" fmla="*/ 236542 w 259470"/>
                  <a:gd name="T1" fmla="*/ 255338 h 259470"/>
                  <a:gd name="T2" fmla="*/ 28008 w 259470"/>
                  <a:gd name="T3" fmla="*/ 259466 h 259470"/>
                  <a:gd name="T4" fmla="*/ 4132 w 259470"/>
                  <a:gd name="T5" fmla="*/ 236542 h 259470"/>
                  <a:gd name="T6" fmla="*/ 5 w 259470"/>
                  <a:gd name="T7" fmla="*/ 28008 h 259470"/>
                  <a:gd name="T8" fmla="*/ 22928 w 259470"/>
                  <a:gd name="T9" fmla="*/ 4132 h 259470"/>
                  <a:gd name="T10" fmla="*/ 231462 w 259470"/>
                  <a:gd name="T11" fmla="*/ 5 h 259470"/>
                  <a:gd name="T12" fmla="*/ 255338 w 259470"/>
                  <a:gd name="T13" fmla="*/ 22928 h 259470"/>
                  <a:gd name="T14" fmla="*/ 259466 w 259470"/>
                  <a:gd name="T15" fmla="*/ 231462 h 259470"/>
                  <a:gd name="T16" fmla="*/ 236542 w 259470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7" name="Freeform 144">
                <a:extLst>
                  <a:ext uri="{FF2B5EF4-FFF2-40B4-BE49-F238E27FC236}">
                    <a16:creationId xmlns:a16="http://schemas.microsoft.com/office/drawing/2014/main" id="{586063C8-7D8F-4954-A4F7-AD1B36CA3018}"/>
                  </a:ext>
                </a:extLst>
              </p:cNvPr>
              <p:cNvSpPr>
                <a:spLocks/>
              </p:cNvSpPr>
              <p:nvPr/>
            </p:nvSpPr>
            <p:spPr bwMode="auto">
              <a:xfrm rot="-68416">
                <a:off x="6058004" y="3278195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8" name="Freeform 145">
                <a:extLst>
                  <a:ext uri="{FF2B5EF4-FFF2-40B4-BE49-F238E27FC236}">
                    <a16:creationId xmlns:a16="http://schemas.microsoft.com/office/drawing/2014/main" id="{C97B2280-D3E6-40C3-B68B-CC98B7298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5065" y="3378462"/>
                <a:ext cx="258048" cy="258048"/>
              </a:xfrm>
              <a:custGeom>
                <a:avLst/>
                <a:gdLst>
                  <a:gd name="T0" fmla="*/ 17391 w 258048"/>
                  <a:gd name="T1" fmla="*/ 225861 h 258048"/>
                  <a:gd name="T2" fmla="*/ 201604 w 258048"/>
                  <a:gd name="T3" fmla="*/ 257739 h 258048"/>
                  <a:gd name="T4" fmla="*/ 225862 w 258048"/>
                  <a:gd name="T5" fmla="*/ 240657 h 258048"/>
                  <a:gd name="T6" fmla="*/ 257739 w 258048"/>
                  <a:gd name="T7" fmla="*/ 56443 h 258048"/>
                  <a:gd name="T8" fmla="*/ 240657 w 258048"/>
                  <a:gd name="T9" fmla="*/ 32186 h 258048"/>
                  <a:gd name="T10" fmla="*/ 56444 w 258048"/>
                  <a:gd name="T11" fmla="*/ 310 h 258048"/>
                  <a:gd name="T12" fmla="*/ 32187 w 258048"/>
                  <a:gd name="T13" fmla="*/ 17391 h 258048"/>
                  <a:gd name="T14" fmla="*/ 310 w 258048"/>
                  <a:gd name="T15" fmla="*/ 201604 h 258048"/>
                  <a:gd name="T16" fmla="*/ 17391 w 258048"/>
                  <a:gd name="T17" fmla="*/ 225861 h 2580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39" name="Freeform 146">
                <a:extLst>
                  <a:ext uri="{FF2B5EF4-FFF2-40B4-BE49-F238E27FC236}">
                    <a16:creationId xmlns:a16="http://schemas.microsoft.com/office/drawing/2014/main" id="{3D67DFEC-6170-4889-9EC9-9A300DA13353}"/>
                  </a:ext>
                </a:extLst>
              </p:cNvPr>
              <p:cNvSpPr>
                <a:spLocks/>
              </p:cNvSpPr>
              <p:nvPr/>
            </p:nvSpPr>
            <p:spPr bwMode="auto">
              <a:xfrm rot="-4811011">
                <a:off x="8786842" y="3449683"/>
                <a:ext cx="114939" cy="114939"/>
              </a:xfrm>
              <a:custGeom>
                <a:avLst/>
                <a:gdLst>
                  <a:gd name="T0" fmla="*/ 0 w 114939"/>
                  <a:gd name="T1" fmla="*/ 0 h 114939"/>
                  <a:gd name="T2" fmla="*/ 114939 w 114939"/>
                  <a:gd name="T3" fmla="*/ 0 h 114939"/>
                  <a:gd name="T4" fmla="*/ 114939 w 114939"/>
                  <a:gd name="T5" fmla="*/ 114940 h 114939"/>
                  <a:gd name="T6" fmla="*/ 0 w 114939"/>
                  <a:gd name="T7" fmla="*/ 114940 h 1149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0" name="Freeform 147">
                <a:extLst>
                  <a:ext uri="{FF2B5EF4-FFF2-40B4-BE49-F238E27FC236}">
                    <a16:creationId xmlns:a16="http://schemas.microsoft.com/office/drawing/2014/main" id="{CE26BC77-A7F9-420E-A0D1-136BB8E51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998" y="3276815"/>
                <a:ext cx="251028" cy="251029"/>
              </a:xfrm>
              <a:custGeom>
                <a:avLst/>
                <a:gdLst>
                  <a:gd name="T0" fmla="*/ 19342 w 251028"/>
                  <a:gd name="T1" fmla="*/ 232449 h 251029"/>
                  <a:gd name="T2" fmla="*/ 209080 w 251028"/>
                  <a:gd name="T3" fmla="*/ 250927 h 251029"/>
                  <a:gd name="T4" fmla="*/ 232448 w 251028"/>
                  <a:gd name="T5" fmla="*/ 231687 h 251029"/>
                  <a:gd name="T6" fmla="*/ 250927 w 251028"/>
                  <a:gd name="T7" fmla="*/ 41949 h 251029"/>
                  <a:gd name="T8" fmla="*/ 231686 w 251028"/>
                  <a:gd name="T9" fmla="*/ 18581 h 251029"/>
                  <a:gd name="T10" fmla="*/ 41948 w 251028"/>
                  <a:gd name="T11" fmla="*/ 102 h 251029"/>
                  <a:gd name="T12" fmla="*/ 18580 w 251028"/>
                  <a:gd name="T13" fmla="*/ 19343 h 251029"/>
                  <a:gd name="T14" fmla="*/ 102 w 251028"/>
                  <a:gd name="T15" fmla="*/ 209081 h 251029"/>
                  <a:gd name="T16" fmla="*/ 19342 w 251028"/>
                  <a:gd name="T17" fmla="*/ 232449 h 2510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1" name="Freeform 148">
                <a:extLst>
                  <a:ext uri="{FF2B5EF4-FFF2-40B4-BE49-F238E27FC236}">
                    <a16:creationId xmlns:a16="http://schemas.microsoft.com/office/drawing/2014/main" id="{41ABB50F-2966-4226-9B2F-BD82FDEE94B4}"/>
                  </a:ext>
                </a:extLst>
              </p:cNvPr>
              <p:cNvSpPr>
                <a:spLocks/>
              </p:cNvSpPr>
              <p:nvPr/>
            </p:nvSpPr>
            <p:spPr bwMode="auto">
              <a:xfrm rot="-5066703">
                <a:off x="7982589" y="3343600"/>
                <a:ext cx="117220" cy="117220"/>
              </a:xfrm>
              <a:custGeom>
                <a:avLst/>
                <a:gdLst>
                  <a:gd name="T0" fmla="*/ 0 w 117220"/>
                  <a:gd name="T1" fmla="*/ 0 h 117220"/>
                  <a:gd name="T2" fmla="*/ 117220 w 117220"/>
                  <a:gd name="T3" fmla="*/ 0 h 117220"/>
                  <a:gd name="T4" fmla="*/ 117220 w 117220"/>
                  <a:gd name="T5" fmla="*/ 117221 h 117220"/>
                  <a:gd name="T6" fmla="*/ 0 w 117220"/>
                  <a:gd name="T7" fmla="*/ 117221 h 117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2" name="Freeform 149">
                <a:extLst>
                  <a:ext uri="{FF2B5EF4-FFF2-40B4-BE49-F238E27FC236}">
                    <a16:creationId xmlns:a16="http://schemas.microsoft.com/office/drawing/2014/main" id="{7A0EBA34-B78F-4066-8F6E-2503AE4F1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451" y="3212460"/>
                <a:ext cx="259472" cy="259470"/>
              </a:xfrm>
              <a:custGeom>
                <a:avLst/>
                <a:gdLst>
                  <a:gd name="T0" fmla="*/ 22931 w 259472"/>
                  <a:gd name="T1" fmla="*/ 255338 h 259470"/>
                  <a:gd name="T2" fmla="*/ 231465 w 259472"/>
                  <a:gd name="T3" fmla="*/ 259466 h 259470"/>
                  <a:gd name="T4" fmla="*/ 255341 w 259472"/>
                  <a:gd name="T5" fmla="*/ 236542 h 259470"/>
                  <a:gd name="T6" fmla="*/ 259468 w 259472"/>
                  <a:gd name="T7" fmla="*/ 28008 h 259470"/>
                  <a:gd name="T8" fmla="*/ 236545 w 259472"/>
                  <a:gd name="T9" fmla="*/ 4132 h 259470"/>
                  <a:gd name="T10" fmla="*/ 28011 w 259472"/>
                  <a:gd name="T11" fmla="*/ 5 h 259470"/>
                  <a:gd name="T12" fmla="*/ 4135 w 259472"/>
                  <a:gd name="T13" fmla="*/ 22928 h 259470"/>
                  <a:gd name="T14" fmla="*/ 7 w 259472"/>
                  <a:gd name="T15" fmla="*/ 231462 h 259470"/>
                  <a:gd name="T16" fmla="*/ 22931 w 259472"/>
                  <a:gd name="T17" fmla="*/ 255338 h 2594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3" name="Freeform 150">
                <a:extLst>
                  <a:ext uri="{FF2B5EF4-FFF2-40B4-BE49-F238E27FC236}">
                    <a16:creationId xmlns:a16="http://schemas.microsoft.com/office/drawing/2014/main" id="{221BAA63-A884-4639-9F78-17660C5382E4}"/>
                  </a:ext>
                </a:extLst>
              </p:cNvPr>
              <p:cNvSpPr>
                <a:spLocks/>
              </p:cNvSpPr>
              <p:nvPr/>
            </p:nvSpPr>
            <p:spPr bwMode="auto">
              <a:xfrm rot="-5331584">
                <a:off x="7039879" y="3278031"/>
                <a:ext cx="128206" cy="128206"/>
              </a:xfrm>
              <a:custGeom>
                <a:avLst/>
                <a:gdLst>
                  <a:gd name="T0" fmla="*/ 0 w 128206"/>
                  <a:gd name="T1" fmla="*/ 0 h 128206"/>
                  <a:gd name="T2" fmla="*/ 128206 w 128206"/>
                  <a:gd name="T3" fmla="*/ 0 h 128206"/>
                  <a:gd name="T4" fmla="*/ 128206 w 128206"/>
                  <a:gd name="T5" fmla="*/ 128206 h 128206"/>
                  <a:gd name="T6" fmla="*/ 0 w 128206"/>
                  <a:gd name="T7" fmla="*/ 128206 h 128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4" name="Freeform 151">
                <a:extLst>
                  <a:ext uri="{FF2B5EF4-FFF2-40B4-BE49-F238E27FC236}">
                    <a16:creationId xmlns:a16="http://schemas.microsoft.com/office/drawing/2014/main" id="{E2BD65E2-DF7A-43C1-890C-C4A5D9C9E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24" y="3304032"/>
                <a:ext cx="656080" cy="579183"/>
              </a:xfrm>
              <a:custGeom>
                <a:avLst/>
                <a:gdLst>
                  <a:gd name="T0" fmla="*/ 655546 w 656080"/>
                  <a:gd name="T1" fmla="*/ 484124 h 579183"/>
                  <a:gd name="T2" fmla="*/ 328013 w 656080"/>
                  <a:gd name="T3" fmla="*/ 579184 h 579183"/>
                  <a:gd name="T4" fmla="*/ 244637 w 656080"/>
                  <a:gd name="T5" fmla="*/ 570421 h 579183"/>
                  <a:gd name="T6" fmla="*/ 10005 w 656080"/>
                  <a:gd name="T7" fmla="*/ 484124 h 579183"/>
                  <a:gd name="T8" fmla="*/ 162 w 656080"/>
                  <a:gd name="T9" fmla="*/ 275844 h 579183"/>
                  <a:gd name="T10" fmla="*/ 416 w 656080"/>
                  <a:gd name="T11" fmla="*/ 262446 h 579183"/>
                  <a:gd name="T12" fmla="*/ 46771 w 656080"/>
                  <a:gd name="T13" fmla="*/ 403289 h 579183"/>
                  <a:gd name="T14" fmla="*/ 249971 w 656080"/>
                  <a:gd name="T15" fmla="*/ 541401 h 579183"/>
                  <a:gd name="T16" fmla="*/ 312201 w 656080"/>
                  <a:gd name="T17" fmla="*/ 545655 h 579183"/>
                  <a:gd name="T18" fmla="*/ 563534 w 656080"/>
                  <a:gd name="T19" fmla="*/ 379603 h 579183"/>
                  <a:gd name="T20" fmla="*/ 585886 w 656080"/>
                  <a:gd name="T21" fmla="*/ 0 h 579183"/>
                  <a:gd name="T22" fmla="*/ 653895 w 656080"/>
                  <a:gd name="T23" fmla="*/ 365633 h 579183"/>
                  <a:gd name="T24" fmla="*/ 655546 w 656080"/>
                  <a:gd name="T25" fmla="*/ 484124 h 579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5" name="Freeform 152">
                <a:extLst>
                  <a:ext uri="{FF2B5EF4-FFF2-40B4-BE49-F238E27FC236}">
                    <a16:creationId xmlns:a16="http://schemas.microsoft.com/office/drawing/2014/main" id="{48ADD924-A91B-4A5F-B7D9-F35311DE0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35" y="3517836"/>
                <a:ext cx="883104" cy="397319"/>
              </a:xfrm>
              <a:custGeom>
                <a:avLst/>
                <a:gdLst>
                  <a:gd name="T0" fmla="*/ 882403 w 883104"/>
                  <a:gd name="T1" fmla="*/ 269367 h 397319"/>
                  <a:gd name="T2" fmla="*/ 441523 w 883104"/>
                  <a:gd name="T3" fmla="*/ 397320 h 397319"/>
                  <a:gd name="T4" fmla="*/ 13532 w 883104"/>
                  <a:gd name="T5" fmla="*/ 269367 h 397319"/>
                  <a:gd name="T6" fmla="*/ 3690 w 883104"/>
                  <a:gd name="T7" fmla="*/ 151511 h 397319"/>
                  <a:gd name="T8" fmla="*/ 7 w 883104"/>
                  <a:gd name="T9" fmla="*/ 14160 h 397319"/>
                  <a:gd name="T10" fmla="*/ 312681 w 883104"/>
                  <a:gd name="T11" fmla="*/ 317691 h 397319"/>
                  <a:gd name="T12" fmla="*/ 801441 w 883104"/>
                  <a:gd name="T13" fmla="*/ 157734 h 397319"/>
                  <a:gd name="T14" fmla="*/ 871862 w 883104"/>
                  <a:gd name="T15" fmla="*/ 0 h 397319"/>
                  <a:gd name="T16" fmla="*/ 880688 w 883104"/>
                  <a:gd name="T17" fmla="*/ 120460 h 397319"/>
                  <a:gd name="T18" fmla="*/ 882403 w 883104"/>
                  <a:gd name="T19" fmla="*/ 269367 h 3973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6" name="Freeform 153">
                <a:extLst>
                  <a:ext uri="{FF2B5EF4-FFF2-40B4-BE49-F238E27FC236}">
                    <a16:creationId xmlns:a16="http://schemas.microsoft.com/office/drawing/2014/main" id="{0857DD3B-FBF3-427C-8E01-F2F059497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4" y="3322002"/>
                <a:ext cx="995891" cy="638111"/>
              </a:xfrm>
              <a:custGeom>
                <a:avLst/>
                <a:gdLst>
                  <a:gd name="T0" fmla="*/ 995892 w 995891"/>
                  <a:gd name="T1" fmla="*/ 439483 h 638111"/>
                  <a:gd name="T2" fmla="*/ 995066 w 995891"/>
                  <a:gd name="T3" fmla="*/ 492951 h 638111"/>
                  <a:gd name="T4" fmla="*/ 603399 w 995891"/>
                  <a:gd name="T5" fmla="*/ 628713 h 638111"/>
                  <a:gd name="T6" fmla="*/ 497925 w 995891"/>
                  <a:gd name="T7" fmla="*/ 638111 h 638111"/>
                  <a:gd name="T8" fmla="*/ 15262 w 995891"/>
                  <a:gd name="T9" fmla="*/ 492951 h 638111"/>
                  <a:gd name="T10" fmla="*/ 2117 w 995891"/>
                  <a:gd name="T11" fmla="*/ 316103 h 638111"/>
                  <a:gd name="T12" fmla="*/ 1292 w 995891"/>
                  <a:gd name="T13" fmla="*/ 129794 h 638111"/>
                  <a:gd name="T14" fmla="*/ 99780 w 995891"/>
                  <a:gd name="T15" fmla="*/ 367284 h 638111"/>
                  <a:gd name="T16" fmla="*/ 391689 w 995891"/>
                  <a:gd name="T17" fmla="*/ 584263 h 638111"/>
                  <a:gd name="T18" fmla="*/ 598573 w 995891"/>
                  <a:gd name="T19" fmla="*/ 598233 h 638111"/>
                  <a:gd name="T20" fmla="*/ 747734 w 995891"/>
                  <a:gd name="T21" fmla="*/ 541401 h 638111"/>
                  <a:gd name="T22" fmla="*/ 894927 w 995891"/>
                  <a:gd name="T23" fmla="*/ 359473 h 638111"/>
                  <a:gd name="T24" fmla="*/ 931122 w 995891"/>
                  <a:gd name="T25" fmla="*/ 189801 h 638111"/>
                  <a:gd name="T26" fmla="*/ 956586 w 995891"/>
                  <a:gd name="T27" fmla="*/ 0 h 638111"/>
                  <a:gd name="T28" fmla="*/ 995892 w 995891"/>
                  <a:gd name="T29" fmla="*/ 439483 h 6381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7" name="Freeform 154">
                <a:extLst>
                  <a:ext uri="{FF2B5EF4-FFF2-40B4-BE49-F238E27FC236}">
                    <a16:creationId xmlns:a16="http://schemas.microsoft.com/office/drawing/2014/main" id="{FB7ABB1A-A82E-4B2F-B52B-F94FB439D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3352228"/>
                <a:ext cx="995894" cy="607885"/>
              </a:xfrm>
              <a:custGeom>
                <a:avLst/>
                <a:gdLst>
                  <a:gd name="T0" fmla="*/ 993775 w 995894"/>
                  <a:gd name="T1" fmla="*/ 285877 h 607885"/>
                  <a:gd name="T2" fmla="*/ 980631 w 995894"/>
                  <a:gd name="T3" fmla="*/ 462725 h 607885"/>
                  <a:gd name="T4" fmla="*/ 497967 w 995894"/>
                  <a:gd name="T5" fmla="*/ 607886 h 607885"/>
                  <a:gd name="T6" fmla="*/ 826 w 995894"/>
                  <a:gd name="T7" fmla="*/ 462725 h 607885"/>
                  <a:gd name="T8" fmla="*/ 0 w 995894"/>
                  <a:gd name="T9" fmla="*/ 409258 h 607885"/>
                  <a:gd name="T10" fmla="*/ 33846 w 995894"/>
                  <a:gd name="T11" fmla="*/ 0 h 607885"/>
                  <a:gd name="T12" fmla="*/ 93917 w 995894"/>
                  <a:gd name="T13" fmla="*/ 256413 h 607885"/>
                  <a:gd name="T14" fmla="*/ 167005 w 995894"/>
                  <a:gd name="T15" fmla="*/ 438404 h 607885"/>
                  <a:gd name="T16" fmla="*/ 336868 w 995894"/>
                  <a:gd name="T17" fmla="*/ 531686 h 607885"/>
                  <a:gd name="T18" fmla="*/ 533972 w 995894"/>
                  <a:gd name="T19" fmla="*/ 536321 h 607885"/>
                  <a:gd name="T20" fmla="*/ 724536 w 995894"/>
                  <a:gd name="T21" fmla="*/ 505524 h 607885"/>
                  <a:gd name="T22" fmla="*/ 882333 w 995894"/>
                  <a:gd name="T23" fmla="*/ 399034 h 607885"/>
                  <a:gd name="T24" fmla="*/ 947357 w 995894"/>
                  <a:gd name="T25" fmla="*/ 237490 h 607885"/>
                  <a:gd name="T26" fmla="*/ 993204 w 995894"/>
                  <a:gd name="T27" fmla="*/ 64707 h 607885"/>
                  <a:gd name="T28" fmla="*/ 993775 w 995894"/>
                  <a:gd name="T29" fmla="*/ 285877 h 60788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8" name="Freeform 155">
                <a:extLst>
                  <a:ext uri="{FF2B5EF4-FFF2-40B4-BE49-F238E27FC236}">
                    <a16:creationId xmlns:a16="http://schemas.microsoft.com/office/drawing/2014/main" id="{C16B8A15-6966-4C4E-B1D7-F889F8D13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3486340"/>
                <a:ext cx="883093" cy="428815"/>
              </a:xfrm>
              <a:custGeom>
                <a:avLst/>
                <a:gdLst>
                  <a:gd name="T0" fmla="*/ 879414 w 883093"/>
                  <a:gd name="T1" fmla="*/ 183007 h 428815"/>
                  <a:gd name="T2" fmla="*/ 869571 w 883093"/>
                  <a:gd name="T3" fmla="*/ 300863 h 428815"/>
                  <a:gd name="T4" fmla="*/ 514035 w 883093"/>
                  <a:gd name="T5" fmla="*/ 423608 h 428815"/>
                  <a:gd name="T6" fmla="*/ 441581 w 883093"/>
                  <a:gd name="T7" fmla="*/ 428815 h 428815"/>
                  <a:gd name="T8" fmla="*/ 701 w 883093"/>
                  <a:gd name="T9" fmla="*/ 300863 h 428815"/>
                  <a:gd name="T10" fmla="*/ 2416 w 883093"/>
                  <a:gd name="T11" fmla="*/ 151955 h 428815"/>
                  <a:gd name="T12" fmla="*/ 14671 w 883093"/>
                  <a:gd name="T13" fmla="*/ 0 h 428815"/>
                  <a:gd name="T14" fmla="*/ 49215 w 883093"/>
                  <a:gd name="T15" fmla="*/ 108712 h 428815"/>
                  <a:gd name="T16" fmla="*/ 215458 w 883093"/>
                  <a:gd name="T17" fmla="*/ 298513 h 428815"/>
                  <a:gd name="T18" fmla="*/ 417642 w 883093"/>
                  <a:gd name="T19" fmla="*/ 387350 h 428815"/>
                  <a:gd name="T20" fmla="*/ 509145 w 883093"/>
                  <a:gd name="T21" fmla="*/ 387223 h 428815"/>
                  <a:gd name="T22" fmla="*/ 783211 w 883093"/>
                  <a:gd name="T23" fmla="*/ 216725 h 428815"/>
                  <a:gd name="T24" fmla="*/ 882716 w 883093"/>
                  <a:gd name="T25" fmla="*/ 11239 h 428815"/>
                  <a:gd name="T26" fmla="*/ 879414 w 883093"/>
                  <a:gd name="T27" fmla="*/ 183007 h 4288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49" name="Freeform 156">
                <a:extLst>
                  <a:ext uri="{FF2B5EF4-FFF2-40B4-BE49-F238E27FC236}">
                    <a16:creationId xmlns:a16="http://schemas.microsoft.com/office/drawing/2014/main" id="{9B0BA407-8308-4F38-8956-A62C53EFB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3587432"/>
                <a:ext cx="655727" cy="295783"/>
              </a:xfrm>
              <a:custGeom>
                <a:avLst/>
                <a:gdLst>
                  <a:gd name="T0" fmla="*/ 655727 w 655727"/>
                  <a:gd name="T1" fmla="*/ 51562 h 295783"/>
                  <a:gd name="T2" fmla="*/ 646075 w 655727"/>
                  <a:gd name="T3" fmla="*/ 200723 h 295783"/>
                  <a:gd name="T4" fmla="*/ 328067 w 655727"/>
                  <a:gd name="T5" fmla="*/ 295783 h 295783"/>
                  <a:gd name="T6" fmla="*/ 265266 w 655727"/>
                  <a:gd name="T7" fmla="*/ 290703 h 295783"/>
                  <a:gd name="T8" fmla="*/ 535 w 655727"/>
                  <a:gd name="T9" fmla="*/ 200723 h 295783"/>
                  <a:gd name="T10" fmla="*/ 2185 w 655727"/>
                  <a:gd name="T11" fmla="*/ 82233 h 295783"/>
                  <a:gd name="T12" fmla="*/ 8409 w 655727"/>
                  <a:gd name="T13" fmla="*/ 0 h 295783"/>
                  <a:gd name="T14" fmla="*/ 125884 w 655727"/>
                  <a:gd name="T15" fmla="*/ 210376 h 295783"/>
                  <a:gd name="T16" fmla="*/ 267933 w 655727"/>
                  <a:gd name="T17" fmla="*/ 272097 h 295783"/>
                  <a:gd name="T18" fmla="*/ 395504 w 655727"/>
                  <a:gd name="T19" fmla="*/ 266954 h 295783"/>
                  <a:gd name="T20" fmla="*/ 583782 w 655727"/>
                  <a:gd name="T21" fmla="*/ 147891 h 295783"/>
                  <a:gd name="T22" fmla="*/ 655727 w 655727"/>
                  <a:gd name="T23" fmla="*/ 51562 h 2957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50" name="Freeform 157">
                <a:extLst>
                  <a:ext uri="{FF2B5EF4-FFF2-40B4-BE49-F238E27FC236}">
                    <a16:creationId xmlns:a16="http://schemas.microsoft.com/office/drawing/2014/main" id="{0256DB08-038C-47C5-A7FF-7FFFDA7D1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805" y="3325137"/>
                <a:ext cx="5082967" cy="233911"/>
              </a:xfrm>
              <a:custGeom>
                <a:avLst/>
                <a:gdLst>
                  <a:gd name="T0" fmla="*/ 5076576 w 5082967"/>
                  <a:gd name="T1" fmla="*/ 233910 h 233911"/>
                  <a:gd name="T2" fmla="*/ 5075432 w 5082967"/>
                  <a:gd name="T3" fmla="*/ 233783 h 233911"/>
                  <a:gd name="T4" fmla="*/ 1537276 w 5082967"/>
                  <a:gd name="T5" fmla="*/ 47157 h 233911"/>
                  <a:gd name="T6" fmla="*/ 7624 w 5082967"/>
                  <a:gd name="T7" fmla="*/ 233783 h 233911"/>
                  <a:gd name="T8" fmla="*/ 131 w 5082967"/>
                  <a:gd name="T9" fmla="*/ 228894 h 233911"/>
                  <a:gd name="T10" fmla="*/ 5021 w 5082967"/>
                  <a:gd name="T11" fmla="*/ 221401 h 233911"/>
                  <a:gd name="T12" fmla="*/ 1536196 w 5082967"/>
                  <a:gd name="T13" fmla="*/ 34584 h 233911"/>
                  <a:gd name="T14" fmla="*/ 3154176 w 5082967"/>
                  <a:gd name="T15" fmla="*/ 11216 h 233911"/>
                  <a:gd name="T16" fmla="*/ 5077782 w 5082967"/>
                  <a:gd name="T17" fmla="*/ 221401 h 233911"/>
                  <a:gd name="T18" fmla="*/ 5082862 w 5082967"/>
                  <a:gd name="T19" fmla="*/ 228830 h 233911"/>
                  <a:gd name="T20" fmla="*/ 5076576 w 5082967"/>
                  <a:gd name="T21" fmla="*/ 233910 h 2339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6" name="Graphic 2">
              <a:extLst>
                <a:ext uri="{FF2B5EF4-FFF2-40B4-BE49-F238E27FC236}">
                  <a16:creationId xmlns:a16="http://schemas.microsoft.com/office/drawing/2014/main" id="{242D600D-4973-4A32-8182-1D0FF38B79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35897" name="Freeform 159">
                <a:extLst>
                  <a:ext uri="{FF2B5EF4-FFF2-40B4-BE49-F238E27FC236}">
                    <a16:creationId xmlns:a16="http://schemas.microsoft.com/office/drawing/2014/main" id="{4D83D9FA-AB67-439E-8B5F-31DA98078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209" y="4166425"/>
                <a:ext cx="656080" cy="624710"/>
              </a:xfrm>
              <a:custGeom>
                <a:avLst/>
                <a:gdLst>
                  <a:gd name="T0" fmla="*/ 655918 w 656080"/>
                  <a:gd name="T1" fmla="*/ 229934 h 624710"/>
                  <a:gd name="T2" fmla="*/ 655664 w 656080"/>
                  <a:gd name="T3" fmla="*/ 240093 h 624710"/>
                  <a:gd name="T4" fmla="*/ 648361 w 656080"/>
                  <a:gd name="T5" fmla="*/ 328740 h 624710"/>
                  <a:gd name="T6" fmla="*/ 355309 w 656080"/>
                  <a:gd name="T7" fmla="*/ 624650 h 624710"/>
                  <a:gd name="T8" fmla="*/ 70194 w 656080"/>
                  <a:gd name="T9" fmla="*/ 439103 h 624710"/>
                  <a:gd name="T10" fmla="*/ 43651 w 656080"/>
                  <a:gd name="T11" fmla="*/ 376301 h 624710"/>
                  <a:gd name="T12" fmla="*/ 2185 w 656080"/>
                  <a:gd name="T13" fmla="*/ 161861 h 624710"/>
                  <a:gd name="T14" fmla="*/ 535 w 656080"/>
                  <a:gd name="T15" fmla="*/ 72072 h 624710"/>
                  <a:gd name="T16" fmla="*/ 328067 w 656080"/>
                  <a:gd name="T17" fmla="*/ 0 h 624710"/>
                  <a:gd name="T18" fmla="*/ 411443 w 656080"/>
                  <a:gd name="T19" fmla="*/ 6604 h 624710"/>
                  <a:gd name="T20" fmla="*/ 646075 w 656080"/>
                  <a:gd name="T21" fmla="*/ 72072 h 624710"/>
                  <a:gd name="T22" fmla="*/ 655918 w 656080"/>
                  <a:gd name="T23" fmla="*/ 229934 h 6247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8" name="Freeform 160">
                <a:extLst>
                  <a:ext uri="{FF2B5EF4-FFF2-40B4-BE49-F238E27FC236}">
                    <a16:creationId xmlns:a16="http://schemas.microsoft.com/office/drawing/2014/main" id="{3A05885C-4E1C-431F-AB5D-D24695DEA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107" y="4166425"/>
                <a:ext cx="656097" cy="624711"/>
              </a:xfrm>
              <a:custGeom>
                <a:avLst/>
                <a:gdLst>
                  <a:gd name="T0" fmla="*/ 653912 w 656097"/>
                  <a:gd name="T1" fmla="*/ 161861 h 624711"/>
                  <a:gd name="T2" fmla="*/ 647690 w 656097"/>
                  <a:gd name="T3" fmla="*/ 224218 h 624711"/>
                  <a:gd name="T4" fmla="*/ 647690 w 656097"/>
                  <a:gd name="T5" fmla="*/ 224282 h 624711"/>
                  <a:gd name="T6" fmla="*/ 600382 w 656097"/>
                  <a:gd name="T7" fmla="*/ 407607 h 624711"/>
                  <a:gd name="T8" fmla="*/ 300789 w 656097"/>
                  <a:gd name="T9" fmla="*/ 624650 h 624711"/>
                  <a:gd name="T10" fmla="*/ 9832 w 656097"/>
                  <a:gd name="T11" fmla="*/ 342519 h 624711"/>
                  <a:gd name="T12" fmla="*/ 180 w 656097"/>
                  <a:gd name="T13" fmla="*/ 229934 h 624711"/>
                  <a:gd name="T14" fmla="*/ 371 w 656097"/>
                  <a:gd name="T15" fmla="*/ 185166 h 624711"/>
                  <a:gd name="T16" fmla="*/ 10022 w 656097"/>
                  <a:gd name="T17" fmla="*/ 72072 h 624711"/>
                  <a:gd name="T18" fmla="*/ 328030 w 656097"/>
                  <a:gd name="T19" fmla="*/ 0 h 624711"/>
                  <a:gd name="T20" fmla="*/ 390832 w 656097"/>
                  <a:gd name="T21" fmla="*/ 3810 h 624711"/>
                  <a:gd name="T22" fmla="*/ 655564 w 656097"/>
                  <a:gd name="T23" fmla="*/ 72072 h 624711"/>
                  <a:gd name="T24" fmla="*/ 653912 w 656097"/>
                  <a:gd name="T25" fmla="*/ 161861 h 6247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9" name="Freeform 161">
                <a:extLst>
                  <a:ext uri="{FF2B5EF4-FFF2-40B4-BE49-F238E27FC236}">
                    <a16:creationId xmlns:a16="http://schemas.microsoft.com/office/drawing/2014/main" id="{566DF2DC-0D83-442A-813C-A9C10386A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075" y="4142168"/>
                <a:ext cx="883103" cy="840761"/>
              </a:xfrm>
              <a:custGeom>
                <a:avLst/>
                <a:gdLst>
                  <a:gd name="T0" fmla="*/ 883097 w 883103"/>
                  <a:gd name="T1" fmla="*/ 290513 h 840761"/>
                  <a:gd name="T2" fmla="*/ 880494 w 883103"/>
                  <a:gd name="T3" fmla="*/ 366522 h 840761"/>
                  <a:gd name="T4" fmla="*/ 478284 w 883103"/>
                  <a:gd name="T5" fmla="*/ 840677 h 840761"/>
                  <a:gd name="T6" fmla="*/ 45151 w 883103"/>
                  <a:gd name="T7" fmla="*/ 464376 h 840761"/>
                  <a:gd name="T8" fmla="*/ 11242 w 883103"/>
                  <a:gd name="T9" fmla="*/ 301244 h 840761"/>
                  <a:gd name="T10" fmla="*/ 2416 w 883103"/>
                  <a:gd name="T11" fmla="*/ 209931 h 840761"/>
                  <a:gd name="T12" fmla="*/ 701 w 883103"/>
                  <a:gd name="T13" fmla="*/ 97028 h 840761"/>
                  <a:gd name="T14" fmla="*/ 441581 w 883103"/>
                  <a:gd name="T15" fmla="*/ 0 h 840761"/>
                  <a:gd name="T16" fmla="*/ 869571 w 883103"/>
                  <a:gd name="T17" fmla="*/ 97028 h 840761"/>
                  <a:gd name="T18" fmla="*/ 879414 w 883103"/>
                  <a:gd name="T19" fmla="*/ 186372 h 840761"/>
                  <a:gd name="T20" fmla="*/ 883097 w 883103"/>
                  <a:gd name="T21" fmla="*/ 290513 h 8407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0" name="Freeform 162">
                <a:extLst>
                  <a:ext uri="{FF2B5EF4-FFF2-40B4-BE49-F238E27FC236}">
                    <a16:creationId xmlns:a16="http://schemas.microsoft.com/office/drawing/2014/main" id="{EF015EF2-5D3B-4DC9-A8B4-90CB97154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245" y="4142168"/>
                <a:ext cx="883089" cy="840761"/>
              </a:xfrm>
              <a:custGeom>
                <a:avLst/>
                <a:gdLst>
                  <a:gd name="T0" fmla="*/ 881123 w 883089"/>
                  <a:gd name="T1" fmla="*/ 202374 h 840761"/>
                  <a:gd name="T2" fmla="*/ 880678 w 883089"/>
                  <a:gd name="T3" fmla="*/ 209931 h 840761"/>
                  <a:gd name="T4" fmla="*/ 868423 w 883089"/>
                  <a:gd name="T5" fmla="*/ 325120 h 840761"/>
                  <a:gd name="T6" fmla="*/ 830196 w 883089"/>
                  <a:gd name="T7" fmla="*/ 489141 h 840761"/>
                  <a:gd name="T8" fmla="*/ 404809 w 883089"/>
                  <a:gd name="T9" fmla="*/ 840677 h 840761"/>
                  <a:gd name="T10" fmla="*/ 10157 w 883089"/>
                  <a:gd name="T11" fmla="*/ 440817 h 840761"/>
                  <a:gd name="T12" fmla="*/ 378 w 883089"/>
                  <a:gd name="T13" fmla="*/ 316611 h 840761"/>
                  <a:gd name="T14" fmla="*/ 3680 w 883089"/>
                  <a:gd name="T15" fmla="*/ 186372 h 840761"/>
                  <a:gd name="T16" fmla="*/ 13522 w 883089"/>
                  <a:gd name="T17" fmla="*/ 97028 h 840761"/>
                  <a:gd name="T18" fmla="*/ 369059 w 883089"/>
                  <a:gd name="T19" fmla="*/ 3937 h 840761"/>
                  <a:gd name="T20" fmla="*/ 441512 w 883089"/>
                  <a:gd name="T21" fmla="*/ 0 h 840761"/>
                  <a:gd name="T22" fmla="*/ 882393 w 883089"/>
                  <a:gd name="T23" fmla="*/ 97028 h 840761"/>
                  <a:gd name="T24" fmla="*/ 881123 w 883089"/>
                  <a:gd name="T25" fmla="*/ 202374 h 8407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1" name="Freeform 163">
                <a:extLst>
                  <a:ext uri="{FF2B5EF4-FFF2-40B4-BE49-F238E27FC236}">
                    <a16:creationId xmlns:a16="http://schemas.microsoft.com/office/drawing/2014/main" id="{97A8A449-8028-49C8-AC08-96C7E5BBC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206" y="4108132"/>
                <a:ext cx="995892" cy="953992"/>
              </a:xfrm>
              <a:custGeom>
                <a:avLst/>
                <a:gdLst>
                  <a:gd name="T0" fmla="*/ 994601 w 995892"/>
                  <a:gd name="T1" fmla="*/ 385382 h 953992"/>
                  <a:gd name="T2" fmla="*/ 994601 w 995892"/>
                  <a:gd name="T3" fmla="*/ 385508 h 953992"/>
                  <a:gd name="T4" fmla="*/ 986092 w 995892"/>
                  <a:gd name="T5" fmla="*/ 486982 h 953992"/>
                  <a:gd name="T6" fmla="*/ 539306 w 995892"/>
                  <a:gd name="T7" fmla="*/ 953897 h 953992"/>
                  <a:gd name="T8" fmla="*/ 39307 w 995892"/>
                  <a:gd name="T9" fmla="*/ 483743 h 953992"/>
                  <a:gd name="T10" fmla="*/ 36576 w 995892"/>
                  <a:gd name="T11" fmla="*/ 472377 h 953992"/>
                  <a:gd name="T12" fmla="*/ 0 w 995892"/>
                  <a:gd name="T13" fmla="*/ 150558 h 953992"/>
                  <a:gd name="T14" fmla="*/ 826 w 995892"/>
                  <a:gd name="T15" fmla="*/ 110046 h 953992"/>
                  <a:gd name="T16" fmla="*/ 392494 w 995892"/>
                  <a:gd name="T17" fmla="*/ 7112 h 953992"/>
                  <a:gd name="T18" fmla="*/ 497967 w 995892"/>
                  <a:gd name="T19" fmla="*/ 0 h 953992"/>
                  <a:gd name="T20" fmla="*/ 980631 w 995892"/>
                  <a:gd name="T21" fmla="*/ 110046 h 953992"/>
                  <a:gd name="T22" fmla="*/ 993775 w 995892"/>
                  <a:gd name="T23" fmla="*/ 244094 h 953992"/>
                  <a:gd name="T24" fmla="*/ 994601 w 995892"/>
                  <a:gd name="T25" fmla="*/ 385382 h 9539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2" name="Freeform 164">
                <a:extLst>
                  <a:ext uri="{FF2B5EF4-FFF2-40B4-BE49-F238E27FC236}">
                    <a16:creationId xmlns:a16="http://schemas.microsoft.com/office/drawing/2014/main" id="{5E3747B9-A2B5-41C4-9609-916CEA65B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312" y="4108132"/>
                <a:ext cx="995894" cy="953993"/>
              </a:xfrm>
              <a:custGeom>
                <a:avLst/>
                <a:gdLst>
                  <a:gd name="T0" fmla="*/ 995895 w 995894"/>
                  <a:gd name="T1" fmla="*/ 150558 h 953993"/>
                  <a:gd name="T2" fmla="*/ 962049 w 995894"/>
                  <a:gd name="T3" fmla="*/ 460820 h 953993"/>
                  <a:gd name="T4" fmla="*/ 926299 w 995894"/>
                  <a:gd name="T5" fmla="*/ 584073 h 953993"/>
                  <a:gd name="T6" fmla="*/ 926235 w 995894"/>
                  <a:gd name="T7" fmla="*/ 584200 h 953993"/>
                  <a:gd name="T8" fmla="*/ 456590 w 995894"/>
                  <a:gd name="T9" fmla="*/ 953897 h 953993"/>
                  <a:gd name="T10" fmla="*/ 28282 w 995894"/>
                  <a:gd name="T11" fmla="*/ 589725 h 953993"/>
                  <a:gd name="T12" fmla="*/ 2691 w 995894"/>
                  <a:gd name="T13" fmla="*/ 411797 h 953993"/>
                  <a:gd name="T14" fmla="*/ 2120 w 995894"/>
                  <a:gd name="T15" fmla="*/ 244094 h 953993"/>
                  <a:gd name="T16" fmla="*/ 2501 w 995894"/>
                  <a:gd name="T17" fmla="*/ 236664 h 953993"/>
                  <a:gd name="T18" fmla="*/ 15265 w 995894"/>
                  <a:gd name="T19" fmla="*/ 110046 h 953993"/>
                  <a:gd name="T20" fmla="*/ 497928 w 995894"/>
                  <a:gd name="T21" fmla="*/ 0 h 953993"/>
                  <a:gd name="T22" fmla="*/ 995069 w 995894"/>
                  <a:gd name="T23" fmla="*/ 110046 h 953993"/>
                  <a:gd name="T24" fmla="*/ 995895 w 995894"/>
                  <a:gd name="T25" fmla="*/ 150558 h 95399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3" name="Freeform 165">
                <a:extLst>
                  <a:ext uri="{FF2B5EF4-FFF2-40B4-BE49-F238E27FC236}">
                    <a16:creationId xmlns:a16="http://schemas.microsoft.com/office/drawing/2014/main" id="{0BC1AB11-91EE-4156-B6BF-1E5CFC029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450" y="4258690"/>
                <a:ext cx="5407513" cy="1079249"/>
              </a:xfrm>
              <a:custGeom>
                <a:avLst/>
                <a:gdLst>
                  <a:gd name="T0" fmla="*/ 168773 w 5407513"/>
                  <a:gd name="T1" fmla="*/ 137668 h 1079249"/>
                  <a:gd name="T2" fmla="*/ 168837 w 5407513"/>
                  <a:gd name="T3" fmla="*/ 137668 h 1079249"/>
                  <a:gd name="T4" fmla="*/ 469446 w 5407513"/>
                  <a:gd name="T5" fmla="*/ 532321 h 1079249"/>
                  <a:gd name="T6" fmla="*/ 822569 w 5407513"/>
                  <a:gd name="T7" fmla="*/ 69596 h 1079249"/>
                  <a:gd name="T8" fmla="*/ 828475 w 5407513"/>
                  <a:gd name="T9" fmla="*/ 69850 h 1079249"/>
                  <a:gd name="T10" fmla="*/ 1229604 w 5407513"/>
                  <a:gd name="T11" fmla="*/ 724154 h 1079249"/>
                  <a:gd name="T12" fmla="*/ 1705473 w 5407513"/>
                  <a:gd name="T13" fmla="*/ 93409 h 1079249"/>
                  <a:gd name="T14" fmla="*/ 1709982 w 5407513"/>
                  <a:gd name="T15" fmla="*/ 93536 h 1079249"/>
                  <a:gd name="T16" fmla="*/ 2164452 w 5407513"/>
                  <a:gd name="T17" fmla="*/ 803339 h 1079249"/>
                  <a:gd name="T18" fmla="*/ 2703757 w 5407513"/>
                  <a:gd name="T19" fmla="*/ 0 h 1079249"/>
                  <a:gd name="T20" fmla="*/ 3243062 w 5407513"/>
                  <a:gd name="T21" fmla="*/ 803339 h 1079249"/>
                  <a:gd name="T22" fmla="*/ 3697532 w 5407513"/>
                  <a:gd name="T23" fmla="*/ 93536 h 1079249"/>
                  <a:gd name="T24" fmla="*/ 3702041 w 5407513"/>
                  <a:gd name="T25" fmla="*/ 93409 h 1079249"/>
                  <a:gd name="T26" fmla="*/ 4177909 w 5407513"/>
                  <a:gd name="T27" fmla="*/ 724154 h 1079249"/>
                  <a:gd name="T28" fmla="*/ 4579039 w 5407513"/>
                  <a:gd name="T29" fmla="*/ 69850 h 1079249"/>
                  <a:gd name="T30" fmla="*/ 4584944 w 5407513"/>
                  <a:gd name="T31" fmla="*/ 69596 h 1079249"/>
                  <a:gd name="T32" fmla="*/ 4938068 w 5407513"/>
                  <a:gd name="T33" fmla="*/ 532321 h 1079249"/>
                  <a:gd name="T34" fmla="*/ 5238677 w 5407513"/>
                  <a:gd name="T35" fmla="*/ 137668 h 1079249"/>
                  <a:gd name="T36" fmla="*/ 5238741 w 5407513"/>
                  <a:gd name="T37" fmla="*/ 137668 h 1079249"/>
                  <a:gd name="T38" fmla="*/ 5314179 w 5407513"/>
                  <a:gd name="T39" fmla="*/ 634175 h 1079249"/>
                  <a:gd name="T40" fmla="*/ 2703757 w 5407513"/>
                  <a:gd name="T41" fmla="*/ 1071182 h 1079249"/>
                  <a:gd name="T42" fmla="*/ 93335 w 5407513"/>
                  <a:gd name="T43" fmla="*/ 634175 h 1079249"/>
                  <a:gd name="T44" fmla="*/ 168773 w 5407513"/>
                  <a:gd name="T45" fmla="*/ 137668 h 10792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4" name="Freeform 166">
                <a:extLst>
                  <a:ext uri="{FF2B5EF4-FFF2-40B4-BE49-F238E27FC236}">
                    <a16:creationId xmlns:a16="http://schemas.microsoft.com/office/drawing/2014/main" id="{52AF506E-B825-4383-9ACA-8BF557B22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172" y="5494591"/>
                <a:ext cx="63" cy="6350"/>
              </a:xfrm>
              <a:custGeom>
                <a:avLst/>
                <a:gdLst>
                  <a:gd name="T0" fmla="*/ 0 w 63"/>
                  <a:gd name="T1" fmla="*/ 0 h 6350"/>
                  <a:gd name="T2" fmla="*/ 63 w 63"/>
                  <a:gd name="T3" fmla="*/ 0 h 63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5" name="Freeform 167">
                <a:extLst>
                  <a:ext uri="{FF2B5EF4-FFF2-40B4-BE49-F238E27FC236}">
                    <a16:creationId xmlns:a16="http://schemas.microsoft.com/office/drawing/2014/main" id="{C802E32D-70C0-4DCA-8932-6F294B55A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7066" y="4353381"/>
                <a:ext cx="258046" cy="195682"/>
              </a:xfrm>
              <a:custGeom>
                <a:avLst/>
                <a:gdLst>
                  <a:gd name="T0" fmla="*/ 17390 w 258046"/>
                  <a:gd name="T1" fmla="*/ 24435 h 195682"/>
                  <a:gd name="T2" fmla="*/ 201602 w 258046"/>
                  <a:gd name="T3" fmla="*/ 242 h 195682"/>
                  <a:gd name="T4" fmla="*/ 225860 w 258046"/>
                  <a:gd name="T5" fmla="*/ 13196 h 195682"/>
                  <a:gd name="T6" fmla="*/ 257737 w 258046"/>
                  <a:gd name="T7" fmla="*/ 152896 h 195682"/>
                  <a:gd name="T8" fmla="*/ 240655 w 258046"/>
                  <a:gd name="T9" fmla="*/ 171247 h 195682"/>
                  <a:gd name="T10" fmla="*/ 56441 w 258046"/>
                  <a:gd name="T11" fmla="*/ 195441 h 195682"/>
                  <a:gd name="T12" fmla="*/ 32185 w 258046"/>
                  <a:gd name="T13" fmla="*/ 182487 h 195682"/>
                  <a:gd name="T14" fmla="*/ 308 w 258046"/>
                  <a:gd name="T15" fmla="*/ 42787 h 195682"/>
                  <a:gd name="T16" fmla="*/ 17390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6" name="Freeform 168">
                <a:extLst>
                  <a:ext uri="{FF2B5EF4-FFF2-40B4-BE49-F238E27FC236}">
                    <a16:creationId xmlns:a16="http://schemas.microsoft.com/office/drawing/2014/main" id="{2DCBF4B0-ABFB-4500-ABE8-6F0A08170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667" y="4400867"/>
                <a:ext cx="132841" cy="100774"/>
              </a:xfrm>
              <a:custGeom>
                <a:avLst/>
                <a:gdLst>
                  <a:gd name="T0" fmla="*/ 0 w 132841"/>
                  <a:gd name="T1" fmla="*/ 14859 h 100774"/>
                  <a:gd name="T2" fmla="*/ 113284 w 132841"/>
                  <a:gd name="T3" fmla="*/ 0 h 100774"/>
                  <a:gd name="T4" fmla="*/ 132842 w 132841"/>
                  <a:gd name="T5" fmla="*/ 85916 h 100774"/>
                  <a:gd name="T6" fmla="*/ 19621 w 132841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lnTo>
                      <a:pt x="0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7" name="Freeform 169">
                <a:extLst>
                  <a:ext uri="{FF2B5EF4-FFF2-40B4-BE49-F238E27FC236}">
                    <a16:creationId xmlns:a16="http://schemas.microsoft.com/office/drawing/2014/main" id="{0D43B583-912B-45C5-9F93-6AA265ADA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997" y="4435838"/>
                <a:ext cx="251028" cy="190280"/>
              </a:xfrm>
              <a:custGeom>
                <a:avLst/>
                <a:gdLst>
                  <a:gd name="T0" fmla="*/ 19342 w 251028"/>
                  <a:gd name="T1" fmla="*/ 14051 h 190280"/>
                  <a:gd name="T2" fmla="*/ 209080 w 251028"/>
                  <a:gd name="T3" fmla="*/ 81 h 190280"/>
                  <a:gd name="T4" fmla="*/ 232448 w 251028"/>
                  <a:gd name="T5" fmla="*/ 14622 h 190280"/>
                  <a:gd name="T6" fmla="*/ 250927 w 251028"/>
                  <a:gd name="T7" fmla="*/ 158514 h 190280"/>
                  <a:gd name="T8" fmla="*/ 231686 w 251028"/>
                  <a:gd name="T9" fmla="*/ 176230 h 190280"/>
                  <a:gd name="T10" fmla="*/ 41948 w 251028"/>
                  <a:gd name="T11" fmla="*/ 190200 h 190280"/>
                  <a:gd name="T12" fmla="*/ 18580 w 251028"/>
                  <a:gd name="T13" fmla="*/ 175658 h 190280"/>
                  <a:gd name="T14" fmla="*/ 102 w 251028"/>
                  <a:gd name="T15" fmla="*/ 31767 h 190280"/>
                  <a:gd name="T16" fmla="*/ 19342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8" name="Freeform 170">
                <a:extLst>
                  <a:ext uri="{FF2B5EF4-FFF2-40B4-BE49-F238E27FC236}">
                    <a16:creationId xmlns:a16="http://schemas.microsoft.com/office/drawing/2014/main" id="{05CC6AD6-C27E-4740-B5F5-C078C1500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9504" y="4482465"/>
                <a:ext cx="128015" cy="97027"/>
              </a:xfrm>
              <a:custGeom>
                <a:avLst/>
                <a:gdLst>
                  <a:gd name="T0" fmla="*/ 0 w 128015"/>
                  <a:gd name="T1" fmla="*/ 8572 h 97027"/>
                  <a:gd name="T2" fmla="*/ 116649 w 128015"/>
                  <a:gd name="T3" fmla="*/ 0 h 97027"/>
                  <a:gd name="T4" fmla="*/ 128015 w 128015"/>
                  <a:gd name="T5" fmla="*/ 88392 h 97027"/>
                  <a:gd name="T6" fmla="*/ 11366 w 128015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lnTo>
                      <a:pt x="0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09" name="Freeform 171">
                <a:extLst>
                  <a:ext uri="{FF2B5EF4-FFF2-40B4-BE49-F238E27FC236}">
                    <a16:creationId xmlns:a16="http://schemas.microsoft.com/office/drawing/2014/main" id="{C35E0ADD-01CB-4A81-9FD4-9E1E4102D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453" y="4478143"/>
                <a:ext cx="259470" cy="196793"/>
              </a:xfrm>
              <a:custGeom>
                <a:avLst/>
                <a:gdLst>
                  <a:gd name="T0" fmla="*/ 22928 w 259470"/>
                  <a:gd name="T1" fmla="*/ 3178 h 196793"/>
                  <a:gd name="T2" fmla="*/ 231463 w 259470"/>
                  <a:gd name="T3" fmla="*/ 3 h 196793"/>
                  <a:gd name="T4" fmla="*/ 255339 w 259470"/>
                  <a:gd name="T5" fmla="*/ 17403 h 196793"/>
                  <a:gd name="T6" fmla="*/ 259466 w 259470"/>
                  <a:gd name="T7" fmla="*/ 175518 h 196793"/>
                  <a:gd name="T8" fmla="*/ 236542 w 259470"/>
                  <a:gd name="T9" fmla="*/ 193615 h 196793"/>
                  <a:gd name="T10" fmla="*/ 28008 w 259470"/>
                  <a:gd name="T11" fmla="*/ 196790 h 196793"/>
                  <a:gd name="T12" fmla="*/ 4132 w 259470"/>
                  <a:gd name="T13" fmla="*/ 179391 h 196793"/>
                  <a:gd name="T14" fmla="*/ 5 w 259470"/>
                  <a:gd name="T15" fmla="*/ 21276 h 196793"/>
                  <a:gd name="T16" fmla="*/ 22928 w 259470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0" name="Freeform 172">
                <a:extLst>
                  <a:ext uri="{FF2B5EF4-FFF2-40B4-BE49-F238E27FC236}">
                    <a16:creationId xmlns:a16="http://schemas.microsoft.com/office/drawing/2014/main" id="{61A81AB4-A2A2-4C88-8D82-813A28708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783" y="4526978"/>
                <a:ext cx="130747" cy="99187"/>
              </a:xfrm>
              <a:custGeom>
                <a:avLst/>
                <a:gdLst>
                  <a:gd name="T0" fmla="*/ 0 w 130747"/>
                  <a:gd name="T1" fmla="*/ 1968 h 99187"/>
                  <a:gd name="T2" fmla="*/ 128207 w 130747"/>
                  <a:gd name="T3" fmla="*/ 0 h 99187"/>
                  <a:gd name="T4" fmla="*/ 130747 w 130747"/>
                  <a:gd name="T5" fmla="*/ 97218 h 99187"/>
                  <a:gd name="T6" fmla="*/ 2604 w 130747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lnTo>
                      <a:pt x="0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1" name="Freeform 173">
                <a:extLst>
                  <a:ext uri="{FF2B5EF4-FFF2-40B4-BE49-F238E27FC236}">
                    <a16:creationId xmlns:a16="http://schemas.microsoft.com/office/drawing/2014/main" id="{9C7FFC96-F051-41A7-B9F1-1893E49BD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300" y="4353381"/>
                <a:ext cx="258046" cy="195682"/>
              </a:xfrm>
              <a:custGeom>
                <a:avLst/>
                <a:gdLst>
                  <a:gd name="T0" fmla="*/ 240657 w 258046"/>
                  <a:gd name="T1" fmla="*/ 24435 h 195682"/>
                  <a:gd name="T2" fmla="*/ 56444 w 258046"/>
                  <a:gd name="T3" fmla="*/ 242 h 195682"/>
                  <a:gd name="T4" fmla="*/ 32187 w 258046"/>
                  <a:gd name="T5" fmla="*/ 13196 h 195682"/>
                  <a:gd name="T6" fmla="*/ 310 w 258046"/>
                  <a:gd name="T7" fmla="*/ 152896 h 195682"/>
                  <a:gd name="T8" fmla="*/ 17391 w 258046"/>
                  <a:gd name="T9" fmla="*/ 171247 h 195682"/>
                  <a:gd name="T10" fmla="*/ 201605 w 258046"/>
                  <a:gd name="T11" fmla="*/ 195441 h 195682"/>
                  <a:gd name="T12" fmla="*/ 225862 w 258046"/>
                  <a:gd name="T13" fmla="*/ 182487 h 195682"/>
                  <a:gd name="T14" fmla="*/ 257739 w 258046"/>
                  <a:gd name="T15" fmla="*/ 42787 h 195682"/>
                  <a:gd name="T16" fmla="*/ 240657 w 258046"/>
                  <a:gd name="T17" fmla="*/ 24435 h 1956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2" name="Freeform 174">
                <a:extLst>
                  <a:ext uri="{FF2B5EF4-FFF2-40B4-BE49-F238E27FC236}">
                    <a16:creationId xmlns:a16="http://schemas.microsoft.com/office/drawing/2014/main" id="{FFCFF0DB-6990-48F8-9460-4808E33E6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903" y="4400867"/>
                <a:ext cx="132842" cy="100774"/>
              </a:xfrm>
              <a:custGeom>
                <a:avLst/>
                <a:gdLst>
                  <a:gd name="T0" fmla="*/ 132842 w 132842"/>
                  <a:gd name="T1" fmla="*/ 14859 h 100774"/>
                  <a:gd name="T2" fmla="*/ 19558 w 132842"/>
                  <a:gd name="T3" fmla="*/ 0 h 100774"/>
                  <a:gd name="T4" fmla="*/ 0 w 132842"/>
                  <a:gd name="T5" fmla="*/ 85916 h 100774"/>
                  <a:gd name="T6" fmla="*/ 113221 w 132842"/>
                  <a:gd name="T7" fmla="*/ 100774 h 1007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lnTo>
                      <a:pt x="132842" y="14859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3" name="Freeform 175">
                <a:extLst>
                  <a:ext uri="{FF2B5EF4-FFF2-40B4-BE49-F238E27FC236}">
                    <a16:creationId xmlns:a16="http://schemas.microsoft.com/office/drawing/2014/main" id="{41889D13-1093-48E8-A188-46D269C6F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386" y="4435838"/>
                <a:ext cx="251028" cy="190280"/>
              </a:xfrm>
              <a:custGeom>
                <a:avLst/>
                <a:gdLst>
                  <a:gd name="T0" fmla="*/ 231687 w 251028"/>
                  <a:gd name="T1" fmla="*/ 14051 h 190280"/>
                  <a:gd name="T2" fmla="*/ 41948 w 251028"/>
                  <a:gd name="T3" fmla="*/ 81 h 190280"/>
                  <a:gd name="T4" fmla="*/ 18581 w 251028"/>
                  <a:gd name="T5" fmla="*/ 14622 h 190280"/>
                  <a:gd name="T6" fmla="*/ 102 w 251028"/>
                  <a:gd name="T7" fmla="*/ 158514 h 190280"/>
                  <a:gd name="T8" fmla="*/ 19343 w 251028"/>
                  <a:gd name="T9" fmla="*/ 176230 h 190280"/>
                  <a:gd name="T10" fmla="*/ 209081 w 251028"/>
                  <a:gd name="T11" fmla="*/ 190200 h 190280"/>
                  <a:gd name="T12" fmla="*/ 232448 w 251028"/>
                  <a:gd name="T13" fmla="*/ 175658 h 190280"/>
                  <a:gd name="T14" fmla="*/ 250927 w 251028"/>
                  <a:gd name="T15" fmla="*/ 31767 h 190280"/>
                  <a:gd name="T16" fmla="*/ 231687 w 251028"/>
                  <a:gd name="T17" fmla="*/ 14051 h 1902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4" name="Freeform 176">
                <a:extLst>
                  <a:ext uri="{FF2B5EF4-FFF2-40B4-BE49-F238E27FC236}">
                    <a16:creationId xmlns:a16="http://schemas.microsoft.com/office/drawing/2014/main" id="{F0158136-8770-4034-9E19-8E5C49F07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892" y="4482465"/>
                <a:ext cx="128016" cy="97027"/>
              </a:xfrm>
              <a:custGeom>
                <a:avLst/>
                <a:gdLst>
                  <a:gd name="T0" fmla="*/ 128016 w 128016"/>
                  <a:gd name="T1" fmla="*/ 8572 h 97027"/>
                  <a:gd name="T2" fmla="*/ 11366 w 128016"/>
                  <a:gd name="T3" fmla="*/ 0 h 97027"/>
                  <a:gd name="T4" fmla="*/ 0 w 128016"/>
                  <a:gd name="T5" fmla="*/ 88392 h 97027"/>
                  <a:gd name="T6" fmla="*/ 116649 w 128016"/>
                  <a:gd name="T7" fmla="*/ 97028 h 9702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lnTo>
                      <a:pt x="128016" y="857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5" name="Freeform 177">
                <a:extLst>
                  <a:ext uri="{FF2B5EF4-FFF2-40B4-BE49-F238E27FC236}">
                    <a16:creationId xmlns:a16="http://schemas.microsoft.com/office/drawing/2014/main" id="{E2DB096F-7ED5-40B4-810B-182447D4B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489" y="4478143"/>
                <a:ext cx="259472" cy="196793"/>
              </a:xfrm>
              <a:custGeom>
                <a:avLst/>
                <a:gdLst>
                  <a:gd name="T0" fmla="*/ 236542 w 259472"/>
                  <a:gd name="T1" fmla="*/ 3178 h 196793"/>
                  <a:gd name="T2" fmla="*/ 28008 w 259472"/>
                  <a:gd name="T3" fmla="*/ 3 h 196793"/>
                  <a:gd name="T4" fmla="*/ 4132 w 259472"/>
                  <a:gd name="T5" fmla="*/ 17403 h 196793"/>
                  <a:gd name="T6" fmla="*/ 5 w 259472"/>
                  <a:gd name="T7" fmla="*/ 175518 h 196793"/>
                  <a:gd name="T8" fmla="*/ 22928 w 259472"/>
                  <a:gd name="T9" fmla="*/ 193615 h 196793"/>
                  <a:gd name="T10" fmla="*/ 231462 w 259472"/>
                  <a:gd name="T11" fmla="*/ 196790 h 196793"/>
                  <a:gd name="T12" fmla="*/ 255338 w 259472"/>
                  <a:gd name="T13" fmla="*/ 179391 h 196793"/>
                  <a:gd name="T14" fmla="*/ 259466 w 259472"/>
                  <a:gd name="T15" fmla="*/ 21276 h 196793"/>
                  <a:gd name="T16" fmla="*/ 236542 w 259472"/>
                  <a:gd name="T17" fmla="*/ 3178 h 1967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6" name="Freeform 178">
                <a:extLst>
                  <a:ext uri="{FF2B5EF4-FFF2-40B4-BE49-F238E27FC236}">
                    <a16:creationId xmlns:a16="http://schemas.microsoft.com/office/drawing/2014/main" id="{288FC76A-F3B7-496F-8B67-557DA5CA4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883" y="4526978"/>
                <a:ext cx="130746" cy="99187"/>
              </a:xfrm>
              <a:custGeom>
                <a:avLst/>
                <a:gdLst>
                  <a:gd name="T0" fmla="*/ 130746 w 130746"/>
                  <a:gd name="T1" fmla="*/ 1968 h 99187"/>
                  <a:gd name="T2" fmla="*/ 2540 w 130746"/>
                  <a:gd name="T3" fmla="*/ 0 h 99187"/>
                  <a:gd name="T4" fmla="*/ 0 w 130746"/>
                  <a:gd name="T5" fmla="*/ 97218 h 99187"/>
                  <a:gd name="T6" fmla="*/ 128207 w 130746"/>
                  <a:gd name="T7" fmla="*/ 99187 h 991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lnTo>
                      <a:pt x="130746" y="19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7" name="Freeform 179">
                <a:extLst>
                  <a:ext uri="{FF2B5EF4-FFF2-40B4-BE49-F238E27FC236}">
                    <a16:creationId xmlns:a16="http://schemas.microsoft.com/office/drawing/2014/main" id="{4E37DA7B-0F29-4F5D-BCF4-329EC55A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640" y="4412107"/>
                <a:ext cx="5082967" cy="177503"/>
              </a:xfrm>
              <a:custGeom>
                <a:avLst/>
                <a:gdLst>
                  <a:gd name="T0" fmla="*/ 6392 w 5082967"/>
                  <a:gd name="T1" fmla="*/ 0 h 177503"/>
                  <a:gd name="T2" fmla="*/ 7535 w 5082967"/>
                  <a:gd name="T3" fmla="*/ 64 h 177503"/>
                  <a:gd name="T4" fmla="*/ 3545692 w 5082967"/>
                  <a:gd name="T5" fmla="*/ 141605 h 177503"/>
                  <a:gd name="T6" fmla="*/ 5075343 w 5082967"/>
                  <a:gd name="T7" fmla="*/ 127 h 177503"/>
                  <a:gd name="T8" fmla="*/ 5082837 w 5082967"/>
                  <a:gd name="T9" fmla="*/ 3873 h 177503"/>
                  <a:gd name="T10" fmla="*/ 5077947 w 5082967"/>
                  <a:gd name="T11" fmla="*/ 9589 h 177503"/>
                  <a:gd name="T12" fmla="*/ 3546771 w 5082967"/>
                  <a:gd name="T13" fmla="*/ 151257 h 177503"/>
                  <a:gd name="T14" fmla="*/ 1928791 w 5082967"/>
                  <a:gd name="T15" fmla="*/ 168973 h 177503"/>
                  <a:gd name="T16" fmla="*/ 5186 w 5082967"/>
                  <a:gd name="T17" fmla="*/ 9652 h 177503"/>
                  <a:gd name="T18" fmla="*/ 106 w 5082967"/>
                  <a:gd name="T19" fmla="*/ 4064 h 177503"/>
                  <a:gd name="T20" fmla="*/ 6392 w 5082967"/>
                  <a:gd name="T21" fmla="*/ 0 h 1775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8" name="Freeform 180">
                <a:extLst>
                  <a:ext uri="{FF2B5EF4-FFF2-40B4-BE49-F238E27FC236}">
                    <a16:creationId xmlns:a16="http://schemas.microsoft.com/office/drawing/2014/main" id="{E865EFB6-A5FD-4740-AD1E-DE24E8BA0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939" y="4508944"/>
                <a:ext cx="590550" cy="282192"/>
              </a:xfrm>
              <a:custGeom>
                <a:avLst/>
                <a:gdLst>
                  <a:gd name="T0" fmla="*/ 317500 w 590550"/>
                  <a:gd name="T1" fmla="*/ 212725 h 282192"/>
                  <a:gd name="T2" fmla="*/ 590550 w 590550"/>
                  <a:gd name="T3" fmla="*/ 65088 h 282192"/>
                  <a:gd name="T4" fmla="*/ 290957 w 590550"/>
                  <a:gd name="T5" fmla="*/ 282130 h 282192"/>
                  <a:gd name="T6" fmla="*/ 0 w 590550"/>
                  <a:gd name="T7" fmla="*/ 0 h 282192"/>
                  <a:gd name="T8" fmla="*/ 98806 w 590550"/>
                  <a:gd name="T9" fmla="*/ 131064 h 282192"/>
                  <a:gd name="T10" fmla="*/ 317500 w 590550"/>
                  <a:gd name="T11" fmla="*/ 212725 h 282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19" name="Freeform 181">
                <a:extLst>
                  <a:ext uri="{FF2B5EF4-FFF2-40B4-BE49-F238E27FC236}">
                    <a16:creationId xmlns:a16="http://schemas.microsoft.com/office/drawing/2014/main" id="{36C519CD-F081-48E3-B839-17EE8024C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402" y="4582985"/>
                <a:ext cx="820038" cy="399944"/>
              </a:xfrm>
              <a:custGeom>
                <a:avLst/>
                <a:gdLst>
                  <a:gd name="T0" fmla="*/ 820039 w 820038"/>
                  <a:gd name="T1" fmla="*/ 48324 h 399944"/>
                  <a:gd name="T2" fmla="*/ 394652 w 820038"/>
                  <a:gd name="T3" fmla="*/ 399860 h 399944"/>
                  <a:gd name="T4" fmla="*/ 0 w 820038"/>
                  <a:gd name="T5" fmla="*/ 0 h 399944"/>
                  <a:gd name="T6" fmla="*/ 212979 w 820038"/>
                  <a:gd name="T7" fmla="*/ 234505 h 399944"/>
                  <a:gd name="T8" fmla="*/ 523621 w 820038"/>
                  <a:gd name="T9" fmla="*/ 313690 h 399944"/>
                  <a:gd name="T10" fmla="*/ 820039 w 820038"/>
                  <a:gd name="T11" fmla="*/ 48324 h 3999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0" name="Freeform 182">
                <a:extLst>
                  <a:ext uri="{FF2B5EF4-FFF2-40B4-BE49-F238E27FC236}">
                    <a16:creationId xmlns:a16="http://schemas.microsoft.com/office/drawing/2014/main" id="{67CFA80D-D7F8-4B85-83BD-DECA6EF82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94" y="4692332"/>
                <a:ext cx="897953" cy="369793"/>
              </a:xfrm>
              <a:custGeom>
                <a:avLst/>
                <a:gdLst>
                  <a:gd name="T0" fmla="*/ 897953 w 897953"/>
                  <a:gd name="T1" fmla="*/ 0 h 369793"/>
                  <a:gd name="T2" fmla="*/ 428308 w 897953"/>
                  <a:gd name="T3" fmla="*/ 369697 h 369793"/>
                  <a:gd name="T4" fmla="*/ 0 w 897953"/>
                  <a:gd name="T5" fmla="*/ 5524 h 369793"/>
                  <a:gd name="T6" fmla="*/ 248984 w 897953"/>
                  <a:gd name="T7" fmla="*/ 226441 h 369793"/>
                  <a:gd name="T8" fmla="*/ 674560 w 897953"/>
                  <a:gd name="T9" fmla="*/ 223838 h 369793"/>
                  <a:gd name="T10" fmla="*/ 897953 w 897953"/>
                  <a:gd name="T11" fmla="*/ 0 h 3697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1" name="Freeform 183">
                <a:extLst>
                  <a:ext uri="{FF2B5EF4-FFF2-40B4-BE49-F238E27FC236}">
                    <a16:creationId xmlns:a16="http://schemas.microsoft.com/office/drawing/2014/main" id="{C2F87DC6-263D-45C4-B586-538FFA95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782" y="4580509"/>
                <a:ext cx="949515" cy="481616"/>
              </a:xfrm>
              <a:custGeom>
                <a:avLst/>
                <a:gdLst>
                  <a:gd name="T0" fmla="*/ 843280 w 949515"/>
                  <a:gd name="T1" fmla="*/ 245554 h 481616"/>
                  <a:gd name="T2" fmla="*/ 949516 w 949515"/>
                  <a:gd name="T3" fmla="*/ 14605 h 481616"/>
                  <a:gd name="T4" fmla="*/ 502730 w 949515"/>
                  <a:gd name="T5" fmla="*/ 481520 h 481616"/>
                  <a:gd name="T6" fmla="*/ 2731 w 949515"/>
                  <a:gd name="T7" fmla="*/ 11366 h 481616"/>
                  <a:gd name="T8" fmla="*/ 0 w 949515"/>
                  <a:gd name="T9" fmla="*/ 0 h 481616"/>
                  <a:gd name="T10" fmla="*/ 232601 w 949515"/>
                  <a:gd name="T11" fmla="*/ 279273 h 481616"/>
                  <a:gd name="T12" fmla="*/ 591122 w 949515"/>
                  <a:gd name="T13" fmla="*/ 405638 h 481616"/>
                  <a:gd name="T14" fmla="*/ 843280 w 949515"/>
                  <a:gd name="T15" fmla="*/ 245554 h 48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2" name="Freeform 184">
                <a:extLst>
                  <a:ext uri="{FF2B5EF4-FFF2-40B4-BE49-F238E27FC236}">
                    <a16:creationId xmlns:a16="http://schemas.microsoft.com/office/drawing/2014/main" id="{4E25C30B-4FF8-48EA-A5E4-183AE4A6D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226" y="4508690"/>
                <a:ext cx="835342" cy="474239"/>
              </a:xfrm>
              <a:custGeom>
                <a:avLst/>
                <a:gdLst>
                  <a:gd name="T0" fmla="*/ 749744 w 835342"/>
                  <a:gd name="T1" fmla="*/ 198818 h 474239"/>
                  <a:gd name="T2" fmla="*/ 835343 w 835342"/>
                  <a:gd name="T3" fmla="*/ 0 h 474239"/>
                  <a:gd name="T4" fmla="*/ 433133 w 835342"/>
                  <a:gd name="T5" fmla="*/ 474154 h 474239"/>
                  <a:gd name="T6" fmla="*/ 0 w 835342"/>
                  <a:gd name="T7" fmla="*/ 97853 h 474239"/>
                  <a:gd name="T8" fmla="*/ 213551 w 835342"/>
                  <a:gd name="T9" fmla="*/ 317944 h 474239"/>
                  <a:gd name="T10" fmla="*/ 582358 w 835342"/>
                  <a:gd name="T11" fmla="*/ 361124 h 474239"/>
                  <a:gd name="T12" fmla="*/ 749744 w 835342"/>
                  <a:gd name="T13" fmla="*/ 198818 h 4742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923" name="Freeform 185">
                <a:extLst>
                  <a:ext uri="{FF2B5EF4-FFF2-40B4-BE49-F238E27FC236}">
                    <a16:creationId xmlns:a16="http://schemas.microsoft.com/office/drawing/2014/main" id="{01A7F45A-D022-4DC9-A91A-1D25F1452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859" y="4495165"/>
                <a:ext cx="604710" cy="295970"/>
              </a:xfrm>
              <a:custGeom>
                <a:avLst/>
                <a:gdLst>
                  <a:gd name="T0" fmla="*/ 604710 w 604710"/>
                  <a:gd name="T1" fmla="*/ 0 h 295970"/>
                  <a:gd name="T2" fmla="*/ 311659 w 604710"/>
                  <a:gd name="T3" fmla="*/ 295910 h 295970"/>
                  <a:gd name="T4" fmla="*/ 26543 w 604710"/>
                  <a:gd name="T5" fmla="*/ 110363 h 295970"/>
                  <a:gd name="T6" fmla="*/ 0 w 604710"/>
                  <a:gd name="T7" fmla="*/ 47561 h 295970"/>
                  <a:gd name="T8" fmla="*/ 216662 w 604710"/>
                  <a:gd name="T9" fmla="*/ 215963 h 295970"/>
                  <a:gd name="T10" fmla="*/ 416370 w 604710"/>
                  <a:gd name="T11" fmla="*/ 229298 h 295970"/>
                  <a:gd name="T12" fmla="*/ 548005 w 604710"/>
                  <a:gd name="T13" fmla="*/ 117348 h 295970"/>
                  <a:gd name="T14" fmla="*/ 604710 w 604710"/>
                  <a:gd name="T15" fmla="*/ 0 h 2959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7" name="Graphic 2">
              <a:extLst>
                <a:ext uri="{FF2B5EF4-FFF2-40B4-BE49-F238E27FC236}">
                  <a16:creationId xmlns:a16="http://schemas.microsoft.com/office/drawing/2014/main" id="{6D38C5C3-394B-4EDE-ACDF-7CD219888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35892" name="Freeform 187">
                <a:extLst>
                  <a:ext uri="{FF2B5EF4-FFF2-40B4-BE49-F238E27FC236}">
                    <a16:creationId xmlns:a16="http://schemas.microsoft.com/office/drawing/2014/main" id="{D618CBF3-A9E3-4D8C-AB1E-DF8127914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529" y="309625"/>
                <a:ext cx="1122680" cy="873124"/>
              </a:xfrm>
              <a:custGeom>
                <a:avLst/>
                <a:gdLst>
                  <a:gd name="T0" fmla="*/ 1122680 w 1122680"/>
                  <a:gd name="T1" fmla="*/ 245555 h 873124"/>
                  <a:gd name="T2" fmla="*/ 173355 w 1122680"/>
                  <a:gd name="T3" fmla="*/ 873125 h 873124"/>
                  <a:gd name="T4" fmla="*/ 0 w 1122680"/>
                  <a:gd name="T5" fmla="*/ 621919 h 873124"/>
                  <a:gd name="T6" fmla="*/ 940118 w 1122680"/>
                  <a:gd name="T7" fmla="*/ 0 h 873124"/>
                  <a:gd name="T8" fmla="*/ 1122680 w 1122680"/>
                  <a:gd name="T9" fmla="*/ 245555 h 873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3" name="Freeform 188">
                <a:extLst>
                  <a:ext uri="{FF2B5EF4-FFF2-40B4-BE49-F238E27FC236}">
                    <a16:creationId xmlns:a16="http://schemas.microsoft.com/office/drawing/2014/main" id="{BE054681-9A3E-4A86-B56D-BEE4FCF33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884" y="555053"/>
                <a:ext cx="2300779" cy="3085973"/>
              </a:xfrm>
              <a:custGeom>
                <a:avLst/>
                <a:gdLst>
                  <a:gd name="T0" fmla="*/ 2295081 w 2300779"/>
                  <a:gd name="T1" fmla="*/ 3085973 h 3085973"/>
                  <a:gd name="T2" fmla="*/ 1781175 w 2300779"/>
                  <a:gd name="T3" fmla="*/ 2757361 h 3085973"/>
                  <a:gd name="T4" fmla="*/ 1261173 w 2300779"/>
                  <a:gd name="T5" fmla="*/ 2699068 h 3085973"/>
                  <a:gd name="T6" fmla="*/ 1156271 w 2300779"/>
                  <a:gd name="T7" fmla="*/ 2621407 h 3085973"/>
                  <a:gd name="T8" fmla="*/ 1149540 w 2300779"/>
                  <a:gd name="T9" fmla="*/ 2605786 h 3085973"/>
                  <a:gd name="T10" fmla="*/ 1149477 w 2300779"/>
                  <a:gd name="T11" fmla="*/ 2605786 h 3085973"/>
                  <a:gd name="T12" fmla="*/ 954088 w 2300779"/>
                  <a:gd name="T13" fmla="*/ 2562543 h 3085973"/>
                  <a:gd name="T14" fmla="*/ 801052 w 2300779"/>
                  <a:gd name="T15" fmla="*/ 2451481 h 3085973"/>
                  <a:gd name="T16" fmla="*/ 746633 w 2300779"/>
                  <a:gd name="T17" fmla="*/ 2358898 h 3085973"/>
                  <a:gd name="T18" fmla="*/ 444246 w 2300779"/>
                  <a:gd name="T19" fmla="*/ 1990090 h 3085973"/>
                  <a:gd name="T20" fmla="*/ 355282 w 2300779"/>
                  <a:gd name="T21" fmla="*/ 1675384 h 3085973"/>
                  <a:gd name="T22" fmla="*/ 0 w 2300779"/>
                  <a:gd name="T23" fmla="*/ 627571 h 3085973"/>
                  <a:gd name="T24" fmla="*/ 949325 w 2300779"/>
                  <a:gd name="T25" fmla="*/ 0 h 3085973"/>
                  <a:gd name="T26" fmla="*/ 2198561 w 2300779"/>
                  <a:gd name="T27" fmla="*/ 1488059 h 3085973"/>
                  <a:gd name="T28" fmla="*/ 2286190 w 2300779"/>
                  <a:gd name="T29" fmla="*/ 1707832 h 3085973"/>
                  <a:gd name="T30" fmla="*/ 2237295 w 2300779"/>
                  <a:gd name="T31" fmla="*/ 2478405 h 3085973"/>
                  <a:gd name="T32" fmla="*/ 1986597 w 2300779"/>
                  <a:gd name="T33" fmla="*/ 1919161 h 3085973"/>
                  <a:gd name="T34" fmla="*/ 1605344 w 2300779"/>
                  <a:gd name="T35" fmla="*/ 1658874 h 3085973"/>
                  <a:gd name="T36" fmla="*/ 1808163 w 2300779"/>
                  <a:gd name="T37" fmla="*/ 2324164 h 3085973"/>
                  <a:gd name="T38" fmla="*/ 2295081 w 2300779"/>
                  <a:gd name="T39" fmla="*/ 3085973 h 30859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4" name="Freeform 189">
                <a:extLst>
                  <a:ext uri="{FF2B5EF4-FFF2-40B4-BE49-F238E27FC236}">
                    <a16:creationId xmlns:a16="http://schemas.microsoft.com/office/drawing/2014/main" id="{3547BD21-E9EF-4FCB-8143-886BE8B4B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428" y="2651696"/>
                <a:ext cx="225044" cy="510539"/>
              </a:xfrm>
              <a:custGeom>
                <a:avLst/>
                <a:gdLst>
                  <a:gd name="T0" fmla="*/ 218821 w 225044"/>
                  <a:gd name="T1" fmla="*/ 510540 h 510539"/>
                  <a:gd name="T2" fmla="*/ 211138 w 225044"/>
                  <a:gd name="T3" fmla="*/ 492760 h 510539"/>
                  <a:gd name="T4" fmla="*/ 0 w 225044"/>
                  <a:gd name="T5" fmla="*/ 2159 h 510539"/>
                  <a:gd name="T6" fmla="*/ 6414 w 225044"/>
                  <a:gd name="T7" fmla="*/ 0 h 510539"/>
                  <a:gd name="T8" fmla="*/ 217361 w 225044"/>
                  <a:gd name="T9" fmla="*/ 490093 h 510539"/>
                  <a:gd name="T10" fmla="*/ 225044 w 225044"/>
                  <a:gd name="T11" fmla="*/ 507873 h 510539"/>
                  <a:gd name="T12" fmla="*/ 218821 w 225044"/>
                  <a:gd name="T13" fmla="*/ 510540 h 5105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5" name="Freeform 190">
                <a:extLst>
                  <a:ext uri="{FF2B5EF4-FFF2-40B4-BE49-F238E27FC236}">
                    <a16:creationId xmlns:a16="http://schemas.microsoft.com/office/drawing/2014/main" id="{03238009-4427-493F-8119-A30879290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213" y="2667000"/>
                <a:ext cx="145288" cy="248729"/>
              </a:xfrm>
              <a:custGeom>
                <a:avLst/>
                <a:gdLst>
                  <a:gd name="T0" fmla="*/ 139383 w 145288"/>
                  <a:gd name="T1" fmla="*/ 248730 h 248729"/>
                  <a:gd name="T2" fmla="*/ 0 w 145288"/>
                  <a:gd name="T3" fmla="*/ 190 h 248729"/>
                  <a:gd name="T4" fmla="*/ 6795 w 145288"/>
                  <a:gd name="T5" fmla="*/ 190 h 248729"/>
                  <a:gd name="T6" fmla="*/ 3429 w 145288"/>
                  <a:gd name="T7" fmla="*/ 190 h 248729"/>
                  <a:gd name="T8" fmla="*/ 6795 w 145288"/>
                  <a:gd name="T9" fmla="*/ 0 h 248729"/>
                  <a:gd name="T10" fmla="*/ 145288 w 145288"/>
                  <a:gd name="T11" fmla="*/ 245364 h 248729"/>
                  <a:gd name="T12" fmla="*/ 139383 w 145288"/>
                  <a:gd name="T13" fmla="*/ 248730 h 2487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96" name="Freeform 191">
                <a:extLst>
                  <a:ext uri="{FF2B5EF4-FFF2-40B4-BE49-F238E27FC236}">
                    <a16:creationId xmlns:a16="http://schemas.microsoft.com/office/drawing/2014/main" id="{DE827A74-42E8-414A-B3BC-DCEABAE46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693" y="2449385"/>
                <a:ext cx="513143" cy="865886"/>
              </a:xfrm>
              <a:custGeom>
                <a:avLst/>
                <a:gdLst>
                  <a:gd name="T0" fmla="*/ 509524 w 513143"/>
                  <a:gd name="T1" fmla="*/ 865886 h 865886"/>
                  <a:gd name="T2" fmla="*/ 311150 w 513143"/>
                  <a:gd name="T3" fmla="*/ 739013 h 865886"/>
                  <a:gd name="T4" fmla="*/ 126365 w 513143"/>
                  <a:gd name="T5" fmla="*/ 484949 h 865886"/>
                  <a:gd name="T6" fmla="*/ 0 w 513143"/>
                  <a:gd name="T7" fmla="*/ 1714 h 865886"/>
                  <a:gd name="T8" fmla="*/ 6541 w 513143"/>
                  <a:gd name="T9" fmla="*/ 0 h 865886"/>
                  <a:gd name="T10" fmla="*/ 132905 w 513143"/>
                  <a:gd name="T11" fmla="*/ 483235 h 865886"/>
                  <a:gd name="T12" fmla="*/ 314770 w 513143"/>
                  <a:gd name="T13" fmla="*/ 733298 h 865886"/>
                  <a:gd name="T14" fmla="*/ 513144 w 513143"/>
                  <a:gd name="T15" fmla="*/ 860171 h 865886"/>
                  <a:gd name="T16" fmla="*/ 509524 w 513143"/>
                  <a:gd name="T17" fmla="*/ 865886 h 8658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</p:grpSp>
        <p:grpSp>
          <p:nvGrpSpPr>
            <p:cNvPr id="35878" name="Graphic 2">
              <a:extLst>
                <a:ext uri="{FF2B5EF4-FFF2-40B4-BE49-F238E27FC236}">
                  <a16:creationId xmlns:a16="http://schemas.microsoft.com/office/drawing/2014/main" id="{DE9E227C-0E56-4CF5-8C04-C263A2BC00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35881" name="Freeform 193">
                <a:extLst>
                  <a:ext uri="{FF2B5EF4-FFF2-40B4-BE49-F238E27FC236}">
                    <a16:creationId xmlns:a16="http://schemas.microsoft.com/office/drawing/2014/main" id="{6DF84028-7103-4A53-8585-98455B210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867" y="3471924"/>
                <a:ext cx="507885" cy="998856"/>
              </a:xfrm>
              <a:custGeom>
                <a:avLst/>
                <a:gdLst>
                  <a:gd name="T0" fmla="*/ 507886 w 507885"/>
                  <a:gd name="T1" fmla="*/ 924689 h 998856"/>
                  <a:gd name="T2" fmla="*/ 449974 w 507885"/>
                  <a:gd name="T3" fmla="*/ 998857 h 998856"/>
                  <a:gd name="T4" fmla="*/ 20015 w 507885"/>
                  <a:gd name="T5" fmla="*/ 548324 h 998856"/>
                  <a:gd name="T6" fmla="*/ 267 w 507885"/>
                  <a:gd name="T7" fmla="*/ 491936 h 998856"/>
                  <a:gd name="T8" fmla="*/ 43002 w 507885"/>
                  <a:gd name="T9" fmla="*/ 5399 h 998856"/>
                  <a:gd name="T10" fmla="*/ 54749 w 507885"/>
                  <a:gd name="T11" fmla="*/ 5653 h 998856"/>
                  <a:gd name="T12" fmla="*/ 76467 w 507885"/>
                  <a:gd name="T13" fmla="*/ 512510 h 998856"/>
                  <a:gd name="T14" fmla="*/ 507886 w 507885"/>
                  <a:gd name="T15" fmla="*/ 924689 h 9988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2" name="Freeform 194">
                <a:extLst>
                  <a:ext uri="{FF2B5EF4-FFF2-40B4-BE49-F238E27FC236}">
                    <a16:creationId xmlns:a16="http://schemas.microsoft.com/office/drawing/2014/main" id="{8BB3C383-E2E2-40E6-8F16-FDB3B9DA6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2833" y="4675251"/>
                <a:ext cx="327033" cy="969835"/>
              </a:xfrm>
              <a:custGeom>
                <a:avLst/>
                <a:gdLst>
                  <a:gd name="T0" fmla="*/ 327034 w 327033"/>
                  <a:gd name="T1" fmla="*/ 4699 h 969835"/>
                  <a:gd name="T2" fmla="*/ 327034 w 327033"/>
                  <a:gd name="T3" fmla="*/ 962787 h 969835"/>
                  <a:gd name="T4" fmla="*/ 1342 w 327033"/>
                  <a:gd name="T5" fmla="*/ 969835 h 969835"/>
                  <a:gd name="T6" fmla="*/ 390 w 327033"/>
                  <a:gd name="T7" fmla="*/ 0 h 969835"/>
                  <a:gd name="T8" fmla="*/ 327034 w 327033"/>
                  <a:gd name="T9" fmla="*/ 4699 h 969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3" name="Freeform 195">
                <a:extLst>
                  <a:ext uri="{FF2B5EF4-FFF2-40B4-BE49-F238E27FC236}">
                    <a16:creationId xmlns:a16="http://schemas.microsoft.com/office/drawing/2014/main" id="{A14FC709-2DEC-42BC-B7B3-A995C94A5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692" y="4801361"/>
                <a:ext cx="1644141" cy="1325916"/>
              </a:xfrm>
              <a:custGeom>
                <a:avLst/>
                <a:gdLst>
                  <a:gd name="T0" fmla="*/ 1644142 w 1644141"/>
                  <a:gd name="T1" fmla="*/ 1292923 h 1325916"/>
                  <a:gd name="T2" fmla="*/ 1593914 w 1644141"/>
                  <a:gd name="T3" fmla="*/ 1311656 h 1325916"/>
                  <a:gd name="T4" fmla="*/ 1488757 w 1644141"/>
                  <a:gd name="T5" fmla="*/ 1324292 h 1325916"/>
                  <a:gd name="T6" fmla="*/ 190944 w 1644141"/>
                  <a:gd name="T7" fmla="*/ 1167321 h 1325916"/>
                  <a:gd name="T8" fmla="*/ 66103 w 1644141"/>
                  <a:gd name="T9" fmla="*/ 1035241 h 1325916"/>
                  <a:gd name="T10" fmla="*/ 57023 w 1644141"/>
                  <a:gd name="T11" fmla="*/ 892873 h 1325916"/>
                  <a:gd name="T12" fmla="*/ 16128 w 1644141"/>
                  <a:gd name="T13" fmla="*/ 253111 h 1325916"/>
                  <a:gd name="T14" fmla="*/ 16128 w 1644141"/>
                  <a:gd name="T15" fmla="*/ 252984 h 1325916"/>
                  <a:gd name="T16" fmla="*/ 635 w 1644141"/>
                  <a:gd name="T17" fmla="*/ 10033 h 1325916"/>
                  <a:gd name="T18" fmla="*/ 0 w 1644141"/>
                  <a:gd name="T19" fmla="*/ 0 h 1325916"/>
                  <a:gd name="T20" fmla="*/ 263207 w 1644141"/>
                  <a:gd name="T21" fmla="*/ 215011 h 1325916"/>
                  <a:gd name="T22" fmla="*/ 367919 w 1644141"/>
                  <a:gd name="T23" fmla="*/ 536956 h 1325916"/>
                  <a:gd name="T24" fmla="*/ 394526 w 1644141"/>
                  <a:gd name="T25" fmla="*/ 793305 h 1325916"/>
                  <a:gd name="T26" fmla="*/ 928814 w 1644141"/>
                  <a:gd name="T27" fmla="*/ 734504 h 1325916"/>
                  <a:gd name="T28" fmla="*/ 1644142 w 1644141"/>
                  <a:gd name="T29" fmla="*/ 1292923 h 13259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35884" name="Freeform 196">
                <a:extLst>
                  <a:ext uri="{FF2B5EF4-FFF2-40B4-BE49-F238E27FC236}">
                    <a16:creationId xmlns:a16="http://schemas.microsoft.com/office/drawing/2014/main" id="{D027C65E-B927-4EE6-A8F7-AB79E6C54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114" y="4428144"/>
                <a:ext cx="3093060" cy="1581177"/>
              </a:xfrm>
              <a:custGeom>
                <a:avLst/>
                <a:gdLst>
                  <a:gd name="T0" fmla="*/ 3093061 w 3093060"/>
                  <a:gd name="T1" fmla="*/ 1216942 h 1581177"/>
                  <a:gd name="T2" fmla="*/ 1740129 w 3093060"/>
                  <a:gd name="T3" fmla="*/ 1581177 h 1581177"/>
                  <a:gd name="T4" fmla="*/ 1080873 w 3093060"/>
                  <a:gd name="T5" fmla="*/ 1066574 h 1581177"/>
                  <a:gd name="T6" fmla="*/ 1485241 w 3093060"/>
                  <a:gd name="T7" fmla="*/ 975769 h 1581177"/>
                  <a:gd name="T8" fmla="*/ 1166216 w 3093060"/>
                  <a:gd name="T9" fmla="*/ 789714 h 1581177"/>
                  <a:gd name="T10" fmla="*/ 735305 w 3093060"/>
                  <a:gd name="T11" fmla="*/ 659348 h 1581177"/>
                  <a:gd name="T12" fmla="*/ 558395 w 3093060"/>
                  <a:gd name="T13" fmla="*/ 658777 h 1581177"/>
                  <a:gd name="T14" fmla="*/ 6961 w 3093060"/>
                  <a:gd name="T15" fmla="*/ 303812 h 1581177"/>
                  <a:gd name="T16" fmla="*/ 5817 w 3093060"/>
                  <a:gd name="T17" fmla="*/ 227421 h 1581177"/>
                  <a:gd name="T18" fmla="*/ 21439 w 3093060"/>
                  <a:gd name="T19" fmla="*/ 203989 h 1581177"/>
                  <a:gd name="T20" fmla="*/ 21439 w 3093060"/>
                  <a:gd name="T21" fmla="*/ 203926 h 1581177"/>
                  <a:gd name="T22" fmla="*/ 275248 w 3093060"/>
                  <a:gd name="T23" fmla="*/ 174462 h 1581177"/>
                  <a:gd name="T24" fmla="*/ 275248 w 3093060"/>
                  <a:gd name="T25" fmla="*/ 174526 h 1581177"/>
                  <a:gd name="T26" fmla="*/ 1324840 w 3093060"/>
                  <a:gd name="T27" fmla="*/ 273522 h 1581177"/>
                  <a:gd name="T28" fmla="*/ 1727429 w 3093060"/>
                  <a:gd name="T29" fmla="*/ 70004 h 1581177"/>
                  <a:gd name="T30" fmla="*/ 1976286 w 3093060"/>
                  <a:gd name="T31" fmla="*/ 9743 h 1581177"/>
                  <a:gd name="T32" fmla="*/ 3092108 w 3093060"/>
                  <a:gd name="T33" fmla="*/ 247106 h 1581177"/>
                  <a:gd name="T34" fmla="*/ 3093061 w 3093060"/>
                  <a:gd name="T35" fmla="*/ 1216942 h 158117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27606184-C957-481B-A946-CD03BA2F680E}"/>
                  </a:ext>
                </a:extLst>
              </p:cNvPr>
              <p:cNvSpPr/>
              <p:nvPr/>
            </p:nvSpPr>
            <p:spPr>
              <a:xfrm>
                <a:off x="6687466" y="4352182"/>
                <a:ext cx="2307423" cy="185661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6" name="Freeform 198">
                <a:extLst>
                  <a:ext uri="{FF2B5EF4-FFF2-40B4-BE49-F238E27FC236}">
                    <a16:creationId xmlns:a16="http://schemas.microsoft.com/office/drawing/2014/main" id="{85149E83-2999-4C64-BDE3-5AD0AD07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821" y="5054219"/>
                <a:ext cx="63" cy="126"/>
              </a:xfrm>
              <a:custGeom>
                <a:avLst/>
                <a:gdLst>
                  <a:gd name="T0" fmla="*/ 63 w 63"/>
                  <a:gd name="T1" fmla="*/ 0 h 126"/>
                  <a:gd name="T2" fmla="*/ 0 w 63"/>
                  <a:gd name="T3" fmla="*/ 127 h 1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A7417-6FC7-414F-ADC1-6E52E0AB4B36}"/>
                  </a:ext>
                </a:extLst>
              </p:cNvPr>
              <p:cNvSpPr/>
              <p:nvPr/>
            </p:nvSpPr>
            <p:spPr>
              <a:xfrm>
                <a:off x="6978578" y="5053783"/>
                <a:ext cx="138398" cy="639555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888" name="Freeform 200">
                <a:extLst>
                  <a:ext uri="{FF2B5EF4-FFF2-40B4-BE49-F238E27FC236}">
                    <a16:creationId xmlns:a16="http://schemas.microsoft.com/office/drawing/2014/main" id="{1184D3A3-6B15-4023-A20E-823877F69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715" y="5694235"/>
                <a:ext cx="63" cy="63"/>
              </a:xfrm>
              <a:custGeom>
                <a:avLst/>
                <a:gdLst>
                  <a:gd name="T0" fmla="*/ 64 w 63"/>
                  <a:gd name="T1" fmla="*/ 63 h 63"/>
                  <a:gd name="T2" fmla="*/ 0 w 63"/>
                  <a:gd name="T3" fmla="*/ 0 h 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GB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8D863225-5570-4F43-A7AB-E460C367C8E2}"/>
                  </a:ext>
                </a:extLst>
              </p:cNvPr>
              <p:cNvSpPr/>
              <p:nvPr/>
            </p:nvSpPr>
            <p:spPr>
              <a:xfrm>
                <a:off x="7190947" y="4354570"/>
                <a:ext cx="286340" cy="276822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601E5ABC-676D-4F56-9951-9BD099FB8DF6}"/>
                  </a:ext>
                </a:extLst>
              </p:cNvPr>
              <p:cNvSpPr/>
              <p:nvPr/>
            </p:nvSpPr>
            <p:spPr>
              <a:xfrm>
                <a:off x="8057125" y="5218446"/>
                <a:ext cx="629948" cy="276822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21B39CB8-107B-43E0-ACE7-666ACECE332F}"/>
                  </a:ext>
                </a:extLst>
              </p:cNvPr>
              <p:cNvSpPr/>
              <p:nvPr/>
            </p:nvSpPr>
            <p:spPr>
              <a:xfrm>
                <a:off x="7429564" y="5337765"/>
                <a:ext cx="560748" cy="257731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5879" name="Freeform 204">
              <a:extLst>
                <a:ext uri="{FF2B5EF4-FFF2-40B4-BE49-F238E27FC236}">
                  <a16:creationId xmlns:a16="http://schemas.microsoft.com/office/drawing/2014/main" id="{D4EB94D6-AC8B-470E-B1D5-3CB85C983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764" y="2278581"/>
              <a:ext cx="434526" cy="434526"/>
            </a:xfrm>
            <a:custGeom>
              <a:avLst/>
              <a:gdLst>
                <a:gd name="T0" fmla="*/ 217405 w 775208"/>
                <a:gd name="T1" fmla="*/ 434526 h 775208"/>
                <a:gd name="T2" fmla="*/ 217121 w 775208"/>
                <a:gd name="T3" fmla="*/ 434526 h 775208"/>
                <a:gd name="T4" fmla="*/ 0 w 775208"/>
                <a:gd name="T5" fmla="*/ 217405 h 775208"/>
                <a:gd name="T6" fmla="*/ 0 w 775208"/>
                <a:gd name="T7" fmla="*/ 217263 h 775208"/>
                <a:gd name="T8" fmla="*/ 217263 w 775208"/>
                <a:gd name="T9" fmla="*/ 0 h 775208"/>
                <a:gd name="T10" fmla="*/ 217263 w 775208"/>
                <a:gd name="T11" fmla="*/ 0 h 775208"/>
                <a:gd name="T12" fmla="*/ 434526 w 775208"/>
                <a:gd name="T13" fmla="*/ 217263 h 775208"/>
                <a:gd name="T14" fmla="*/ 434526 w 775208"/>
                <a:gd name="T15" fmla="*/ 217405 h 775208"/>
                <a:gd name="T16" fmla="*/ 217405 w 775208"/>
                <a:gd name="T17" fmla="*/ 434526 h 775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80" name="Freeform 205">
              <a:extLst>
                <a:ext uri="{FF2B5EF4-FFF2-40B4-BE49-F238E27FC236}">
                  <a16:creationId xmlns:a16="http://schemas.microsoft.com/office/drawing/2014/main" id="{7AAE4370-EAD6-400F-B322-03E46AAB0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995" y="2192801"/>
              <a:ext cx="171490" cy="171490"/>
            </a:xfrm>
            <a:custGeom>
              <a:avLst/>
              <a:gdLst>
                <a:gd name="T0" fmla="*/ 85781 w 305943"/>
                <a:gd name="T1" fmla="*/ 171490 h 305943"/>
                <a:gd name="T2" fmla="*/ 85674 w 305943"/>
                <a:gd name="T3" fmla="*/ 171490 h 305943"/>
                <a:gd name="T4" fmla="*/ 0 w 305943"/>
                <a:gd name="T5" fmla="*/ 85816 h 305943"/>
                <a:gd name="T6" fmla="*/ 0 w 305943"/>
                <a:gd name="T7" fmla="*/ 85745 h 305943"/>
                <a:gd name="T8" fmla="*/ 85745 w 305943"/>
                <a:gd name="T9" fmla="*/ 0 h 305943"/>
                <a:gd name="T10" fmla="*/ 85745 w 305943"/>
                <a:gd name="T11" fmla="*/ 0 h 305943"/>
                <a:gd name="T12" fmla="*/ 171490 w 305943"/>
                <a:gd name="T13" fmla="*/ 85745 h 305943"/>
                <a:gd name="T14" fmla="*/ 171490 w 305943"/>
                <a:gd name="T15" fmla="*/ 85816 h 305943"/>
                <a:gd name="T16" fmla="*/ 85781 w 305943"/>
                <a:gd name="T17" fmla="*/ 171490 h 305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7A7F9E2A-A434-40DD-93C2-B7AD781F4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2400" y="1565275"/>
            <a:ext cx="4559300" cy="1049338"/>
          </a:xfrm>
        </p:spPr>
        <p:txBody>
          <a:bodyPr/>
          <a:lstStyle/>
          <a:p>
            <a:r>
              <a:rPr lang="en-ID" altLang="en-US"/>
              <a:t>Braces Is Good For</a:t>
            </a:r>
            <a:br>
              <a:rPr lang="en-ID" altLang="en-US"/>
            </a:br>
            <a:r>
              <a:rPr lang="en-ID" altLang="en-US"/>
              <a:t>Your Appereance</a:t>
            </a:r>
            <a:endParaRPr lang="en-US" alt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23BA447-B5A7-43F1-8579-9E1BAB426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1176338"/>
            <a:ext cx="1925638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E3229A14-7F07-43C5-910F-0C7759B25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2400" y="2613025"/>
            <a:ext cx="45593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ID" altLang="en-US" sz="1200"/>
              <a:t>Philip gave a cry of personal disgust and pain. He shuddered all over, and edged away from his companion. A dentist! A dentist at Philip lorem ipsum dolor sit amet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5D016C3C-BEE7-4BF5-80E7-9FC90C87019F}"/>
              </a:ext>
            </a:extLst>
          </p:cNvPr>
          <p:cNvSpPr/>
          <p:nvPr/>
        </p:nvSpPr>
        <p:spPr bwMode="auto">
          <a:xfrm>
            <a:off x="6502400" y="3751263"/>
            <a:ext cx="2192338" cy="1930400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7BE69D64-57AA-4766-AD1A-3F6BBEF5657C}"/>
              </a:ext>
            </a:extLst>
          </p:cNvPr>
          <p:cNvSpPr/>
          <p:nvPr/>
        </p:nvSpPr>
        <p:spPr bwMode="auto">
          <a:xfrm>
            <a:off x="8869363" y="3757613"/>
            <a:ext cx="2192337" cy="1928812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00DC5C8-4D0A-42B7-9365-0072D129E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824413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69A998A7-289C-44A5-B7CB-626F40146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4579938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One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5F5F0953-56D4-49ED-BD72-A9CFF4DC1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806950"/>
            <a:ext cx="18907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ID" altLang="en-US" sz="1200"/>
              <a:t>Philip gave a cry of personal disgust</a:t>
            </a:r>
            <a:endParaRPr lang="en-US" altLang="en-US" sz="12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12E2ABA-096D-45E0-8FE6-0549D33A9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175" y="4562475"/>
            <a:ext cx="1890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algn="ctr" eaLnBrk="1" hangingPunct="1"/>
            <a:r>
              <a:rPr lang="en-ID" altLang="en-US" sz="1400" b="1"/>
              <a:t>Description Two</a:t>
            </a:r>
            <a:endParaRPr lang="en-US" altLang="en-US" sz="140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C0C31CA5-F03C-4ED2-8094-C66157083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6453E343-C9FA-41DE-9F77-1376D3DC9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700" y="5635625"/>
            <a:ext cx="1371600" cy="460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DD45388F-4B5B-4238-85F2-31E71CBFB630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3962400"/>
            <a:ext cx="488950" cy="465138"/>
            <a:chOff x="2435240" y="1871709"/>
            <a:chExt cx="646785" cy="615610"/>
          </a:xfrm>
        </p:grpSpPr>
        <p:sp>
          <p:nvSpPr>
            <p:cNvPr id="35863" name="Freeform: Shape 733">
              <a:extLst>
                <a:ext uri="{FF2B5EF4-FFF2-40B4-BE49-F238E27FC236}">
                  <a16:creationId xmlns:a16="http://schemas.microsoft.com/office/drawing/2014/main" id="{7CD5BD02-D20E-451F-9F24-900DFB122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41" y="2432216"/>
              <a:ext cx="236833" cy="47366"/>
            </a:xfrm>
            <a:custGeom>
              <a:avLst/>
              <a:gdLst>
                <a:gd name="T0" fmla="*/ 213151 w 236833"/>
                <a:gd name="T1" fmla="*/ 47367 h 47366"/>
                <a:gd name="T2" fmla="*/ 23683 w 236833"/>
                <a:gd name="T3" fmla="*/ 47367 h 47366"/>
                <a:gd name="T4" fmla="*/ 0 w 236833"/>
                <a:gd name="T5" fmla="*/ 23683 h 47366"/>
                <a:gd name="T6" fmla="*/ 0 w 236833"/>
                <a:gd name="T7" fmla="*/ 23683 h 47366"/>
                <a:gd name="T8" fmla="*/ 23683 w 236833"/>
                <a:gd name="T9" fmla="*/ 0 h 47366"/>
                <a:gd name="T10" fmla="*/ 213151 w 236833"/>
                <a:gd name="T11" fmla="*/ 0 h 47366"/>
                <a:gd name="T12" fmla="*/ 236834 w 236833"/>
                <a:gd name="T13" fmla="*/ 23683 h 47366"/>
                <a:gd name="T14" fmla="*/ 236834 w 236833"/>
                <a:gd name="T15" fmla="*/ 23683 h 47366"/>
                <a:gd name="T16" fmla="*/ 213151 w 236833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4" name="Freeform: Shape 734">
              <a:extLst>
                <a:ext uri="{FF2B5EF4-FFF2-40B4-BE49-F238E27FC236}">
                  <a16:creationId xmlns:a16="http://schemas.microsoft.com/office/drawing/2014/main" id="{751ADE1B-6B6A-4014-94B8-3489D307E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33" y="1992106"/>
              <a:ext cx="582743" cy="375888"/>
            </a:xfrm>
            <a:custGeom>
              <a:avLst/>
              <a:gdLst>
                <a:gd name="T0" fmla="*/ 575737 w 582743"/>
                <a:gd name="T1" fmla="*/ 335587 h 375888"/>
                <a:gd name="T2" fmla="*/ 425742 w 582743"/>
                <a:gd name="T3" fmla="*/ 187487 h 375888"/>
                <a:gd name="T4" fmla="*/ 191908 w 582743"/>
                <a:gd name="T5" fmla="*/ 187487 h 375888"/>
                <a:gd name="T6" fmla="*/ 41755 w 582743"/>
                <a:gd name="T7" fmla="*/ 8440 h 375888"/>
                <a:gd name="T8" fmla="*/ 8440 w 582743"/>
                <a:gd name="T9" fmla="*/ 5598 h 375888"/>
                <a:gd name="T10" fmla="*/ 5598 w 582743"/>
                <a:gd name="T11" fmla="*/ 38913 h 375888"/>
                <a:gd name="T12" fmla="*/ 169961 w 582743"/>
                <a:gd name="T13" fmla="*/ 234696 h 375888"/>
                <a:gd name="T14" fmla="*/ 173277 w 582743"/>
                <a:gd name="T15" fmla="*/ 234696 h 375888"/>
                <a:gd name="T16" fmla="*/ 408216 w 582743"/>
                <a:gd name="T17" fmla="*/ 234696 h 375888"/>
                <a:gd name="T18" fmla="*/ 542422 w 582743"/>
                <a:gd name="T19" fmla="*/ 368902 h 375888"/>
                <a:gd name="T20" fmla="*/ 575894 w 582743"/>
                <a:gd name="T21" fmla="*/ 368902 h 375888"/>
                <a:gd name="T22" fmla="*/ 575737 w 582743"/>
                <a:gd name="T23" fmla="*/ 335587 h 3758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5" name="Freeform: Shape 735">
              <a:extLst>
                <a:ext uri="{FF2B5EF4-FFF2-40B4-BE49-F238E27FC236}">
                  <a16:creationId xmlns:a16="http://schemas.microsoft.com/office/drawing/2014/main" id="{D58379C8-7947-4B86-B7D9-30127BD9C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986" y="2226960"/>
              <a:ext cx="78944" cy="157889"/>
            </a:xfrm>
            <a:custGeom>
              <a:avLst/>
              <a:gdLst>
                <a:gd name="T0" fmla="*/ 0 w 78944"/>
                <a:gd name="T1" fmla="*/ 0 h 157889"/>
                <a:gd name="T2" fmla="*/ 78945 w 78944"/>
                <a:gd name="T3" fmla="*/ 0 h 157889"/>
                <a:gd name="T4" fmla="*/ 78945 w 78944"/>
                <a:gd name="T5" fmla="*/ 157889 h 157889"/>
                <a:gd name="T6" fmla="*/ 0 w 78944"/>
                <a:gd name="T7" fmla="*/ 157889 h 157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6" name="Freeform: Shape 736">
              <a:extLst>
                <a:ext uri="{FF2B5EF4-FFF2-40B4-BE49-F238E27FC236}">
                  <a16:creationId xmlns:a16="http://schemas.microsoft.com/office/drawing/2014/main" id="{DDA409B6-9C02-427B-BA71-1770DC544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775" y="2116437"/>
              <a:ext cx="47366" cy="63155"/>
            </a:xfrm>
            <a:custGeom>
              <a:avLst/>
              <a:gdLst>
                <a:gd name="T0" fmla="*/ 0 w 47366"/>
                <a:gd name="T1" fmla="*/ 0 h 63155"/>
                <a:gd name="T2" fmla="*/ 47367 w 47366"/>
                <a:gd name="T3" fmla="*/ 0 h 63155"/>
                <a:gd name="T4" fmla="*/ 47367 w 47366"/>
                <a:gd name="T5" fmla="*/ 63156 h 63155"/>
                <a:gd name="T6" fmla="*/ 0 w 47366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7" name="Freeform: Shape 737">
              <a:extLst>
                <a:ext uri="{FF2B5EF4-FFF2-40B4-BE49-F238E27FC236}">
                  <a16:creationId xmlns:a16="http://schemas.microsoft.com/office/drawing/2014/main" id="{ED98EE4A-78B6-49A7-9036-DA8AA364A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619" y="2069070"/>
              <a:ext cx="173678" cy="47366"/>
            </a:xfrm>
            <a:custGeom>
              <a:avLst/>
              <a:gdLst>
                <a:gd name="T0" fmla="*/ 149995 w 173678"/>
                <a:gd name="T1" fmla="*/ 47367 h 47366"/>
                <a:gd name="T2" fmla="*/ 23683 w 173678"/>
                <a:gd name="T3" fmla="*/ 47367 h 47366"/>
                <a:gd name="T4" fmla="*/ 0 w 173678"/>
                <a:gd name="T5" fmla="*/ 23683 h 47366"/>
                <a:gd name="T6" fmla="*/ 0 w 173678"/>
                <a:gd name="T7" fmla="*/ 23683 h 47366"/>
                <a:gd name="T8" fmla="*/ 23683 w 173678"/>
                <a:gd name="T9" fmla="*/ 0 h 47366"/>
                <a:gd name="T10" fmla="*/ 149995 w 173678"/>
                <a:gd name="T11" fmla="*/ 0 h 47366"/>
                <a:gd name="T12" fmla="*/ 173678 w 173678"/>
                <a:gd name="T13" fmla="*/ 23683 h 47366"/>
                <a:gd name="T14" fmla="*/ 173678 w 173678"/>
                <a:gd name="T15" fmla="*/ 23683 h 47366"/>
                <a:gd name="T16" fmla="*/ 149995 w 173678"/>
                <a:gd name="T17" fmla="*/ 47367 h 473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8" name="Freeform: Shape 738">
              <a:extLst>
                <a:ext uri="{FF2B5EF4-FFF2-40B4-BE49-F238E27FC236}">
                  <a16:creationId xmlns:a16="http://schemas.microsoft.com/office/drawing/2014/main" id="{EA6729DE-0271-4896-82B0-77DE4A8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79" y="1890695"/>
              <a:ext cx="111114" cy="111114"/>
            </a:xfrm>
            <a:custGeom>
              <a:avLst/>
              <a:gdLst>
                <a:gd name="T0" fmla="*/ 78155 w 111114"/>
                <a:gd name="T1" fmla="*/ 111115 h 111114"/>
                <a:gd name="T2" fmla="*/ 0 w 111114"/>
                <a:gd name="T3" fmla="*/ 32959 h 111114"/>
                <a:gd name="T4" fmla="*/ 16736 w 111114"/>
                <a:gd name="T5" fmla="*/ 16223 h 111114"/>
                <a:gd name="T6" fmla="*/ 94892 w 111114"/>
                <a:gd name="T7" fmla="*/ 16223 h 111114"/>
                <a:gd name="T8" fmla="*/ 94892 w 111114"/>
                <a:gd name="T9" fmla="*/ 16223 h 111114"/>
                <a:gd name="T10" fmla="*/ 94892 w 111114"/>
                <a:gd name="T11" fmla="*/ 94378 h 111114"/>
                <a:gd name="T12" fmla="*/ 78155 w 111114"/>
                <a:gd name="T13" fmla="*/ 111115 h 111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9" name="Freeform: Shape 739">
              <a:extLst>
                <a:ext uri="{FF2B5EF4-FFF2-40B4-BE49-F238E27FC236}">
                  <a16:creationId xmlns:a16="http://schemas.microsoft.com/office/drawing/2014/main" id="{7E0243C4-3099-4DC3-B580-B5E306DE1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408" y="2337482"/>
              <a:ext cx="142100" cy="142100"/>
            </a:xfrm>
            <a:custGeom>
              <a:avLst/>
              <a:gdLst>
                <a:gd name="T0" fmla="*/ 142100 w 142100"/>
                <a:gd name="T1" fmla="*/ 71050 h 142100"/>
                <a:gd name="T2" fmla="*/ 71050 w 142100"/>
                <a:gd name="T3" fmla="*/ 142100 h 142100"/>
                <a:gd name="T4" fmla="*/ 0 w 142100"/>
                <a:gd name="T5" fmla="*/ 71050 h 142100"/>
                <a:gd name="T6" fmla="*/ 71050 w 142100"/>
                <a:gd name="T7" fmla="*/ 0 h 142100"/>
                <a:gd name="T8" fmla="*/ 142100 w 142100"/>
                <a:gd name="T9" fmla="*/ 71050 h 142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70" name="Freeform: Shape 740">
              <a:extLst>
                <a:ext uri="{FF2B5EF4-FFF2-40B4-BE49-F238E27FC236}">
                  <a16:creationId xmlns:a16="http://schemas.microsoft.com/office/drawing/2014/main" id="{44E17654-FF1B-49B6-8827-F30746A9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398" y="1990126"/>
              <a:ext cx="94733" cy="63155"/>
            </a:xfrm>
            <a:custGeom>
              <a:avLst/>
              <a:gdLst>
                <a:gd name="T0" fmla="*/ 0 w 94733"/>
                <a:gd name="T1" fmla="*/ 0 h 63155"/>
                <a:gd name="T2" fmla="*/ 94734 w 94733"/>
                <a:gd name="T3" fmla="*/ 0 h 63155"/>
                <a:gd name="T4" fmla="*/ 94734 w 94733"/>
                <a:gd name="T5" fmla="*/ 63156 h 63155"/>
                <a:gd name="T6" fmla="*/ 0 w 94733"/>
                <a:gd name="T7" fmla="*/ 63156 h 63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A267EB86-6097-4B6D-ACEF-D9E5A3C7F955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37D94FC4-9F3F-40C5-93B3-22AE48657112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857A98A3-4C3F-4738-AB38-4F696E90E9FC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7C65F73F-05F1-4C19-8ECC-D69DE5B2C735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17B06FB8-15AD-4293-BDD4-A35A6B10ABB9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A6C9B6F4-9194-41B7-9B5E-FC0100EB74D5}"/>
              </a:ext>
            </a:extLst>
          </p:cNvPr>
          <p:cNvGrpSpPr>
            <a:grpSpLocks/>
          </p:cNvGrpSpPr>
          <p:nvPr/>
        </p:nvGrpSpPr>
        <p:grpSpPr bwMode="auto">
          <a:xfrm>
            <a:off x="9732963" y="3941763"/>
            <a:ext cx="430212" cy="501650"/>
            <a:chOff x="3429382" y="2755889"/>
            <a:chExt cx="568401" cy="663135"/>
          </a:xfrm>
        </p:grpSpPr>
        <p:sp>
          <p:nvSpPr>
            <p:cNvPr id="35856" name="Freeform: Shape 962">
              <a:extLst>
                <a:ext uri="{FF2B5EF4-FFF2-40B4-BE49-F238E27FC236}">
                  <a16:creationId xmlns:a16="http://schemas.microsoft.com/office/drawing/2014/main" id="{EE61344A-D4D4-46F4-913B-60D2D0A9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76" y="2763783"/>
              <a:ext cx="457878" cy="647346"/>
            </a:xfrm>
            <a:custGeom>
              <a:avLst/>
              <a:gdLst>
                <a:gd name="T0" fmla="*/ 252623 w 457878"/>
                <a:gd name="T1" fmla="*/ 513140 h 647346"/>
                <a:gd name="T2" fmla="*/ 418407 w 457878"/>
                <a:gd name="T3" fmla="*/ 347356 h 647346"/>
                <a:gd name="T4" fmla="*/ 457879 w 457878"/>
                <a:gd name="T5" fmla="*/ 352251 h 647346"/>
                <a:gd name="T6" fmla="*/ 457879 w 457878"/>
                <a:gd name="T7" fmla="*/ 31578 h 647346"/>
                <a:gd name="T8" fmla="*/ 426301 w 457878"/>
                <a:gd name="T9" fmla="*/ 0 h 647346"/>
                <a:gd name="T10" fmla="*/ 31578 w 457878"/>
                <a:gd name="T11" fmla="*/ 0 h 647346"/>
                <a:gd name="T12" fmla="*/ 0 w 457878"/>
                <a:gd name="T13" fmla="*/ 31578 h 647346"/>
                <a:gd name="T14" fmla="*/ 0 w 457878"/>
                <a:gd name="T15" fmla="*/ 615768 h 647346"/>
                <a:gd name="T16" fmla="*/ 31578 w 457878"/>
                <a:gd name="T17" fmla="*/ 647346 h 647346"/>
                <a:gd name="T18" fmla="*/ 321463 w 457878"/>
                <a:gd name="T19" fmla="*/ 647346 h 647346"/>
                <a:gd name="T20" fmla="*/ 252623 w 457878"/>
                <a:gd name="T21" fmla="*/ 513140 h 6473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7" name="Freeform: Shape 963">
              <a:extLst>
                <a:ext uri="{FF2B5EF4-FFF2-40B4-BE49-F238E27FC236}">
                  <a16:creationId xmlns:a16="http://schemas.microsoft.com/office/drawing/2014/main" id="{423BC2A9-93E0-4B1C-8ABF-CF6281506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477" y="3142718"/>
              <a:ext cx="268411" cy="268411"/>
            </a:xfrm>
            <a:custGeom>
              <a:avLst/>
              <a:gdLst>
                <a:gd name="T0" fmla="*/ 268412 w 268411"/>
                <a:gd name="T1" fmla="*/ 134206 h 268411"/>
                <a:gd name="T2" fmla="*/ 134206 w 268411"/>
                <a:gd name="T3" fmla="*/ 268412 h 268411"/>
                <a:gd name="T4" fmla="*/ 0 w 268411"/>
                <a:gd name="T5" fmla="*/ 134206 h 268411"/>
                <a:gd name="T6" fmla="*/ 134206 w 268411"/>
                <a:gd name="T7" fmla="*/ 0 h 268411"/>
                <a:gd name="T8" fmla="*/ 268412 w 268411"/>
                <a:gd name="T9" fmla="*/ 134206 h 2684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8" name="Freeform: Shape 964">
              <a:extLst>
                <a:ext uri="{FF2B5EF4-FFF2-40B4-BE49-F238E27FC236}">
                  <a16:creationId xmlns:a16="http://schemas.microsoft.com/office/drawing/2014/main" id="{840C84E9-39AC-4A83-86A0-48488B62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126929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59" name="Freeform: Shape 965">
              <a:extLst>
                <a:ext uri="{FF2B5EF4-FFF2-40B4-BE49-F238E27FC236}">
                  <a16:creationId xmlns:a16="http://schemas.microsoft.com/office/drawing/2014/main" id="{36C11CD4-EE23-4292-ABD4-BD9F5E7E0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221662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0" name="Freeform: Shape 966">
              <a:extLst>
                <a:ext uri="{FF2B5EF4-FFF2-40B4-BE49-F238E27FC236}">
                  <a16:creationId xmlns:a16="http://schemas.microsoft.com/office/drawing/2014/main" id="{9F2D6C8F-DAE7-446D-B4DF-CF7E11CD7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2" y="3316396"/>
              <a:ext cx="47366" cy="47366"/>
            </a:xfrm>
            <a:custGeom>
              <a:avLst/>
              <a:gdLst>
                <a:gd name="T0" fmla="*/ 0 w 47366"/>
                <a:gd name="T1" fmla="*/ 0 h 47366"/>
                <a:gd name="T2" fmla="*/ 47367 w 47366"/>
                <a:gd name="T3" fmla="*/ 0 h 47366"/>
                <a:gd name="T4" fmla="*/ 47367 w 47366"/>
                <a:gd name="T5" fmla="*/ 47367 h 47366"/>
                <a:gd name="T6" fmla="*/ 0 w 47366"/>
                <a:gd name="T7" fmla="*/ 47367 h 473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35861" name="Freeform: Shape 967">
              <a:extLst>
                <a:ext uri="{FF2B5EF4-FFF2-40B4-BE49-F238E27FC236}">
                  <a16:creationId xmlns:a16="http://schemas.microsoft.com/office/drawing/2014/main" id="{0F85EA85-8B0C-4977-A1EC-AECB45DFD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64" y="2842572"/>
              <a:ext cx="236664" cy="221086"/>
            </a:xfrm>
            <a:custGeom>
              <a:avLst/>
              <a:gdLst>
                <a:gd name="T0" fmla="*/ 234933 w 236664"/>
                <a:gd name="T1" fmla="*/ 48154 h 221086"/>
                <a:gd name="T2" fmla="*/ 188987 w 236664"/>
                <a:gd name="T3" fmla="*/ 1893 h 221086"/>
                <a:gd name="T4" fmla="*/ 129305 w 236664"/>
                <a:gd name="T5" fmla="*/ 18471 h 221086"/>
                <a:gd name="T6" fmla="*/ 107358 w 236664"/>
                <a:gd name="T7" fmla="*/ 18471 h 221086"/>
                <a:gd name="T8" fmla="*/ 47676 w 236664"/>
                <a:gd name="T9" fmla="*/ 1893 h 221086"/>
                <a:gd name="T10" fmla="*/ 1730 w 236664"/>
                <a:gd name="T11" fmla="*/ 48154 h 221086"/>
                <a:gd name="T12" fmla="*/ 14835 w 236664"/>
                <a:gd name="T13" fmla="*/ 103731 h 221086"/>
                <a:gd name="T14" fmla="*/ 47360 w 236664"/>
                <a:gd name="T15" fmla="*/ 189465 h 221086"/>
                <a:gd name="T16" fmla="*/ 47360 w 236664"/>
                <a:gd name="T17" fmla="*/ 189465 h 221086"/>
                <a:gd name="T18" fmla="*/ 80517 w 236664"/>
                <a:gd name="T19" fmla="*/ 221043 h 221086"/>
                <a:gd name="T20" fmla="*/ 94727 w 236664"/>
                <a:gd name="T21" fmla="*/ 205254 h 221086"/>
                <a:gd name="T22" fmla="*/ 118410 w 236664"/>
                <a:gd name="T23" fmla="*/ 142098 h 221086"/>
                <a:gd name="T24" fmla="*/ 142094 w 236664"/>
                <a:gd name="T25" fmla="*/ 205254 h 221086"/>
                <a:gd name="T26" fmla="*/ 156304 w 236664"/>
                <a:gd name="T27" fmla="*/ 221043 h 221086"/>
                <a:gd name="T28" fmla="*/ 189460 w 236664"/>
                <a:gd name="T29" fmla="*/ 189465 h 221086"/>
                <a:gd name="T30" fmla="*/ 189460 w 236664"/>
                <a:gd name="T31" fmla="*/ 189465 h 221086"/>
                <a:gd name="T32" fmla="*/ 221986 w 236664"/>
                <a:gd name="T33" fmla="*/ 103731 h 221086"/>
                <a:gd name="T34" fmla="*/ 234933 w 236664"/>
                <a:gd name="T35" fmla="*/ 48154 h 22108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779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AF5ED6D1-F1DE-4CC6-95EE-3AB306B8F664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B286854C-1ACD-4115-B945-7C6D4BDD0797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52CC3C-91B1-4DBD-B14D-F30A1023134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DF03774C-D12B-4B4E-91B8-494230796920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30588E55-4664-4C73-BCF4-DDEE71889B4F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56BA9279-E5F4-4C7B-8B90-6348E1921390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83AE0B48-A7F2-4DC2-BE35-A8828AAE11D1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B4EA1D95-1EE5-449A-AED1-AE42A3857B9B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1A7F17CB-EAC0-4330-B92F-0CE18BD55BF5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23B62619-5C2E-4BA2-ADA7-F15ED875E875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7350107B-82D4-4826-8BE7-690CD1B5F0E4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D">
                  <a:latin typeface="+mn-lt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/>
      <p:bldP spid="218" grpId="0" animBg="1"/>
      <p:bldP spid="220" grpId="0" animBg="1"/>
      <p:bldP spid="221" grpId="0"/>
      <p:bldP spid="222" grpId="0"/>
      <p:bldP spid="223" grpId="0"/>
      <p:bldP spid="224" grpId="0"/>
      <p:bldP spid="226" grpId="0" animBg="1"/>
      <p:bldP spid="2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CEBE2"/>
      </a:accent1>
      <a:accent2>
        <a:srgbClr val="8FD2C1"/>
      </a:accent2>
      <a:accent3>
        <a:srgbClr val="FE6B1A"/>
      </a:accent3>
      <a:accent4>
        <a:srgbClr val="FE6976"/>
      </a:accent4>
      <a:accent5>
        <a:srgbClr val="70BCEE"/>
      </a:accent5>
      <a:accent6>
        <a:srgbClr val="799AED"/>
      </a:accent6>
      <a:hlink>
        <a:srgbClr val="8F8F8F"/>
      </a:hlink>
      <a:folHlink>
        <a:srgbClr val="A5A5A5"/>
      </a:folHlink>
    </a:clrScheme>
    <a:fontScheme name="006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95521</TotalTime>
  <Words>1739</Words>
  <Application>Microsoft Office PowerPoint</Application>
  <PresentationFormat>Widescreen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Open Sans</vt:lpstr>
      <vt:lpstr>Arial</vt:lpstr>
      <vt:lpstr>Roboto Black</vt:lpstr>
      <vt:lpstr>Calibri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2560</cp:revision>
  <cp:lastPrinted>2019-09-17T09:29:31Z</cp:lastPrinted>
  <dcterms:created xsi:type="dcterms:W3CDTF">2017-01-10T11:09:36Z</dcterms:created>
  <dcterms:modified xsi:type="dcterms:W3CDTF">2020-11-16T03:59:08Z</dcterms:modified>
  <cp:category/>
</cp:coreProperties>
</file>