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3024554"/>
            <a:ext cx="3477176" cy="808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801590"/>
            <a:ext cx="3299207" cy="8407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74985"/>
            <a:ext cx="3419852" cy="832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661138"/>
            <a:ext cx="3829050" cy="1535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276006"/>
            <a:ext cx="3167093" cy="584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0985"/>
            <a:ext cx="6553200" cy="4879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403230"/>
            <a:ext cx="3038852" cy="8109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73569"/>
            <a:ext cx="2061557" cy="1152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497015"/>
            <a:ext cx="5439750" cy="1117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39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5969"/>
            <a:ext cx="4477871" cy="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473569"/>
            <a:ext cx="3209731" cy="800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369976"/>
            <a:ext cx="3669037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50830"/>
            <a:ext cx="3128963" cy="820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215662"/>
            <a:ext cx="2873968" cy="812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0431"/>
            <a:ext cx="2041357" cy="11371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39815"/>
            <a:ext cx="3419852" cy="7972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860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2775516"/>
            <a:ext cx="2713071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2775516"/>
            <a:ext cx="2713070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035674"/>
            <a:ext cx="5730744" cy="3822326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593595" y="4980071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3774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0" y="3123210"/>
            <a:ext cx="4633563" cy="3734790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CA55B4-48F4-2944-81B3-974484A8A4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56" t="25517" b="12500"/>
          <a:stretch>
            <a:fillRect/>
          </a:stretch>
        </p:blipFill>
        <p:spPr>
          <a:xfrm>
            <a:off x="6267449" y="855023"/>
            <a:ext cx="2876551" cy="6002977"/>
          </a:xfrm>
          <a:custGeom>
            <a:avLst/>
            <a:gdLst>
              <a:gd name="connsiteX0" fmla="*/ 574774 w 2876551"/>
              <a:gd name="connsiteY0" fmla="*/ 0 h 6002977"/>
              <a:gd name="connsiteX1" fmla="*/ 2876551 w 2876551"/>
              <a:gd name="connsiteY1" fmla="*/ 0 h 6002977"/>
              <a:gd name="connsiteX2" fmla="*/ 2876551 w 2876551"/>
              <a:gd name="connsiteY2" fmla="*/ 6002977 h 6002977"/>
              <a:gd name="connsiteX3" fmla="*/ 0 w 2876551"/>
              <a:gd name="connsiteY3" fmla="*/ 6002977 h 6002977"/>
              <a:gd name="connsiteX4" fmla="*/ 0 w 2876551"/>
              <a:gd name="connsiteY4" fmla="*/ 574774 h 6002977"/>
              <a:gd name="connsiteX5" fmla="*/ 574774 w 2876551"/>
              <a:gd name="connsiteY5" fmla="*/ 0 h 600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1" h="6002977">
                <a:moveTo>
                  <a:pt x="574774" y="0"/>
                </a:moveTo>
                <a:lnTo>
                  <a:pt x="2876551" y="0"/>
                </a:lnTo>
                <a:lnTo>
                  <a:pt x="2876551" y="6002977"/>
                </a:lnTo>
                <a:lnTo>
                  <a:pt x="0" y="6002977"/>
                </a:lnTo>
                <a:lnTo>
                  <a:pt x="0" y="574774"/>
                </a:lnTo>
                <a:cubicBezTo>
                  <a:pt x="0" y="257335"/>
                  <a:pt x="257335" y="0"/>
                  <a:pt x="574774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46" name="PpHolder5">
            <a:extLst>
              <a:ext uri="{FF2B5EF4-FFF2-40B4-BE49-F238E27FC236}">
                <a16:creationId xmlns:a16="http://schemas.microsoft.com/office/drawing/2014/main" id="{BAFDEAF8-F3FA-40C1-9AF8-452D96783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40972" r="78750" b="46944"/>
          <a:stretch>
            <a:fillRect/>
          </a:stretch>
        </p:blipFill>
        <p:spPr>
          <a:xfrm>
            <a:off x="1114427" y="2809878"/>
            <a:ext cx="828674" cy="828675"/>
          </a:xfrm>
          <a:custGeom>
            <a:avLst/>
            <a:gdLst>
              <a:gd name="connsiteX0" fmla="*/ 414337 w 828674"/>
              <a:gd name="connsiteY0" fmla="*/ 0 h 828675"/>
              <a:gd name="connsiteX1" fmla="*/ 828674 w 828674"/>
              <a:gd name="connsiteY1" fmla="*/ 414338 h 828675"/>
              <a:gd name="connsiteX2" fmla="*/ 414337 w 828674"/>
              <a:gd name="connsiteY2" fmla="*/ 828675 h 828675"/>
              <a:gd name="connsiteX3" fmla="*/ 0 w 828674"/>
              <a:gd name="connsiteY3" fmla="*/ 414338 h 828675"/>
              <a:gd name="connsiteX4" fmla="*/ 414337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7" y="0"/>
                </a:moveTo>
                <a:cubicBezTo>
                  <a:pt x="643168" y="0"/>
                  <a:pt x="828674" y="185505"/>
                  <a:pt x="828674" y="414338"/>
                </a:cubicBezTo>
                <a:cubicBezTo>
                  <a:pt x="828674" y="643170"/>
                  <a:pt x="643168" y="828675"/>
                  <a:pt x="414337" y="828675"/>
                </a:cubicBezTo>
                <a:cubicBezTo>
                  <a:pt x="185504" y="828675"/>
                  <a:pt x="0" y="643170"/>
                  <a:pt x="0" y="414338"/>
                </a:cubicBezTo>
                <a:cubicBezTo>
                  <a:pt x="0" y="185505"/>
                  <a:pt x="185504" y="0"/>
                  <a:pt x="414337" y="0"/>
                </a:cubicBezTo>
                <a:close/>
              </a:path>
            </a:pathLst>
          </a:custGeom>
        </p:spPr>
      </p:pic>
      <p:pic>
        <p:nvPicPr>
          <p:cNvPr id="43" name="PpHolder6">
            <a:extLst>
              <a:ext uri="{FF2B5EF4-FFF2-40B4-BE49-F238E27FC236}">
                <a16:creationId xmlns:a16="http://schemas.microsoft.com/office/drawing/2014/main" id="{C2D190E4-3159-4745-9F18-0510C3EE3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40972" r="51094" b="46944"/>
          <a:stretch>
            <a:fillRect/>
          </a:stretch>
        </p:blipFill>
        <p:spPr>
          <a:xfrm>
            <a:off x="3643316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C9875974-3550-4415-A28C-F3D314C2A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40972" r="23438" b="46944"/>
          <a:stretch>
            <a:fillRect/>
          </a:stretch>
        </p:blipFill>
        <p:spPr>
          <a:xfrm>
            <a:off x="6172201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70" name="PpHolder7">
            <a:extLst>
              <a:ext uri="{FF2B5EF4-FFF2-40B4-BE49-F238E27FC236}">
                <a16:creationId xmlns:a16="http://schemas.microsoft.com/office/drawing/2014/main" id="{E1701930-6B9C-4F7A-9141-563C5D1318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26912" r="75870" b="58699"/>
          <a:stretch>
            <a:fillRect/>
          </a:stretch>
        </p:blipFill>
        <p:spPr>
          <a:xfrm>
            <a:off x="1219674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7"/>
                  <a:pt x="765896" y="986799"/>
                  <a:pt x="493401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057F17A8-7DE9-4741-AA86-4AD023990C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6112" r="75870" b="29499"/>
          <a:stretch>
            <a:fillRect/>
          </a:stretch>
        </p:blipFill>
        <p:spPr>
          <a:xfrm>
            <a:off x="1219674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6"/>
                  <a:pt x="765896" y="986799"/>
                  <a:pt x="493401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pic>
        <p:nvPicPr>
          <p:cNvPr id="65" name="PpHolder10">
            <a:extLst>
              <a:ext uri="{FF2B5EF4-FFF2-40B4-BE49-F238E27FC236}">
                <a16:creationId xmlns:a16="http://schemas.microsoft.com/office/drawing/2014/main" id="{AB031B9E-5AD2-427E-85A3-FBB4CD3EE9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26912" r="55522" b="58699"/>
          <a:stretch>
            <a:fillRect/>
          </a:stretch>
        </p:blipFill>
        <p:spPr>
          <a:xfrm>
            <a:off x="3080232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7"/>
                  <a:pt x="765897" y="986799"/>
                  <a:pt x="493401" y="986799"/>
                </a:cubicBezTo>
                <a:cubicBezTo>
                  <a:pt x="220905" y="986799"/>
                  <a:pt x="0" y="765897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4" name="PpHolder11">
            <a:extLst>
              <a:ext uri="{FF2B5EF4-FFF2-40B4-BE49-F238E27FC236}">
                <a16:creationId xmlns:a16="http://schemas.microsoft.com/office/drawing/2014/main" id="{AF830B91-092C-4A80-B114-C5FBD9D20A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6112" r="55522" b="29499"/>
          <a:stretch>
            <a:fillRect/>
          </a:stretch>
        </p:blipFill>
        <p:spPr>
          <a:xfrm>
            <a:off x="3080232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6"/>
                  <a:pt x="765897" y="986799"/>
                  <a:pt x="493401" y="986799"/>
                </a:cubicBezTo>
                <a:cubicBezTo>
                  <a:pt x="220905" y="986799"/>
                  <a:pt x="0" y="765896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F9872BFE-7C1B-413F-81A4-D169C3E68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26912" r="35175" b="58699"/>
          <a:stretch>
            <a:fillRect/>
          </a:stretch>
        </p:blipFill>
        <p:spPr>
          <a:xfrm>
            <a:off x="4940792" y="1845612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7"/>
                  <a:pt x="765896" y="986799"/>
                  <a:pt x="493400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pic>
        <p:nvPicPr>
          <p:cNvPr id="62" name="PpHolder13">
            <a:extLst>
              <a:ext uri="{FF2B5EF4-FFF2-40B4-BE49-F238E27FC236}">
                <a16:creationId xmlns:a16="http://schemas.microsoft.com/office/drawing/2014/main" id="{CC74A7F9-B65B-4A98-A87E-105EE2F29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26973" r="14828" b="58638"/>
          <a:stretch>
            <a:fillRect/>
          </a:stretch>
        </p:blipFill>
        <p:spPr>
          <a:xfrm>
            <a:off x="6801350" y="1849826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0D9120E9-1391-4D6E-A3FA-F59AF64A5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750" r="53333" b="34239"/>
          <a:stretch>
            <a:fillRect/>
          </a:stretch>
        </p:blipFill>
        <p:spPr>
          <a:xfrm>
            <a:off x="847348" y="1628776"/>
            <a:ext cx="3419854" cy="2881106"/>
          </a:xfrm>
          <a:custGeom>
            <a:avLst/>
            <a:gdLst>
              <a:gd name="connsiteX0" fmla="*/ 0 w 3419854"/>
              <a:gd name="connsiteY0" fmla="*/ 0 h 2881106"/>
              <a:gd name="connsiteX1" fmla="*/ 3419854 w 3419854"/>
              <a:gd name="connsiteY1" fmla="*/ 0 h 2881106"/>
              <a:gd name="connsiteX2" fmla="*/ 3419854 w 3419854"/>
              <a:gd name="connsiteY2" fmla="*/ 2881106 h 2881106"/>
              <a:gd name="connsiteX3" fmla="*/ 0 w 3419854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4" h="2881106">
                <a:moveTo>
                  <a:pt x="0" y="0"/>
                </a:moveTo>
                <a:lnTo>
                  <a:pt x="3419854" y="0"/>
                </a:lnTo>
                <a:lnTo>
                  <a:pt x="3419854" y="2881106"/>
                </a:lnTo>
                <a:lnTo>
                  <a:pt x="0" y="2881106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58613" y="17658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488872" y="1312953"/>
            <a:ext cx="4655127" cy="5545047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C004EE43-115E-471D-8112-6C853094A3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21366" r="44271" b="21366"/>
          <a:stretch>
            <a:fillRect/>
          </a:stretch>
        </p:blipFill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3" y="0"/>
                  <a:pt x="3927476" y="879195"/>
                  <a:pt x="3927476" y="1963738"/>
                </a:cubicBezTo>
                <a:cubicBezTo>
                  <a:pt x="3927476" y="3048281"/>
                  <a:pt x="3048283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04710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pic>
        <p:nvPicPr>
          <p:cNvPr id="64" name="PpHolder3">
            <a:extLst>
              <a:ext uri="{FF2B5EF4-FFF2-40B4-BE49-F238E27FC236}">
                <a16:creationId xmlns:a16="http://schemas.microsoft.com/office/drawing/2014/main" id="{BBCB77E7-F448-499D-A99A-3CE63037A6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5608" r="36973" b="33663"/>
          <a:stretch>
            <a:fillRect/>
          </a:stretch>
        </p:blipFill>
        <p:spPr>
          <a:xfrm>
            <a:off x="3380856" y="3127819"/>
            <a:ext cx="2382292" cy="1421559"/>
          </a:xfrm>
          <a:custGeom>
            <a:avLst/>
            <a:gdLst>
              <a:gd name="connsiteX0" fmla="*/ 80277 w 2382292"/>
              <a:gd name="connsiteY0" fmla="*/ 0 h 1421559"/>
              <a:gd name="connsiteX1" fmla="*/ 2302017 w 2382292"/>
              <a:gd name="connsiteY1" fmla="*/ 0 h 1421559"/>
              <a:gd name="connsiteX2" fmla="*/ 2382292 w 2382292"/>
              <a:gd name="connsiteY2" fmla="*/ 80276 h 1421559"/>
              <a:gd name="connsiteX3" fmla="*/ 2382292 w 2382292"/>
              <a:gd name="connsiteY3" fmla="*/ 1341284 h 1421559"/>
              <a:gd name="connsiteX4" fmla="*/ 2302017 w 2382292"/>
              <a:gd name="connsiteY4" fmla="*/ 1421559 h 1421559"/>
              <a:gd name="connsiteX5" fmla="*/ 80277 w 2382292"/>
              <a:gd name="connsiteY5" fmla="*/ 1421559 h 1421559"/>
              <a:gd name="connsiteX6" fmla="*/ 0 w 2382292"/>
              <a:gd name="connsiteY6" fmla="*/ 1341284 h 1421559"/>
              <a:gd name="connsiteX7" fmla="*/ 0 w 2382292"/>
              <a:gd name="connsiteY7" fmla="*/ 80276 h 1421559"/>
              <a:gd name="connsiteX8" fmla="*/ 80277 w 2382292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2" h="1421559">
                <a:moveTo>
                  <a:pt x="80277" y="0"/>
                </a:moveTo>
                <a:lnTo>
                  <a:pt x="2302017" y="0"/>
                </a:lnTo>
                <a:cubicBezTo>
                  <a:pt x="2346351" y="0"/>
                  <a:pt x="2382292" y="35941"/>
                  <a:pt x="2382292" y="80276"/>
                </a:cubicBezTo>
                <a:lnTo>
                  <a:pt x="2382292" y="1341284"/>
                </a:lnTo>
                <a:cubicBezTo>
                  <a:pt x="2382292" y="1385618"/>
                  <a:pt x="2346351" y="1421559"/>
                  <a:pt x="2302017" y="1421559"/>
                </a:cubicBezTo>
                <a:lnTo>
                  <a:pt x="80277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7" y="0"/>
                </a:cubicBezTo>
                <a:close/>
              </a:path>
            </a:pathLst>
          </a:custGeom>
        </p:spPr>
      </p:pic>
      <p:pic>
        <p:nvPicPr>
          <p:cNvPr id="63" name="PpHolder4">
            <a:extLst>
              <a:ext uri="{FF2B5EF4-FFF2-40B4-BE49-F238E27FC236}">
                <a16:creationId xmlns:a16="http://schemas.microsoft.com/office/drawing/2014/main" id="{5E47CB2E-CD85-4425-B7CF-BB74802E4B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23068" r="9267" b="56204"/>
          <a:stretch>
            <a:fillRect/>
          </a:stretch>
        </p:blipFill>
        <p:spPr>
          <a:xfrm>
            <a:off x="4642728" y="1581996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60" name="PpHolder5">
            <a:extLst>
              <a:ext uri="{FF2B5EF4-FFF2-40B4-BE49-F238E27FC236}">
                <a16:creationId xmlns:a16="http://schemas.microsoft.com/office/drawing/2014/main" id="{36C263A7-A0F5-4458-A630-C995B2172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5608" r="9267" b="33663"/>
          <a:stretch>
            <a:fillRect/>
          </a:stretch>
        </p:blipFill>
        <p:spPr>
          <a:xfrm>
            <a:off x="5914363" y="3127819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2EC3ABDF-AF0E-448F-895D-A34AFFBDD0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5608" r="64680" b="33663"/>
          <a:stretch>
            <a:fillRect/>
          </a:stretch>
        </p:blipFill>
        <p:spPr>
          <a:xfrm>
            <a:off x="847349" y="3127819"/>
            <a:ext cx="2382294" cy="1421559"/>
          </a:xfrm>
          <a:custGeom>
            <a:avLst/>
            <a:gdLst>
              <a:gd name="connsiteX0" fmla="*/ 80276 w 2382294"/>
              <a:gd name="connsiteY0" fmla="*/ 0 h 1421559"/>
              <a:gd name="connsiteX1" fmla="*/ 2302018 w 2382294"/>
              <a:gd name="connsiteY1" fmla="*/ 0 h 1421559"/>
              <a:gd name="connsiteX2" fmla="*/ 2382294 w 2382294"/>
              <a:gd name="connsiteY2" fmla="*/ 80276 h 1421559"/>
              <a:gd name="connsiteX3" fmla="*/ 2382294 w 2382294"/>
              <a:gd name="connsiteY3" fmla="*/ 1341284 h 1421559"/>
              <a:gd name="connsiteX4" fmla="*/ 2302018 w 2382294"/>
              <a:gd name="connsiteY4" fmla="*/ 1421559 h 1421559"/>
              <a:gd name="connsiteX5" fmla="*/ 80276 w 2382294"/>
              <a:gd name="connsiteY5" fmla="*/ 1421559 h 1421559"/>
              <a:gd name="connsiteX6" fmla="*/ 0 w 2382294"/>
              <a:gd name="connsiteY6" fmla="*/ 1341284 h 1421559"/>
              <a:gd name="connsiteX7" fmla="*/ 0 w 2382294"/>
              <a:gd name="connsiteY7" fmla="*/ 80276 h 1421559"/>
              <a:gd name="connsiteX8" fmla="*/ 80276 w 2382294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4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4" y="35941"/>
                  <a:pt x="2382294" y="80276"/>
                </a:cubicBezTo>
                <a:lnTo>
                  <a:pt x="2382294" y="1341284"/>
                </a:lnTo>
                <a:cubicBezTo>
                  <a:pt x="2382294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</p:spPr>
      </p:pic>
      <p:pic>
        <p:nvPicPr>
          <p:cNvPr id="42" name="PpHolder7">
            <a:extLst>
              <a:ext uri="{FF2B5EF4-FFF2-40B4-BE49-F238E27FC236}">
                <a16:creationId xmlns:a16="http://schemas.microsoft.com/office/drawing/2014/main" id="{88FA95AE-7FAF-40B7-9D22-5512CB0C88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068" r="50773" b="56204"/>
          <a:stretch>
            <a:fillRect/>
          </a:stretch>
        </p:blipFill>
        <p:spPr>
          <a:xfrm>
            <a:off x="847348" y="1581996"/>
            <a:ext cx="3653928" cy="1421559"/>
          </a:xfrm>
          <a:custGeom>
            <a:avLst/>
            <a:gdLst>
              <a:gd name="connsiteX0" fmla="*/ 80276 w 3653928"/>
              <a:gd name="connsiteY0" fmla="*/ 0 h 1421559"/>
              <a:gd name="connsiteX1" fmla="*/ 3573653 w 3653928"/>
              <a:gd name="connsiteY1" fmla="*/ 0 h 1421559"/>
              <a:gd name="connsiteX2" fmla="*/ 3653928 w 3653928"/>
              <a:gd name="connsiteY2" fmla="*/ 80276 h 1421559"/>
              <a:gd name="connsiteX3" fmla="*/ 3653928 w 3653928"/>
              <a:gd name="connsiteY3" fmla="*/ 1341284 h 1421559"/>
              <a:gd name="connsiteX4" fmla="*/ 3573653 w 3653928"/>
              <a:gd name="connsiteY4" fmla="*/ 1421559 h 1421559"/>
              <a:gd name="connsiteX5" fmla="*/ 80276 w 3653928"/>
              <a:gd name="connsiteY5" fmla="*/ 1421559 h 1421559"/>
              <a:gd name="connsiteX6" fmla="*/ 0 w 3653928"/>
              <a:gd name="connsiteY6" fmla="*/ 1341284 h 1421559"/>
              <a:gd name="connsiteX7" fmla="*/ 0 w 3653928"/>
              <a:gd name="connsiteY7" fmla="*/ 80276 h 1421559"/>
              <a:gd name="connsiteX8" fmla="*/ 80276 w 3653928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8" h="1421559">
                <a:moveTo>
                  <a:pt x="80276" y="0"/>
                </a:moveTo>
                <a:lnTo>
                  <a:pt x="3573653" y="0"/>
                </a:lnTo>
                <a:cubicBezTo>
                  <a:pt x="3617986" y="0"/>
                  <a:pt x="3653928" y="35941"/>
                  <a:pt x="3653928" y="80276"/>
                </a:cubicBezTo>
                <a:lnTo>
                  <a:pt x="3653928" y="1341284"/>
                </a:lnTo>
                <a:cubicBezTo>
                  <a:pt x="3653928" y="1385618"/>
                  <a:pt x="3617986" y="1421559"/>
                  <a:pt x="3573653" y="1421559"/>
                </a:cubicBezTo>
                <a:lnTo>
                  <a:pt x="80276" y="1421559"/>
                </a:lnTo>
                <a:cubicBezTo>
                  <a:pt x="35943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3" y="0"/>
                  <a:pt x="80276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1FA6A55-EC4C-484C-893C-67BF837DC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6914" r="60000" b="45829"/>
          <a:stretch>
            <a:fillRect/>
          </a:stretch>
        </p:blipFill>
        <p:spPr>
          <a:xfrm>
            <a:off x="1828804" y="1845774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BD2BE3BE-FF08-4563-9952-5C9DB75626B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22743" r="40000" b="50000"/>
          <a:stretch>
            <a:fillRect/>
          </a:stretch>
        </p:blipFill>
        <p:spPr>
          <a:xfrm>
            <a:off x="3657605" y="1559701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17282CC2-1B1B-442D-BBDA-DAB645C765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26914" r="20000" b="45829"/>
          <a:stretch>
            <a:fillRect/>
          </a:stretch>
        </p:blipFill>
        <p:spPr>
          <a:xfrm>
            <a:off x="5486400" y="1845773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4" name="PpHolder4">
            <a:extLst>
              <a:ext uri="{FF2B5EF4-FFF2-40B4-BE49-F238E27FC236}">
                <a16:creationId xmlns:a16="http://schemas.microsoft.com/office/drawing/2014/main" id="{3F4A26D7-7128-4259-A661-9F6F08073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22743" b="50000"/>
          <a:stretch>
            <a:fillRect/>
          </a:stretch>
        </p:blipFill>
        <p:spPr>
          <a:xfrm>
            <a:off x="7315200" y="155970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C5310927-2CD6-4548-8AB5-2F8DA0274C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43" r="80000" b="50000"/>
          <a:stretch>
            <a:fillRect/>
          </a:stretch>
        </p:blipFill>
        <p:spPr>
          <a:xfrm>
            <a:off x="4" y="1559703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4897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197894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BD74DE1-A087-4A0D-A161-0471AC2DC1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5926" r="35972" b="22953"/>
          <a:stretch>
            <a:fillRect/>
          </a:stretch>
        </p:blipFill>
        <p:spPr>
          <a:xfrm>
            <a:off x="3289305" y="2463803"/>
            <a:ext cx="2565399" cy="2820048"/>
          </a:xfrm>
          <a:custGeom>
            <a:avLst/>
            <a:gdLst>
              <a:gd name="connsiteX0" fmla="*/ 0 w 2565399"/>
              <a:gd name="connsiteY0" fmla="*/ 0 h 2820048"/>
              <a:gd name="connsiteX1" fmla="*/ 2565399 w 2565399"/>
              <a:gd name="connsiteY1" fmla="*/ 0 h 2820048"/>
              <a:gd name="connsiteX2" fmla="*/ 2565399 w 2565399"/>
              <a:gd name="connsiteY2" fmla="*/ 2820048 h 2820048"/>
              <a:gd name="connsiteX3" fmla="*/ 0 w 2565399"/>
              <a:gd name="connsiteY3" fmla="*/ 2820048 h 2820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399" h="2820048">
                <a:moveTo>
                  <a:pt x="0" y="0"/>
                </a:moveTo>
                <a:lnTo>
                  <a:pt x="2565399" y="0"/>
                </a:lnTo>
                <a:lnTo>
                  <a:pt x="2565399" y="2820048"/>
                </a:lnTo>
                <a:lnTo>
                  <a:pt x="0" y="2820048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F89FFAFE-2E6D-4668-82D0-588A29304B4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5926" r="65845" b="44907"/>
          <a:stretch>
            <a:fillRect/>
          </a:stretch>
        </p:blipFill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69B51A8B-107E-4C15-B6DE-8C2AE401A3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57880" r="65845" b="22953"/>
          <a:stretch>
            <a:fillRect/>
          </a:stretch>
        </p:blipFill>
        <p:spPr>
          <a:xfrm>
            <a:off x="914402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28" name="PpHolder5">
            <a:extLst>
              <a:ext uri="{FF2B5EF4-FFF2-40B4-BE49-F238E27FC236}">
                <a16:creationId xmlns:a16="http://schemas.microsoft.com/office/drawing/2014/main" id="{D3B86F3E-F0D5-4C78-B132-74198AF8E2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5926" r="10000" b="44907"/>
          <a:stretch>
            <a:fillRect/>
          </a:stretch>
        </p:blipFill>
        <p:spPr>
          <a:xfrm>
            <a:off x="6020833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366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C856C01-8893-442B-BD1C-58E1C0F40A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25714" r="50358" b="23361"/>
          <a:stretch>
            <a:fillRect/>
          </a:stretch>
        </p:blipFill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5301" y="21278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B10810E-9245-4632-8D05-146829CA9E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24682" r="36591" b="25864"/>
          <a:stretch>
            <a:fillRect/>
          </a:stretch>
        </p:blipFill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792085" y="216228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all over, and edged away from his companion. A dentist! A dentist good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205220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23BEC2D2-04CC-44A3-A91C-C4BCDFC58D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9" t="53494" r="36179" b="34556"/>
          <a:stretch>
            <a:fillRect/>
          </a:stretch>
        </p:blipFill>
        <p:spPr>
          <a:xfrm>
            <a:off x="5016264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4F093725-1DE9-41CE-AD85-30776A573D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3494" r="78638" b="34556"/>
          <a:stretch>
            <a:fillRect/>
          </a:stretch>
        </p:blipFill>
        <p:spPr>
          <a:xfrm>
            <a:off x="1133869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1838592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71AA94-261A-2C41-A6ED-44B5CE3B7F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1" t="44024" r="38891" b="13342"/>
          <a:stretch>
            <a:fillRect/>
          </a:stretch>
        </p:blipFill>
        <p:spPr>
          <a:xfrm>
            <a:off x="3114140" y="2662029"/>
            <a:ext cx="2915728" cy="4195971"/>
          </a:xfrm>
          <a:custGeom>
            <a:avLst/>
            <a:gdLst>
              <a:gd name="connsiteX0" fmla="*/ 1457864 w 2915728"/>
              <a:gd name="connsiteY0" fmla="*/ 0 h 4195971"/>
              <a:gd name="connsiteX1" fmla="*/ 2915728 w 2915728"/>
              <a:gd name="connsiteY1" fmla="*/ 1457864 h 4195971"/>
              <a:gd name="connsiteX2" fmla="*/ 2915728 w 2915728"/>
              <a:gd name="connsiteY2" fmla="*/ 4195971 h 4195971"/>
              <a:gd name="connsiteX3" fmla="*/ 0 w 2915728"/>
              <a:gd name="connsiteY3" fmla="*/ 4195971 h 4195971"/>
              <a:gd name="connsiteX4" fmla="*/ 0 w 2915728"/>
              <a:gd name="connsiteY4" fmla="*/ 1457864 h 4195971"/>
              <a:gd name="connsiteX5" fmla="*/ 1457864 w 2915728"/>
              <a:gd name="connsiteY5" fmla="*/ 0 h 4195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8" h="4195971">
                <a:moveTo>
                  <a:pt x="1457864" y="0"/>
                </a:moveTo>
                <a:cubicBezTo>
                  <a:pt x="2263020" y="0"/>
                  <a:pt x="2915728" y="652708"/>
                  <a:pt x="2915728" y="1457864"/>
                </a:cubicBezTo>
                <a:lnTo>
                  <a:pt x="2915728" y="4195971"/>
                </a:lnTo>
                <a:lnTo>
                  <a:pt x="0" y="4195971"/>
                </a:lnTo>
                <a:lnTo>
                  <a:pt x="0" y="1457864"/>
                </a:lnTo>
                <a:cubicBezTo>
                  <a:pt x="0" y="652708"/>
                  <a:pt x="652708" y="0"/>
                  <a:pt x="1457864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776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08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6" y="401265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6" y="361260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7" y="4197158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8" y="3724793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pHolder1">
            <a:extLst>
              <a:ext uri="{FF2B5EF4-FFF2-40B4-BE49-F238E27FC236}">
                <a16:creationId xmlns:a16="http://schemas.microsoft.com/office/drawing/2014/main" id="{CCD8344C-6EE6-4311-80CE-975749ADDD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r="63676" b="12500"/>
          <a:stretch>
            <a:fillRect/>
          </a:stretch>
        </p:blipFill>
        <p:spPr>
          <a:xfrm>
            <a:off x="2" y="857250"/>
            <a:ext cx="3321426" cy="5143500"/>
          </a:xfrm>
          <a:custGeom>
            <a:avLst/>
            <a:gdLst>
              <a:gd name="connsiteX0" fmla="*/ 0 w 3321426"/>
              <a:gd name="connsiteY0" fmla="*/ 0 h 5143500"/>
              <a:gd name="connsiteX1" fmla="*/ 3321426 w 3321426"/>
              <a:gd name="connsiteY1" fmla="*/ 0 h 5143500"/>
              <a:gd name="connsiteX2" fmla="*/ 3321426 w 3321426"/>
              <a:gd name="connsiteY2" fmla="*/ 5143500 h 5143500"/>
              <a:gd name="connsiteX3" fmla="*/ 0 w 3321426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6" h="5143500">
                <a:moveTo>
                  <a:pt x="0" y="0"/>
                </a:moveTo>
                <a:lnTo>
                  <a:pt x="3321426" y="0"/>
                </a:lnTo>
                <a:lnTo>
                  <a:pt x="3321426" y="5143500"/>
                </a:lnTo>
                <a:lnTo>
                  <a:pt x="0" y="51435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60594" y="232853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3565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306424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30" name="PpHolder2">
            <a:extLst>
              <a:ext uri="{FF2B5EF4-FFF2-40B4-BE49-F238E27FC236}">
                <a16:creationId xmlns:a16="http://schemas.microsoft.com/office/drawing/2014/main" id="{DCFA6BEE-5658-49D7-B864-64F582A044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24949" r="52398" b="12500"/>
          <a:stretch>
            <a:fillRect/>
          </a:stretch>
        </p:blipFill>
        <p:spPr>
          <a:xfrm>
            <a:off x="853755" y="857251"/>
            <a:ext cx="3498981" cy="6000750"/>
          </a:xfrm>
          <a:custGeom>
            <a:avLst/>
            <a:gdLst>
              <a:gd name="connsiteX0" fmla="*/ 0 w 3498981"/>
              <a:gd name="connsiteY0" fmla="*/ 0 h 4289749"/>
              <a:gd name="connsiteX1" fmla="*/ 3498981 w 3498981"/>
              <a:gd name="connsiteY1" fmla="*/ 0 h 4289749"/>
              <a:gd name="connsiteX2" fmla="*/ 3498981 w 3498981"/>
              <a:gd name="connsiteY2" fmla="*/ 4289749 h 4289749"/>
              <a:gd name="connsiteX3" fmla="*/ 0 w 3498981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1" h="4289749">
                <a:moveTo>
                  <a:pt x="0" y="0"/>
                </a:moveTo>
                <a:lnTo>
                  <a:pt x="3498981" y="0"/>
                </a:lnTo>
                <a:lnTo>
                  <a:pt x="3498981" y="4289749"/>
                </a:lnTo>
                <a:lnTo>
                  <a:pt x="0" y="4289749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90444"/>
            <a:ext cx="3209731" cy="800346"/>
          </a:xfrm>
        </p:spPr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39893" y="205662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718107" y="2802577"/>
            <a:ext cx="4912111" cy="4055423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2B0E73C2-65C7-469F-BEB9-39C74C146E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67" r="56837" b="33367"/>
          <a:stretch>
            <a:fillRect/>
          </a:stretch>
        </p:blipFill>
        <p:spPr>
          <a:xfrm>
            <a:off x="3" y="2288336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7" y="0"/>
                  <a:pt x="3946849" y="510695"/>
                  <a:pt x="3946849" y="1140668"/>
                </a:cubicBezTo>
                <a:cubicBezTo>
                  <a:pt x="3946849" y="1770641"/>
                  <a:pt x="3436157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14389" y="194154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25883" y="19182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6175" y="17282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876799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652116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4991403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4991404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765528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765529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184717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6962331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09005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299652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Main Color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CEBE2"/>
      </a:accent1>
      <a:accent2>
        <a:srgbClr val="8FD2C1"/>
      </a:accent2>
      <a:accent3>
        <a:srgbClr val="FE6B1A"/>
      </a:accent3>
      <a:accent4>
        <a:srgbClr val="FE6976"/>
      </a:accent4>
      <a:accent5>
        <a:srgbClr val="70BCEE"/>
      </a:accent5>
      <a:accent6>
        <a:srgbClr val="799AED"/>
      </a:accent6>
      <a:hlink>
        <a:srgbClr val="8F8F8F"/>
      </a:hlink>
      <a:folHlink>
        <a:srgbClr val="A5A5A5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95550</TotalTime>
  <Words>1735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2599</cp:revision>
  <cp:lastPrinted>2019-09-17T09:29:31Z</cp:lastPrinted>
  <dcterms:created xsi:type="dcterms:W3CDTF">2017-01-10T11:09:36Z</dcterms:created>
  <dcterms:modified xsi:type="dcterms:W3CDTF">2020-11-16T03:47:22Z</dcterms:modified>
  <cp:category/>
</cp:coreProperties>
</file>