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355 Dark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95732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2591</cp:revision>
  <cp:lastPrinted>2019-09-17T09:29:31Z</cp:lastPrinted>
  <dcterms:created xsi:type="dcterms:W3CDTF">2017-01-10T11:09:36Z</dcterms:created>
  <dcterms:modified xsi:type="dcterms:W3CDTF">2020-11-16T03:49:56Z</dcterms:modified>
  <cp:category/>
</cp:coreProperties>
</file>