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13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83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3151" y="2904565"/>
            <a:ext cx="4636235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D38EB42-1667-924C-BA2C-7A757BADB5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369976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</p:bldLst>
      </p:timing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B2D53D-AD5E-D04C-8649-73B7D77912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5899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0DE6BCE-1183-3544-8C4C-0BA239F338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57748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D8C25A7-E15E-F94E-806C-484CE9D4C9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597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B2D53D-AD5E-D04C-8649-73B7D77912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6230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4978" y="3801590"/>
            <a:ext cx="4398942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003AD4A8-4D5F-DF4D-BFF6-AAA894221C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26230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768A1071-DD63-644F-A0BD-448B7C3D1B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06974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990D7A87-34D5-F545-B77A-991809014E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06974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7" name="Picture Placeholder 4">
            <a:extLst>
              <a:ext uri="{FF2B5EF4-FFF2-40B4-BE49-F238E27FC236}">
                <a16:creationId xmlns:a16="http://schemas.microsoft.com/office/drawing/2014/main" id="{3C5F0C05-9303-E940-85C7-95D5D2556A3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87718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59A42FD2-E609-0F4B-8B07-2E44B6D9AC2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68462" y="1323431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3" grpId="0" animBg="1"/>
      <p:bldP spid="15" grpId="0" animBg="1"/>
      <p:bldP spid="17" grpId="0" animBg="1"/>
      <p:bldP spid="19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9796" y="1028701"/>
            <a:ext cx="4559803" cy="384147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25064D-40CB-8D47-818D-FC6D1DD6A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7867" y="810683"/>
            <a:ext cx="5236633" cy="5236633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433" y="2369976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9796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5FC1C3C2-5D14-4F40-A397-BF83EDBD04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90302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348E2B11-0090-5E41-9FD5-C862C61E7D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29795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3C8548C-1675-BB4C-AB81-B28AFFC109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85812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E36B0E7-D70B-E344-AE35-C43E92B26D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7804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9795" y="5246843"/>
            <a:ext cx="4222790" cy="642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5BCFFE5E-839A-7F4B-B950-8F739C50F2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400" y="131802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9E0B0DF1-34E3-C34B-A3DF-687AEDB385B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6800" y="93659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66DB0122-B1B7-8346-9B4C-14171D31C6C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1318025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E441F4AD-1304-4E49-9AA2-B813B58163F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53600" y="936597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36599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200" y="4267201"/>
            <a:ext cx="8737600" cy="6755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4" grpId="0" animBg="1"/>
        </p:bldLst>
      </p:timing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579C0C2-7476-5F4C-8394-63DE744188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85733" y="2142066"/>
            <a:ext cx="3420534" cy="376006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68882369-899B-4941-9BEE-F5B72A7A36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19200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4C9D2A-2AC1-CB4E-91C7-9CE3180C7CB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19199" y="4149529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39A764B9-8530-DA4B-8DEB-DD4DBE2A5B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27773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3" grpId="0" animBg="1"/>
          <p:bldP spid="14" grpId="0" animBg="1"/>
          <p:bldP spid="1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3" grpId="0" animBg="1"/>
          <p:bldP spid="14" grpId="0" animBg="1"/>
          <p:bldP spid="19" grpId="0" animBg="1"/>
        </p:bldLst>
      </p:timing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62015" y="1208245"/>
            <a:ext cx="2190284" cy="4656666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2048068"/>
            <a:ext cx="4051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5498" y="1113904"/>
            <a:ext cx="3225338" cy="452212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612" y="2014816"/>
            <a:ext cx="2748742" cy="15762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9499" y="2312825"/>
            <a:ext cx="7253000" cy="1485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A6505DE-21C3-AA45-BDED-914637CE79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88348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EBF58A2-933B-FF49-8F5C-67CEB20CC6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1822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25064D-40CB-8D47-818D-FC6D1DD6A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52180" y="2406371"/>
            <a:ext cx="3887640" cy="445162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300" y="1621367"/>
            <a:ext cx="510540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31499C7E-8CA2-A64C-BFC5-250ADD1440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8566" cy="685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7458" y="2312895"/>
            <a:ext cx="5970495" cy="626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246" y="3711389"/>
            <a:ext cx="7061508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FF27DD-D6C1-9A49-9AF3-8FEE6CFB46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8335" y="1138334"/>
            <a:ext cx="4665307" cy="5719665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4024" y="2060922"/>
            <a:ext cx="427964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nodePh="1" p14:presetBounceEnd="5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FF27DD-D6C1-9A49-9AF3-8FEE6CFB46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908110"/>
            <a:ext cx="5262466" cy="3041780"/>
          </a:xfrm>
          <a:custGeom>
            <a:avLst/>
            <a:gdLst>
              <a:gd name="connsiteX0" fmla="*/ 0 w 5262466"/>
              <a:gd name="connsiteY0" fmla="*/ 0 h 3041780"/>
              <a:gd name="connsiteX1" fmla="*/ 3741576 w 5262466"/>
              <a:gd name="connsiteY1" fmla="*/ 0 h 3041780"/>
              <a:gd name="connsiteX2" fmla="*/ 5262466 w 5262466"/>
              <a:gd name="connsiteY2" fmla="*/ 1520890 h 3041780"/>
              <a:gd name="connsiteX3" fmla="*/ 3741576 w 5262466"/>
              <a:gd name="connsiteY3" fmla="*/ 3041780 h 3041780"/>
              <a:gd name="connsiteX4" fmla="*/ 0 w 5262466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6" h="3041780">
                <a:moveTo>
                  <a:pt x="0" y="0"/>
                </a:moveTo>
                <a:lnTo>
                  <a:pt x="3741576" y="0"/>
                </a:lnTo>
                <a:cubicBezTo>
                  <a:pt x="4581541" y="0"/>
                  <a:pt x="5262466" y="680926"/>
                  <a:pt x="5262466" y="1520890"/>
                </a:cubicBezTo>
                <a:cubicBezTo>
                  <a:pt x="5262466" y="2360854"/>
                  <a:pt x="4581541" y="3041780"/>
                  <a:pt x="3741576" y="3041780"/>
                </a:cubicBezTo>
                <a:lnTo>
                  <a:pt x="0" y="304178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851" y="1799665"/>
            <a:ext cx="4171950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1179" y="1768668"/>
            <a:ext cx="3831957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38" y="2662989"/>
            <a:ext cx="2721809" cy="1532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628650" y="344722"/>
            <a:ext cx="1551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9923112" y="389461"/>
            <a:ext cx="1905000" cy="247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540915" y="2775515"/>
            <a:ext cx="3617428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8033659" y="2775515"/>
            <a:ext cx="3617427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124638" y="2523067"/>
            <a:ext cx="6499287" cy="4334933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493091" y="2904565"/>
            <a:ext cx="746236" cy="1048870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6807748" y="3120582"/>
            <a:ext cx="385280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1200" b="1" dirty="0"/>
              <a:t>He shuddered all over, and edged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3840221" y="2198235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6124793" y="5497094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3641161" y="1777957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1219199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1219200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4662926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4662927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8106654" y="489905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8106655" y="464905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Three</a:t>
            </a:r>
            <a:endParaRPr lang="en-US" sz="140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4971224" y="2549105"/>
            <a:ext cx="2249551" cy="1538861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8384941" y="2612544"/>
            <a:ext cx="2249550" cy="1489712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526865" y="2636927"/>
            <a:ext cx="2249551" cy="1360552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4362450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7863326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7687077" y="1957764"/>
            <a:ext cx="551470" cy="3034946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8154231" y="3593464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4522922" y="4332075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891613" y="3298367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2115355" y="2386910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5746660" y="3401632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9377966" y="2603142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814034" y="2741148"/>
            <a:ext cx="3281966" cy="660484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1031621" y="3775117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1031622" y="352510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4662925" y="479469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4662926" y="454469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8294229" y="4010583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8294230" y="3760574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10076645" y="2952482"/>
            <a:ext cx="2115355" cy="9659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2115354" y="2571871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01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5746660" y="3586496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02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9377966" y="2783204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03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580881" y="1800240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1928</a:t>
            </a:r>
            <a:endParaRPr lang="en-US" sz="2400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5212185" y="2638428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1987</a:t>
            </a:r>
            <a:endParaRPr lang="en-US" sz="2400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8843489" y="2031072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1998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8154223" y="4241124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814034" y="2517762"/>
            <a:ext cx="3281966" cy="402004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4522918" y="2764085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891613" y="3501343"/>
            <a:ext cx="3146151" cy="1576154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0" y="2952482"/>
            <a:ext cx="2115355" cy="9659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2115355" y="2570426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5746660" y="1819083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9377966" y="3285165"/>
            <a:ext cx="698679" cy="69867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1031621" y="3956256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1031622" y="3706247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4662925" y="3209773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4662926" y="2959764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8294229" y="4692606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8294230" y="4442597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7527952" y="1085810"/>
            <a:ext cx="1116742" cy="3281967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2115354" y="2750488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04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5746660" y="1999146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05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9377966" y="3465227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06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8843489" y="2405445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2020</a:t>
            </a:r>
            <a:endParaRPr lang="en-US" sz="2400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5212185" y="1254924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2012</a:t>
            </a:r>
            <a:endParaRPr lang="en-US" sz="2400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580879" y="1999549"/>
            <a:ext cx="17676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400" b="1"/>
              <a:t>2006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1256321" y="2369976"/>
            <a:ext cx="5568061" cy="4488024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1B0777E3-C1E2-47E8-82B3-7A5E74CDC52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42" t="15000"/>
          <a:stretch>
            <a:fillRect/>
          </a:stretch>
        </p:blipFill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121919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459104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7962899" y="2349500"/>
            <a:ext cx="3009901" cy="355263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pic>
        <p:nvPicPr>
          <p:cNvPr id="50" name="PpHolder5">
            <a:extLst>
              <a:ext uri="{FF2B5EF4-FFF2-40B4-BE49-F238E27FC236}">
                <a16:creationId xmlns:a16="http://schemas.microsoft.com/office/drawing/2014/main" id="{9E95FE43-C962-46F5-87A8-72A0AFE485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8" t="37963" r="78750" b="45926"/>
          <a:stretch>
            <a:fillRect/>
          </a:stretch>
        </p:blipFill>
        <p:spPr>
          <a:xfrm>
            <a:off x="1485902" y="2603500"/>
            <a:ext cx="1104899" cy="1104900"/>
          </a:xfrm>
          <a:custGeom>
            <a:avLst/>
            <a:gdLst>
              <a:gd name="connsiteX0" fmla="*/ 552450 w 1104899"/>
              <a:gd name="connsiteY0" fmla="*/ 0 h 1104900"/>
              <a:gd name="connsiteX1" fmla="*/ 1104899 w 1104899"/>
              <a:gd name="connsiteY1" fmla="*/ 552450 h 1104900"/>
              <a:gd name="connsiteX2" fmla="*/ 552450 w 1104899"/>
              <a:gd name="connsiteY2" fmla="*/ 1104900 h 1104900"/>
              <a:gd name="connsiteX3" fmla="*/ 0 w 1104899"/>
              <a:gd name="connsiteY3" fmla="*/ 552450 h 1104900"/>
              <a:gd name="connsiteX4" fmla="*/ 552450 w 1104899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899" h="1104900">
                <a:moveTo>
                  <a:pt x="552450" y="0"/>
                </a:moveTo>
                <a:cubicBezTo>
                  <a:pt x="857559" y="0"/>
                  <a:pt x="1104899" y="247340"/>
                  <a:pt x="1104899" y="552450"/>
                </a:cubicBezTo>
                <a:cubicBezTo>
                  <a:pt x="1104899" y="857560"/>
                  <a:pt x="857559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pic>
        <p:nvPicPr>
          <p:cNvPr id="45" name="PpHolder6">
            <a:extLst>
              <a:ext uri="{FF2B5EF4-FFF2-40B4-BE49-F238E27FC236}">
                <a16:creationId xmlns:a16="http://schemas.microsoft.com/office/drawing/2014/main" id="{F780695C-E8BA-4630-BF76-5C68792759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37963" r="51094" b="45926"/>
          <a:stretch>
            <a:fillRect/>
          </a:stretch>
        </p:blipFill>
        <p:spPr>
          <a:xfrm>
            <a:off x="4857749" y="2603500"/>
            <a:ext cx="1104900" cy="1104900"/>
          </a:xfrm>
          <a:custGeom>
            <a:avLst/>
            <a:gdLst>
              <a:gd name="connsiteX0" fmla="*/ 552450 w 1104900"/>
              <a:gd name="connsiteY0" fmla="*/ 0 h 1104900"/>
              <a:gd name="connsiteX1" fmla="*/ 1104900 w 1104900"/>
              <a:gd name="connsiteY1" fmla="*/ 552450 h 1104900"/>
              <a:gd name="connsiteX2" fmla="*/ 552450 w 1104900"/>
              <a:gd name="connsiteY2" fmla="*/ 1104900 h 1104900"/>
              <a:gd name="connsiteX3" fmla="*/ 0 w 1104900"/>
              <a:gd name="connsiteY3" fmla="*/ 552450 h 1104900"/>
              <a:gd name="connsiteX4" fmla="*/ 552450 w 1104900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900" h="1104900">
                <a:moveTo>
                  <a:pt x="552450" y="0"/>
                </a:moveTo>
                <a:cubicBezTo>
                  <a:pt x="857560" y="0"/>
                  <a:pt x="1104900" y="247340"/>
                  <a:pt x="1104900" y="552450"/>
                </a:cubicBezTo>
                <a:cubicBezTo>
                  <a:pt x="1104900" y="857560"/>
                  <a:pt x="857560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pic>
        <p:nvPicPr>
          <p:cNvPr id="43" name="PpHolder7">
            <a:extLst>
              <a:ext uri="{FF2B5EF4-FFF2-40B4-BE49-F238E27FC236}">
                <a16:creationId xmlns:a16="http://schemas.microsoft.com/office/drawing/2014/main" id="{D469D2D3-2A2B-4DDB-8622-1E2D066A52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t="37963" r="23438" b="45926"/>
          <a:stretch>
            <a:fillRect/>
          </a:stretch>
        </p:blipFill>
        <p:spPr>
          <a:xfrm>
            <a:off x="8229597" y="2603500"/>
            <a:ext cx="1104900" cy="1104900"/>
          </a:xfrm>
          <a:custGeom>
            <a:avLst/>
            <a:gdLst>
              <a:gd name="connsiteX0" fmla="*/ 552450 w 1104900"/>
              <a:gd name="connsiteY0" fmla="*/ 0 h 1104900"/>
              <a:gd name="connsiteX1" fmla="*/ 1104900 w 1104900"/>
              <a:gd name="connsiteY1" fmla="*/ 552450 h 1104900"/>
              <a:gd name="connsiteX2" fmla="*/ 552450 w 1104900"/>
              <a:gd name="connsiteY2" fmla="*/ 1104900 h 1104900"/>
              <a:gd name="connsiteX3" fmla="*/ 0 w 1104900"/>
              <a:gd name="connsiteY3" fmla="*/ 552450 h 1104900"/>
              <a:gd name="connsiteX4" fmla="*/ 552450 w 1104900"/>
              <a:gd name="connsiteY4" fmla="*/ 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900" h="1104900">
                <a:moveTo>
                  <a:pt x="552450" y="0"/>
                </a:moveTo>
                <a:cubicBezTo>
                  <a:pt x="857560" y="0"/>
                  <a:pt x="1104900" y="247340"/>
                  <a:pt x="1104900" y="552450"/>
                </a:cubicBezTo>
                <a:cubicBezTo>
                  <a:pt x="1104900" y="857560"/>
                  <a:pt x="857560" y="1104900"/>
                  <a:pt x="552450" y="1104900"/>
                </a:cubicBezTo>
                <a:cubicBezTo>
                  <a:pt x="247340" y="1104900"/>
                  <a:pt x="0" y="857560"/>
                  <a:pt x="0" y="552450"/>
                </a:cubicBezTo>
                <a:cubicBezTo>
                  <a:pt x="0" y="247340"/>
                  <a:pt x="247340" y="0"/>
                  <a:pt x="552450" y="0"/>
                </a:cubicBez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75272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82771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612457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Manibielo</a:t>
            </a:r>
            <a:endParaRPr lang="en-US" sz="140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619956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9496423" y="2776365"/>
            <a:ext cx="12139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ID" sz="1400" b="1"/>
              <a:t>Fredicson</a:t>
            </a:r>
            <a:endParaRPr lang="en-US" sz="140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9571414" y="3312464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482536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482535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482535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4853922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4853921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4853921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8225308" y="3991407"/>
            <a:ext cx="12139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 i="1"/>
              <a:t>Practice</a:t>
            </a:r>
            <a:endParaRPr lang="en-US" sz="140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8225307" y="4222239"/>
            <a:ext cx="24841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/>
              <a:t>8.00 AM – 01.00 PM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8225307" y="4593101"/>
            <a:ext cx="248415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2066923" y="5851300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5410198" y="5848484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8753473" y="5845668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1130602" y="909631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3611345" y="909630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6092088" y="909629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8572831" y="909628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1130601" y="3579683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3611344" y="3579682"/>
            <a:ext cx="2315184" cy="2519371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pic>
        <p:nvPicPr>
          <p:cNvPr id="75" name="PpHolder7">
            <a:extLst>
              <a:ext uri="{FF2B5EF4-FFF2-40B4-BE49-F238E27FC236}">
                <a16:creationId xmlns:a16="http://schemas.microsoft.com/office/drawing/2014/main" id="{AFF312A5-DA14-4799-BB51-8750FABE2D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19216" r="75870" b="61599"/>
          <a:stretch>
            <a:fillRect/>
          </a:stretch>
        </p:blipFill>
        <p:spPr>
          <a:xfrm>
            <a:off x="1626230" y="1317812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7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7" y="0"/>
                </a:cubicBez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pic>
        <p:nvPicPr>
          <p:cNvPr id="72" name="PpHolder9">
            <a:extLst>
              <a:ext uri="{FF2B5EF4-FFF2-40B4-BE49-F238E27FC236}">
                <a16:creationId xmlns:a16="http://schemas.microsoft.com/office/drawing/2014/main" id="{444E9744-A374-44BA-893D-399E1C4834B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58149" r="75870" b="22666"/>
          <a:stretch>
            <a:fillRect/>
          </a:stretch>
        </p:blipFill>
        <p:spPr>
          <a:xfrm>
            <a:off x="1626230" y="3987865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7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7" y="0"/>
                </a:cubicBezTo>
                <a:close/>
              </a:path>
            </a:pathLst>
          </a:custGeom>
        </p:spPr>
      </p:pic>
      <p:pic>
        <p:nvPicPr>
          <p:cNvPr id="69" name="PpHolder10">
            <a:extLst>
              <a:ext uri="{FF2B5EF4-FFF2-40B4-BE49-F238E27FC236}">
                <a16:creationId xmlns:a16="http://schemas.microsoft.com/office/drawing/2014/main" id="{4E478D66-43F9-4E1B-8364-EC825D3108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19216" r="55522" b="61599"/>
          <a:stretch>
            <a:fillRect/>
          </a:stretch>
        </p:blipFill>
        <p:spPr>
          <a:xfrm>
            <a:off x="4106974" y="1317812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7" y="0"/>
                  <a:pt x="1315732" y="294537"/>
                  <a:pt x="1315732" y="657866"/>
                </a:cubicBezTo>
                <a:cubicBezTo>
                  <a:pt x="1315732" y="1021195"/>
                  <a:pt x="1021197" y="1315732"/>
                  <a:pt x="657867" y="1315732"/>
                </a:cubicBezTo>
                <a:cubicBezTo>
                  <a:pt x="294538" y="1315732"/>
                  <a:pt x="0" y="1021195"/>
                  <a:pt x="0" y="657866"/>
                </a:cubicBezTo>
                <a:cubicBezTo>
                  <a:pt x="0" y="294537"/>
                  <a:pt x="294538" y="0"/>
                  <a:pt x="657867" y="0"/>
                </a:cubicBezTo>
                <a:close/>
              </a:path>
            </a:pathLst>
          </a:custGeom>
        </p:spPr>
      </p:pic>
      <p:pic>
        <p:nvPicPr>
          <p:cNvPr id="66" name="PpHolder11">
            <a:extLst>
              <a:ext uri="{FF2B5EF4-FFF2-40B4-BE49-F238E27FC236}">
                <a16:creationId xmlns:a16="http://schemas.microsoft.com/office/drawing/2014/main" id="{1135F976-2DC2-476A-8F06-04E58449B8E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58149" r="55522" b="22666"/>
          <a:stretch>
            <a:fillRect/>
          </a:stretch>
        </p:blipFill>
        <p:spPr>
          <a:xfrm>
            <a:off x="4106974" y="3987865"/>
            <a:ext cx="1315732" cy="1315732"/>
          </a:xfrm>
          <a:custGeom>
            <a:avLst/>
            <a:gdLst>
              <a:gd name="connsiteX0" fmla="*/ 657867 w 1315732"/>
              <a:gd name="connsiteY0" fmla="*/ 0 h 1315732"/>
              <a:gd name="connsiteX1" fmla="*/ 1315732 w 1315732"/>
              <a:gd name="connsiteY1" fmla="*/ 657866 h 1315732"/>
              <a:gd name="connsiteX2" fmla="*/ 657867 w 1315732"/>
              <a:gd name="connsiteY2" fmla="*/ 1315732 h 1315732"/>
              <a:gd name="connsiteX3" fmla="*/ 0 w 1315732"/>
              <a:gd name="connsiteY3" fmla="*/ 657866 h 1315732"/>
              <a:gd name="connsiteX4" fmla="*/ 657867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7" y="0"/>
                </a:moveTo>
                <a:cubicBezTo>
                  <a:pt x="1021197" y="0"/>
                  <a:pt x="1315732" y="294537"/>
                  <a:pt x="1315732" y="657866"/>
                </a:cubicBezTo>
                <a:cubicBezTo>
                  <a:pt x="1315732" y="1021195"/>
                  <a:pt x="1021197" y="1315732"/>
                  <a:pt x="657867" y="1315732"/>
                </a:cubicBezTo>
                <a:cubicBezTo>
                  <a:pt x="294538" y="1315732"/>
                  <a:pt x="0" y="1021195"/>
                  <a:pt x="0" y="657866"/>
                </a:cubicBezTo>
                <a:cubicBezTo>
                  <a:pt x="0" y="294537"/>
                  <a:pt x="294538" y="0"/>
                  <a:pt x="657867" y="0"/>
                </a:cubicBezTo>
                <a:close/>
              </a:path>
            </a:pathLst>
          </a:custGeom>
        </p:spPr>
      </p:pic>
      <p:pic>
        <p:nvPicPr>
          <p:cNvPr id="63" name="PpHolder12">
            <a:extLst>
              <a:ext uri="{FF2B5EF4-FFF2-40B4-BE49-F238E27FC236}">
                <a16:creationId xmlns:a16="http://schemas.microsoft.com/office/drawing/2014/main" id="{D3D35A8F-F5C2-47D9-B549-D6E70B936B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3" t="19216" r="35175" b="61599"/>
          <a:stretch>
            <a:fillRect/>
          </a:stretch>
        </p:blipFill>
        <p:spPr>
          <a:xfrm>
            <a:off x="6587718" y="1317812"/>
            <a:ext cx="1315732" cy="1315732"/>
          </a:xfrm>
          <a:custGeom>
            <a:avLst/>
            <a:gdLst>
              <a:gd name="connsiteX0" fmla="*/ 657866 w 1315732"/>
              <a:gd name="connsiteY0" fmla="*/ 0 h 1315732"/>
              <a:gd name="connsiteX1" fmla="*/ 1315732 w 1315732"/>
              <a:gd name="connsiteY1" fmla="*/ 657866 h 1315732"/>
              <a:gd name="connsiteX2" fmla="*/ 657866 w 1315732"/>
              <a:gd name="connsiteY2" fmla="*/ 1315732 h 1315732"/>
              <a:gd name="connsiteX3" fmla="*/ 0 w 1315732"/>
              <a:gd name="connsiteY3" fmla="*/ 657866 h 1315732"/>
              <a:gd name="connsiteX4" fmla="*/ 657866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6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6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6" y="0"/>
                </a:cubicBezTo>
                <a:close/>
              </a:path>
            </a:pathLst>
          </a:custGeom>
        </p:spPr>
      </p:pic>
      <p:pic>
        <p:nvPicPr>
          <p:cNvPr id="60" name="PpHolder13">
            <a:extLst>
              <a:ext uri="{FF2B5EF4-FFF2-40B4-BE49-F238E27FC236}">
                <a16:creationId xmlns:a16="http://schemas.microsoft.com/office/drawing/2014/main" id="{D192736F-6117-4A42-B2E7-0003D53F1F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80" t="19298" r="14828" b="61517"/>
          <a:stretch>
            <a:fillRect/>
          </a:stretch>
        </p:blipFill>
        <p:spPr>
          <a:xfrm>
            <a:off x="9068462" y="1323431"/>
            <a:ext cx="1315732" cy="1315732"/>
          </a:xfrm>
          <a:custGeom>
            <a:avLst/>
            <a:gdLst>
              <a:gd name="connsiteX0" fmla="*/ 657866 w 1315732"/>
              <a:gd name="connsiteY0" fmla="*/ 0 h 1315732"/>
              <a:gd name="connsiteX1" fmla="*/ 1315732 w 1315732"/>
              <a:gd name="connsiteY1" fmla="*/ 657866 h 1315732"/>
              <a:gd name="connsiteX2" fmla="*/ 657866 w 1315732"/>
              <a:gd name="connsiteY2" fmla="*/ 1315732 h 1315732"/>
              <a:gd name="connsiteX3" fmla="*/ 0 w 1315732"/>
              <a:gd name="connsiteY3" fmla="*/ 657866 h 1315732"/>
              <a:gd name="connsiteX4" fmla="*/ 657866 w 1315732"/>
              <a:gd name="connsiteY4" fmla="*/ 0 h 131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32" h="1315732">
                <a:moveTo>
                  <a:pt x="657866" y="0"/>
                </a:moveTo>
                <a:cubicBezTo>
                  <a:pt x="1021195" y="0"/>
                  <a:pt x="1315732" y="294537"/>
                  <a:pt x="1315732" y="657866"/>
                </a:cubicBezTo>
                <a:cubicBezTo>
                  <a:pt x="1315732" y="1021195"/>
                  <a:pt x="1021195" y="1315732"/>
                  <a:pt x="657866" y="1315732"/>
                </a:cubicBezTo>
                <a:cubicBezTo>
                  <a:pt x="294537" y="1315732"/>
                  <a:pt x="0" y="1021195"/>
                  <a:pt x="0" y="657866"/>
                </a:cubicBezTo>
                <a:cubicBezTo>
                  <a:pt x="0" y="294537"/>
                  <a:pt x="294537" y="0"/>
                  <a:pt x="657866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1312179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1319159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3796413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US" sz="140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3803393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6280647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6287627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8764881" y="2769662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8771861" y="1040813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1317717" y="5439715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1324697" y="3710866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3801951" y="5439715"/>
            <a:ext cx="19380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Angela </a:t>
            </a:r>
          </a:p>
          <a:p>
            <a:r>
              <a:rPr lang="en-ID" sz="1400" b="1"/>
              <a:t>Manibielo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3808931" y="3710866"/>
            <a:ext cx="19380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200"/>
              <a:t>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6480883" y="4856680"/>
            <a:ext cx="4397498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2160429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4655134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7149839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9644544" y="758946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2160429" y="5975280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4655134" y="5975280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1129795" y="1028701"/>
            <a:ext cx="4559803" cy="4800598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pic>
        <p:nvPicPr>
          <p:cNvPr id="24" name="PpHolder3">
            <a:extLst>
              <a:ext uri="{FF2B5EF4-FFF2-40B4-BE49-F238E27FC236}">
                <a16:creationId xmlns:a16="http://schemas.microsoft.com/office/drawing/2014/main" id="{496E8A36-E901-4C4D-B636-2D11DA09CC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15000" r="53333" b="28985"/>
          <a:stretch>
            <a:fillRect/>
          </a:stretch>
        </p:blipFill>
        <p:spPr>
          <a:xfrm>
            <a:off x="1129796" y="1028701"/>
            <a:ext cx="4559804" cy="3841474"/>
          </a:xfrm>
          <a:custGeom>
            <a:avLst/>
            <a:gdLst>
              <a:gd name="connsiteX0" fmla="*/ 0 w 4559804"/>
              <a:gd name="connsiteY0" fmla="*/ 0 h 3841474"/>
              <a:gd name="connsiteX1" fmla="*/ 4559804 w 4559804"/>
              <a:gd name="connsiteY1" fmla="*/ 0 h 3841474"/>
              <a:gd name="connsiteX2" fmla="*/ 4559804 w 4559804"/>
              <a:gd name="connsiteY2" fmla="*/ 3841474 h 3841474"/>
              <a:gd name="connsiteX3" fmla="*/ 0 w 4559804"/>
              <a:gd name="connsiteY3" fmla="*/ 3841474 h 384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9804" h="3841474">
                <a:moveTo>
                  <a:pt x="0" y="0"/>
                </a:moveTo>
                <a:lnTo>
                  <a:pt x="4559804" y="0"/>
                </a:lnTo>
                <a:lnTo>
                  <a:pt x="4559804" y="3841474"/>
                </a:lnTo>
                <a:lnTo>
                  <a:pt x="0" y="3841474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6502399" y="12269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892241" y="5218323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Verivied By Authorization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523847" y="5229331"/>
            <a:ext cx="263747" cy="263747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6502399" y="2614338"/>
            <a:ext cx="455980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6502398" y="3948792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6502398" y="3948792"/>
            <a:ext cx="3589870" cy="16933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6502398" y="3620102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6502398" y="4633483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6502398" y="4633483"/>
            <a:ext cx="2743202" cy="16933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6502398" y="4304793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6502398" y="5318174"/>
            <a:ext cx="4559803" cy="16933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6502397" y="5318174"/>
            <a:ext cx="4165755" cy="16933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6502398" y="4989484"/>
            <a:ext cx="256122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7230533" y="948049"/>
            <a:ext cx="4961467" cy="5909951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8FB2FD40-1A95-4B06-9589-4AB090A0CA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t="11821" r="44271" b="11821"/>
          <a:stretch>
            <a:fillRect/>
          </a:stretch>
        </p:blipFill>
        <p:spPr>
          <a:xfrm>
            <a:off x="1557867" y="810683"/>
            <a:ext cx="5236634" cy="5236634"/>
          </a:xfrm>
          <a:custGeom>
            <a:avLst/>
            <a:gdLst>
              <a:gd name="connsiteX0" fmla="*/ 2618317 w 5236634"/>
              <a:gd name="connsiteY0" fmla="*/ 0 h 5236634"/>
              <a:gd name="connsiteX1" fmla="*/ 5236634 w 5236634"/>
              <a:gd name="connsiteY1" fmla="*/ 2618317 h 5236634"/>
              <a:gd name="connsiteX2" fmla="*/ 2618317 w 5236634"/>
              <a:gd name="connsiteY2" fmla="*/ 5236634 h 5236634"/>
              <a:gd name="connsiteX3" fmla="*/ 0 w 5236634"/>
              <a:gd name="connsiteY3" fmla="*/ 2618317 h 5236634"/>
              <a:gd name="connsiteX4" fmla="*/ 2618317 w 5236634"/>
              <a:gd name="connsiteY4" fmla="*/ 0 h 523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6634" h="5236634">
                <a:moveTo>
                  <a:pt x="2618317" y="0"/>
                </a:moveTo>
                <a:cubicBezTo>
                  <a:pt x="4064375" y="0"/>
                  <a:pt x="5236634" y="1172260"/>
                  <a:pt x="5236634" y="2618317"/>
                </a:cubicBezTo>
                <a:cubicBezTo>
                  <a:pt x="5236634" y="4064374"/>
                  <a:pt x="4064375" y="5236634"/>
                  <a:pt x="2618317" y="5236634"/>
                </a:cubicBezTo>
                <a:cubicBezTo>
                  <a:pt x="1172261" y="5236634"/>
                  <a:pt x="0" y="4064374"/>
                  <a:pt x="0" y="2618317"/>
                </a:cubicBezTo>
                <a:cubicBezTo>
                  <a:pt x="0" y="1172260"/>
                  <a:pt x="1172261" y="0"/>
                  <a:pt x="2618317" y="0"/>
                </a:cubicBez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4507804" y="5259660"/>
            <a:ext cx="655439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</a:t>
            </a:r>
            <a:endParaRPr lang="en-US" sz="1200">
              <a:solidFill>
                <a:schemeClr val="tx2"/>
              </a:solidFill>
            </a:endParaRPr>
          </a:p>
        </p:txBody>
      </p:sp>
      <p:pic>
        <p:nvPicPr>
          <p:cNvPr id="66" name="PpHolder3">
            <a:extLst>
              <a:ext uri="{FF2B5EF4-FFF2-40B4-BE49-F238E27FC236}">
                <a16:creationId xmlns:a16="http://schemas.microsoft.com/office/drawing/2014/main" id="{F19D1510-1294-47E3-935B-522A7DFCCC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73" t="44144" r="36973" b="28218"/>
          <a:stretch>
            <a:fillRect/>
          </a:stretch>
        </p:blipFill>
        <p:spPr>
          <a:xfrm>
            <a:off x="4507806" y="3027421"/>
            <a:ext cx="3176391" cy="1895412"/>
          </a:xfrm>
          <a:custGeom>
            <a:avLst/>
            <a:gdLst>
              <a:gd name="connsiteX0" fmla="*/ 107035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5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5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5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5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5" y="0"/>
                </a:cubicBezTo>
                <a:close/>
              </a:path>
            </a:pathLst>
          </a:custGeom>
        </p:spPr>
      </p:pic>
      <p:pic>
        <p:nvPicPr>
          <p:cNvPr id="65" name="PpHolder4">
            <a:extLst>
              <a:ext uri="{FF2B5EF4-FFF2-40B4-BE49-F238E27FC236}">
                <a16:creationId xmlns:a16="http://schemas.microsoft.com/office/drawing/2014/main" id="{FF0E2AD9-C406-40A8-BC60-F31C3AAC7B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3" t="14090" r="9267" b="58272"/>
          <a:stretch>
            <a:fillRect/>
          </a:stretch>
        </p:blipFill>
        <p:spPr>
          <a:xfrm>
            <a:off x="6190304" y="966324"/>
            <a:ext cx="4871901" cy="1895412"/>
          </a:xfrm>
          <a:custGeom>
            <a:avLst/>
            <a:gdLst>
              <a:gd name="connsiteX0" fmla="*/ 107034 w 4871901"/>
              <a:gd name="connsiteY0" fmla="*/ 0 h 1895412"/>
              <a:gd name="connsiteX1" fmla="*/ 4764867 w 4871901"/>
              <a:gd name="connsiteY1" fmla="*/ 0 h 1895412"/>
              <a:gd name="connsiteX2" fmla="*/ 4871901 w 4871901"/>
              <a:gd name="connsiteY2" fmla="*/ 107034 h 1895412"/>
              <a:gd name="connsiteX3" fmla="*/ 4871901 w 4871901"/>
              <a:gd name="connsiteY3" fmla="*/ 1788378 h 1895412"/>
              <a:gd name="connsiteX4" fmla="*/ 4764867 w 4871901"/>
              <a:gd name="connsiteY4" fmla="*/ 1895412 h 1895412"/>
              <a:gd name="connsiteX5" fmla="*/ 107034 w 4871901"/>
              <a:gd name="connsiteY5" fmla="*/ 1895412 h 1895412"/>
              <a:gd name="connsiteX6" fmla="*/ 0 w 4871901"/>
              <a:gd name="connsiteY6" fmla="*/ 1788378 h 1895412"/>
              <a:gd name="connsiteX7" fmla="*/ 0 w 4871901"/>
              <a:gd name="connsiteY7" fmla="*/ 107034 h 1895412"/>
              <a:gd name="connsiteX8" fmla="*/ 107034 w 487190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1901" h="1895412">
                <a:moveTo>
                  <a:pt x="107034" y="0"/>
                </a:moveTo>
                <a:lnTo>
                  <a:pt x="4764867" y="0"/>
                </a:lnTo>
                <a:cubicBezTo>
                  <a:pt x="4823980" y="0"/>
                  <a:pt x="4871901" y="47921"/>
                  <a:pt x="4871901" y="107034"/>
                </a:cubicBezTo>
                <a:lnTo>
                  <a:pt x="4871901" y="1788378"/>
                </a:lnTo>
                <a:cubicBezTo>
                  <a:pt x="4871901" y="1847491"/>
                  <a:pt x="4823980" y="1895412"/>
                  <a:pt x="4764867" y="1895412"/>
                </a:cubicBezTo>
                <a:lnTo>
                  <a:pt x="107034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4" y="0"/>
                </a:cubicBezTo>
                <a:close/>
              </a:path>
            </a:pathLst>
          </a:custGeom>
        </p:spPr>
      </p:pic>
      <p:pic>
        <p:nvPicPr>
          <p:cNvPr id="64" name="PpHolder5">
            <a:extLst>
              <a:ext uri="{FF2B5EF4-FFF2-40B4-BE49-F238E27FC236}">
                <a16:creationId xmlns:a16="http://schemas.microsoft.com/office/drawing/2014/main" id="{78B0A1E4-8709-40FB-94F3-D1BE33CD98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0" t="44144" r="9267" b="28218"/>
          <a:stretch>
            <a:fillRect/>
          </a:stretch>
        </p:blipFill>
        <p:spPr>
          <a:xfrm>
            <a:off x="7885814" y="3027421"/>
            <a:ext cx="3176391" cy="1895412"/>
          </a:xfrm>
          <a:custGeom>
            <a:avLst/>
            <a:gdLst>
              <a:gd name="connsiteX0" fmla="*/ 107034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4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4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4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4" y="1895412"/>
                </a:lnTo>
                <a:cubicBezTo>
                  <a:pt x="47921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1" y="0"/>
                  <a:pt x="107034" y="0"/>
                </a:cubicBezTo>
                <a:close/>
              </a:path>
            </a:pathLst>
          </a:custGeom>
        </p:spPr>
      </p:pic>
      <p:pic>
        <p:nvPicPr>
          <p:cNvPr id="63" name="PpHolder6">
            <a:extLst>
              <a:ext uri="{FF2B5EF4-FFF2-40B4-BE49-F238E27FC236}">
                <a16:creationId xmlns:a16="http://schemas.microsoft.com/office/drawing/2014/main" id="{1B85C9B5-BDEB-4A1A-9979-B64FD3CB3D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44144" r="64680" b="28218"/>
          <a:stretch>
            <a:fillRect/>
          </a:stretch>
        </p:blipFill>
        <p:spPr>
          <a:xfrm>
            <a:off x="1129798" y="3027421"/>
            <a:ext cx="3176391" cy="1895412"/>
          </a:xfrm>
          <a:custGeom>
            <a:avLst/>
            <a:gdLst>
              <a:gd name="connsiteX0" fmla="*/ 107034 w 3176391"/>
              <a:gd name="connsiteY0" fmla="*/ 0 h 1895412"/>
              <a:gd name="connsiteX1" fmla="*/ 3069357 w 3176391"/>
              <a:gd name="connsiteY1" fmla="*/ 0 h 1895412"/>
              <a:gd name="connsiteX2" fmla="*/ 3176391 w 3176391"/>
              <a:gd name="connsiteY2" fmla="*/ 107034 h 1895412"/>
              <a:gd name="connsiteX3" fmla="*/ 3176391 w 3176391"/>
              <a:gd name="connsiteY3" fmla="*/ 1788378 h 1895412"/>
              <a:gd name="connsiteX4" fmla="*/ 3069357 w 3176391"/>
              <a:gd name="connsiteY4" fmla="*/ 1895412 h 1895412"/>
              <a:gd name="connsiteX5" fmla="*/ 107034 w 3176391"/>
              <a:gd name="connsiteY5" fmla="*/ 1895412 h 1895412"/>
              <a:gd name="connsiteX6" fmla="*/ 0 w 3176391"/>
              <a:gd name="connsiteY6" fmla="*/ 1788378 h 1895412"/>
              <a:gd name="connsiteX7" fmla="*/ 0 w 3176391"/>
              <a:gd name="connsiteY7" fmla="*/ 107034 h 1895412"/>
              <a:gd name="connsiteX8" fmla="*/ 107034 w 3176391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6391" h="1895412">
                <a:moveTo>
                  <a:pt x="107034" y="0"/>
                </a:moveTo>
                <a:lnTo>
                  <a:pt x="3069357" y="0"/>
                </a:lnTo>
                <a:cubicBezTo>
                  <a:pt x="3128470" y="0"/>
                  <a:pt x="3176391" y="47921"/>
                  <a:pt x="3176391" y="107034"/>
                </a:cubicBezTo>
                <a:lnTo>
                  <a:pt x="3176391" y="1788378"/>
                </a:lnTo>
                <a:cubicBezTo>
                  <a:pt x="3176391" y="1847491"/>
                  <a:pt x="3128470" y="1895412"/>
                  <a:pt x="3069357" y="1895412"/>
                </a:cubicBezTo>
                <a:lnTo>
                  <a:pt x="107034" y="1895412"/>
                </a:lnTo>
                <a:cubicBezTo>
                  <a:pt x="47920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0" y="0"/>
                  <a:pt x="107034" y="0"/>
                </a:cubicBezTo>
                <a:close/>
              </a:path>
            </a:pathLst>
          </a:custGeom>
        </p:spPr>
      </p:pic>
      <p:pic>
        <p:nvPicPr>
          <p:cNvPr id="60" name="PpHolder7">
            <a:extLst>
              <a:ext uri="{FF2B5EF4-FFF2-40B4-BE49-F238E27FC236}">
                <a16:creationId xmlns:a16="http://schemas.microsoft.com/office/drawing/2014/main" id="{CBC05870-42B4-4AEE-80EE-C06D714F3D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14090" r="50773" b="58272"/>
          <a:stretch>
            <a:fillRect/>
          </a:stretch>
        </p:blipFill>
        <p:spPr>
          <a:xfrm>
            <a:off x="1129796" y="966324"/>
            <a:ext cx="4871902" cy="1895412"/>
          </a:xfrm>
          <a:custGeom>
            <a:avLst/>
            <a:gdLst>
              <a:gd name="connsiteX0" fmla="*/ 107034 w 4871902"/>
              <a:gd name="connsiteY0" fmla="*/ 0 h 1895412"/>
              <a:gd name="connsiteX1" fmla="*/ 4764868 w 4871902"/>
              <a:gd name="connsiteY1" fmla="*/ 0 h 1895412"/>
              <a:gd name="connsiteX2" fmla="*/ 4871902 w 4871902"/>
              <a:gd name="connsiteY2" fmla="*/ 107034 h 1895412"/>
              <a:gd name="connsiteX3" fmla="*/ 4871902 w 4871902"/>
              <a:gd name="connsiteY3" fmla="*/ 1788378 h 1895412"/>
              <a:gd name="connsiteX4" fmla="*/ 4764868 w 4871902"/>
              <a:gd name="connsiteY4" fmla="*/ 1895412 h 1895412"/>
              <a:gd name="connsiteX5" fmla="*/ 107034 w 4871902"/>
              <a:gd name="connsiteY5" fmla="*/ 1895412 h 1895412"/>
              <a:gd name="connsiteX6" fmla="*/ 0 w 4871902"/>
              <a:gd name="connsiteY6" fmla="*/ 1788378 h 1895412"/>
              <a:gd name="connsiteX7" fmla="*/ 0 w 4871902"/>
              <a:gd name="connsiteY7" fmla="*/ 107034 h 1895412"/>
              <a:gd name="connsiteX8" fmla="*/ 107034 w 4871902"/>
              <a:gd name="connsiteY8" fmla="*/ 0 h 18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1902" h="1895412">
                <a:moveTo>
                  <a:pt x="107034" y="0"/>
                </a:moveTo>
                <a:lnTo>
                  <a:pt x="4764868" y="0"/>
                </a:lnTo>
                <a:cubicBezTo>
                  <a:pt x="4823981" y="0"/>
                  <a:pt x="4871902" y="47921"/>
                  <a:pt x="4871902" y="107034"/>
                </a:cubicBezTo>
                <a:lnTo>
                  <a:pt x="4871902" y="1788378"/>
                </a:lnTo>
                <a:cubicBezTo>
                  <a:pt x="4871902" y="1847491"/>
                  <a:pt x="4823981" y="1895412"/>
                  <a:pt x="4764868" y="1895412"/>
                </a:cubicBezTo>
                <a:lnTo>
                  <a:pt x="107034" y="1895412"/>
                </a:lnTo>
                <a:cubicBezTo>
                  <a:pt x="47922" y="1895412"/>
                  <a:pt x="0" y="1847491"/>
                  <a:pt x="0" y="1788378"/>
                </a:cubicBezTo>
                <a:lnTo>
                  <a:pt x="0" y="107034"/>
                </a:lnTo>
                <a:cubicBezTo>
                  <a:pt x="0" y="47921"/>
                  <a:pt x="47922" y="0"/>
                  <a:pt x="107034" y="0"/>
                </a:cubicBezTo>
                <a:close/>
              </a:path>
            </a:pathLst>
          </a:custGeom>
        </p:spPr>
      </p:pic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6798368" y="2359162"/>
            <a:ext cx="2752629" cy="1170833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6096000" y="2359163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6996313" y="2587756"/>
            <a:ext cx="233730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i="1"/>
              <a:t>A dentist at Philip Philip gave a cry of personal disgust and pain</a:t>
            </a:r>
            <a:endParaRPr lang="en-US" sz="140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6215354" y="2497505"/>
            <a:ext cx="321815" cy="321898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756023" y="1601549"/>
            <a:ext cx="747544" cy="747544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756023" y="1806044"/>
            <a:ext cx="74754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01</a:t>
            </a:r>
            <a:endParaRPr lang="en-US" sz="16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23C7B923-F06C-43AA-AF8B-D951CB34860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19219" r="60000" b="44438"/>
          <a:stretch>
            <a:fillRect/>
          </a:stretch>
        </p:blipFill>
        <p:spPr>
          <a:xfrm>
            <a:off x="2438401" y="1318028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BA6910EB-BEBC-42F0-9F37-DC29F49705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13657" r="40000" b="50000"/>
          <a:stretch>
            <a:fillRect/>
          </a:stretch>
        </p:blipFill>
        <p:spPr>
          <a:xfrm>
            <a:off x="4876803" y="936598"/>
            <a:ext cx="2438398" cy="2492401"/>
          </a:xfrm>
          <a:custGeom>
            <a:avLst/>
            <a:gdLst>
              <a:gd name="connsiteX0" fmla="*/ 0 w 2438398"/>
              <a:gd name="connsiteY0" fmla="*/ 0 h 2492401"/>
              <a:gd name="connsiteX1" fmla="*/ 2438398 w 2438398"/>
              <a:gd name="connsiteY1" fmla="*/ 0 h 2492401"/>
              <a:gd name="connsiteX2" fmla="*/ 2438398 w 2438398"/>
              <a:gd name="connsiteY2" fmla="*/ 2492401 h 2492401"/>
              <a:gd name="connsiteX3" fmla="*/ 0 w 2438398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398" h="2492401">
                <a:moveTo>
                  <a:pt x="0" y="0"/>
                </a:moveTo>
                <a:lnTo>
                  <a:pt x="2438398" y="0"/>
                </a:lnTo>
                <a:lnTo>
                  <a:pt x="2438398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40" name="PpHolder3">
            <a:extLst>
              <a:ext uri="{FF2B5EF4-FFF2-40B4-BE49-F238E27FC236}">
                <a16:creationId xmlns:a16="http://schemas.microsoft.com/office/drawing/2014/main" id="{67BAEED8-8891-437A-9E99-56C6C6A251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0" t="19219" r="20000" b="44438"/>
          <a:stretch>
            <a:fillRect/>
          </a:stretch>
        </p:blipFill>
        <p:spPr>
          <a:xfrm>
            <a:off x="7315200" y="1318027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37" name="PpHolder4">
            <a:extLst>
              <a:ext uri="{FF2B5EF4-FFF2-40B4-BE49-F238E27FC236}">
                <a16:creationId xmlns:a16="http://schemas.microsoft.com/office/drawing/2014/main" id="{77BF56BF-CF81-46F6-B764-DA48724382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0" t="13657" b="50000"/>
          <a:stretch>
            <a:fillRect/>
          </a:stretch>
        </p:blipFill>
        <p:spPr>
          <a:xfrm>
            <a:off x="9753600" y="936599"/>
            <a:ext cx="2438400" cy="2492401"/>
          </a:xfrm>
          <a:custGeom>
            <a:avLst/>
            <a:gdLst>
              <a:gd name="connsiteX0" fmla="*/ 0 w 2438400"/>
              <a:gd name="connsiteY0" fmla="*/ 0 h 2492401"/>
              <a:gd name="connsiteX1" fmla="*/ 2438400 w 2438400"/>
              <a:gd name="connsiteY1" fmla="*/ 0 h 2492401"/>
              <a:gd name="connsiteX2" fmla="*/ 2438400 w 2438400"/>
              <a:gd name="connsiteY2" fmla="*/ 2492401 h 2492401"/>
              <a:gd name="connsiteX3" fmla="*/ 0 w 2438400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492401">
                <a:moveTo>
                  <a:pt x="0" y="0"/>
                </a:moveTo>
                <a:lnTo>
                  <a:pt x="2438400" y="0"/>
                </a:lnTo>
                <a:lnTo>
                  <a:pt x="2438400" y="2492401"/>
                </a:lnTo>
                <a:lnTo>
                  <a:pt x="0" y="2492401"/>
                </a:ln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BDE7DAE0-248D-4AF9-AF61-93178C8F16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7" r="80000" b="50000"/>
          <a:stretch>
            <a:fillRect/>
          </a:stretch>
        </p:blipFill>
        <p:spPr>
          <a:xfrm>
            <a:off x="2" y="936601"/>
            <a:ext cx="2438401" cy="2492401"/>
          </a:xfrm>
          <a:custGeom>
            <a:avLst/>
            <a:gdLst>
              <a:gd name="connsiteX0" fmla="*/ 0 w 2438401"/>
              <a:gd name="connsiteY0" fmla="*/ 0 h 2492401"/>
              <a:gd name="connsiteX1" fmla="*/ 2438401 w 2438401"/>
              <a:gd name="connsiteY1" fmla="*/ 0 h 2492401"/>
              <a:gd name="connsiteX2" fmla="*/ 2438401 w 2438401"/>
              <a:gd name="connsiteY2" fmla="*/ 2492401 h 2492401"/>
              <a:gd name="connsiteX3" fmla="*/ 0 w 2438401"/>
              <a:gd name="connsiteY3" fmla="*/ 2492401 h 249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1" h="2492401">
                <a:moveTo>
                  <a:pt x="0" y="0"/>
                </a:moveTo>
                <a:lnTo>
                  <a:pt x="2438401" y="0"/>
                </a:lnTo>
                <a:lnTo>
                  <a:pt x="2438401" y="2492401"/>
                </a:lnTo>
                <a:lnTo>
                  <a:pt x="0" y="2492401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5132854" y="4839378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727198" y="5304565"/>
            <a:ext cx="873760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5604932" y="2896551"/>
            <a:ext cx="982136" cy="982134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5746660" y="3218341"/>
            <a:ext cx="698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600" b="1">
                <a:solidFill>
                  <a:schemeClr val="tx2"/>
                </a:solidFill>
              </a:rPr>
              <a:t>2020</a:t>
            </a:r>
            <a:endParaRPr lang="en-US" sz="16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5679232" y="-416768"/>
            <a:ext cx="833536" cy="83353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5679232" y="6441232"/>
            <a:ext cx="833536" cy="83353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5956667" y="1425813"/>
            <a:ext cx="278666" cy="27866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5956667" y="5153521"/>
            <a:ext cx="278666" cy="278666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4169594" y="3798725"/>
            <a:ext cx="385280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1200" b="1" dirty="0"/>
              <a:t>He shuddered all over, and edged</a:t>
            </a:r>
            <a:endParaRPr lang="en-US" sz="1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E266FC36-05FC-4D40-BE62-E035A630C4E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2" t="31235" r="35972" b="13938"/>
          <a:stretch>
            <a:fillRect/>
          </a:stretch>
        </p:blipFill>
        <p:spPr>
          <a:xfrm>
            <a:off x="4385736" y="2142068"/>
            <a:ext cx="3420533" cy="3760065"/>
          </a:xfrm>
          <a:custGeom>
            <a:avLst/>
            <a:gdLst>
              <a:gd name="connsiteX0" fmla="*/ 0 w 3420533"/>
              <a:gd name="connsiteY0" fmla="*/ 0 h 3760065"/>
              <a:gd name="connsiteX1" fmla="*/ 3420533 w 3420533"/>
              <a:gd name="connsiteY1" fmla="*/ 0 h 3760065"/>
              <a:gd name="connsiteX2" fmla="*/ 3420533 w 3420533"/>
              <a:gd name="connsiteY2" fmla="*/ 3760065 h 3760065"/>
              <a:gd name="connsiteX3" fmla="*/ 0 w 3420533"/>
              <a:gd name="connsiteY3" fmla="*/ 3760065 h 376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533" h="3760065">
                <a:moveTo>
                  <a:pt x="0" y="0"/>
                </a:moveTo>
                <a:lnTo>
                  <a:pt x="3420533" y="0"/>
                </a:lnTo>
                <a:lnTo>
                  <a:pt x="3420533" y="3760065"/>
                </a:lnTo>
                <a:lnTo>
                  <a:pt x="0" y="3760065"/>
                </a:ln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pic>
        <p:nvPicPr>
          <p:cNvPr id="36" name="PpHolder3">
            <a:extLst>
              <a:ext uri="{FF2B5EF4-FFF2-40B4-BE49-F238E27FC236}">
                <a16:creationId xmlns:a16="http://schemas.microsoft.com/office/drawing/2014/main" id="{4FC12ED4-45F4-4B20-B6F8-677366BE87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31235" r="65845" b="43210"/>
          <a:stretch>
            <a:fillRect/>
          </a:stretch>
        </p:blipFill>
        <p:spPr>
          <a:xfrm>
            <a:off x="1219203" y="2142066"/>
            <a:ext cx="2945027" cy="1752602"/>
          </a:xfrm>
          <a:custGeom>
            <a:avLst/>
            <a:gdLst>
              <a:gd name="connsiteX0" fmla="*/ 0 w 2945027"/>
              <a:gd name="connsiteY0" fmla="*/ 0 h 1752602"/>
              <a:gd name="connsiteX1" fmla="*/ 2945027 w 2945027"/>
              <a:gd name="connsiteY1" fmla="*/ 0 h 1752602"/>
              <a:gd name="connsiteX2" fmla="*/ 2945027 w 2945027"/>
              <a:gd name="connsiteY2" fmla="*/ 1752602 h 1752602"/>
              <a:gd name="connsiteX3" fmla="*/ 0 w 2945027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7" h="1752602">
                <a:moveTo>
                  <a:pt x="0" y="0"/>
                </a:moveTo>
                <a:lnTo>
                  <a:pt x="2945027" y="0"/>
                </a:lnTo>
                <a:lnTo>
                  <a:pt x="2945027" y="1752602"/>
                </a:lnTo>
                <a:lnTo>
                  <a:pt x="0" y="1752602"/>
                </a:lnTo>
                <a:close/>
              </a:path>
            </a:pathLst>
          </a:custGeom>
        </p:spPr>
      </p:pic>
      <p:pic>
        <p:nvPicPr>
          <p:cNvPr id="33" name="PpHolder4">
            <a:extLst>
              <a:ext uri="{FF2B5EF4-FFF2-40B4-BE49-F238E27FC236}">
                <a16:creationId xmlns:a16="http://schemas.microsoft.com/office/drawing/2014/main" id="{EDF2149A-AEFA-4CD9-9A63-FF82379B70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60506" r="65845" b="13938"/>
          <a:stretch>
            <a:fillRect/>
          </a:stretch>
        </p:blipFill>
        <p:spPr>
          <a:xfrm>
            <a:off x="1219199" y="4149529"/>
            <a:ext cx="2945028" cy="1752602"/>
          </a:xfrm>
          <a:custGeom>
            <a:avLst/>
            <a:gdLst>
              <a:gd name="connsiteX0" fmla="*/ 0 w 2945028"/>
              <a:gd name="connsiteY0" fmla="*/ 0 h 1752602"/>
              <a:gd name="connsiteX1" fmla="*/ 2945028 w 2945028"/>
              <a:gd name="connsiteY1" fmla="*/ 0 h 1752602"/>
              <a:gd name="connsiteX2" fmla="*/ 2945028 w 2945028"/>
              <a:gd name="connsiteY2" fmla="*/ 1752602 h 1752602"/>
              <a:gd name="connsiteX3" fmla="*/ 0 w 2945028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8" h="1752602">
                <a:moveTo>
                  <a:pt x="0" y="0"/>
                </a:moveTo>
                <a:lnTo>
                  <a:pt x="2945028" y="0"/>
                </a:lnTo>
                <a:lnTo>
                  <a:pt x="2945028" y="1752602"/>
                </a:lnTo>
                <a:lnTo>
                  <a:pt x="0" y="1752602"/>
                </a:lnTo>
                <a:close/>
              </a:path>
            </a:pathLst>
          </a:custGeom>
        </p:spPr>
      </p:pic>
      <p:pic>
        <p:nvPicPr>
          <p:cNvPr id="30" name="PpHolder5">
            <a:extLst>
              <a:ext uri="{FF2B5EF4-FFF2-40B4-BE49-F238E27FC236}">
                <a16:creationId xmlns:a16="http://schemas.microsoft.com/office/drawing/2014/main" id="{C6C7585C-A503-4463-93E7-BC5F2C126B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5" t="31235" r="10000" b="43210"/>
          <a:stretch>
            <a:fillRect/>
          </a:stretch>
        </p:blipFill>
        <p:spPr>
          <a:xfrm>
            <a:off x="8027773" y="2142066"/>
            <a:ext cx="2945028" cy="1752602"/>
          </a:xfrm>
          <a:custGeom>
            <a:avLst/>
            <a:gdLst>
              <a:gd name="connsiteX0" fmla="*/ 0 w 2945028"/>
              <a:gd name="connsiteY0" fmla="*/ 0 h 1752602"/>
              <a:gd name="connsiteX1" fmla="*/ 2945028 w 2945028"/>
              <a:gd name="connsiteY1" fmla="*/ 0 h 1752602"/>
              <a:gd name="connsiteX2" fmla="*/ 2945028 w 2945028"/>
              <a:gd name="connsiteY2" fmla="*/ 1752602 h 1752602"/>
              <a:gd name="connsiteX3" fmla="*/ 0 w 2945028"/>
              <a:gd name="connsiteY3" fmla="*/ 1752602 h 175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028" h="1752602">
                <a:moveTo>
                  <a:pt x="0" y="0"/>
                </a:moveTo>
                <a:lnTo>
                  <a:pt x="2945028" y="0"/>
                </a:lnTo>
                <a:lnTo>
                  <a:pt x="2945028" y="1752602"/>
                </a:lnTo>
                <a:lnTo>
                  <a:pt x="0" y="1752602"/>
                </a:ln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8027771" y="4149529"/>
            <a:ext cx="2945027" cy="175260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8814484" y="5856412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8328155" y="4678077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8328156" y="4428068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6CA991B7-02BB-4C8E-B572-402394B38A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7" t="17618" r="50358" b="14481"/>
          <a:stretch>
            <a:fillRect/>
          </a:stretch>
        </p:blipFill>
        <p:spPr>
          <a:xfrm>
            <a:off x="3862017" y="1208245"/>
            <a:ext cx="2190285" cy="4656666"/>
          </a:xfrm>
          <a:custGeom>
            <a:avLst/>
            <a:gdLst>
              <a:gd name="connsiteX0" fmla="*/ 0 w 2190285"/>
              <a:gd name="connsiteY0" fmla="*/ 0 h 4656666"/>
              <a:gd name="connsiteX1" fmla="*/ 2190285 w 2190285"/>
              <a:gd name="connsiteY1" fmla="*/ 0 h 4656666"/>
              <a:gd name="connsiteX2" fmla="*/ 2190285 w 2190285"/>
              <a:gd name="connsiteY2" fmla="*/ 4656666 h 4656666"/>
              <a:gd name="connsiteX3" fmla="*/ 0 w 2190285"/>
              <a:gd name="connsiteY3" fmla="*/ 4656666 h 4656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285" h="4656666">
                <a:moveTo>
                  <a:pt x="0" y="0"/>
                </a:moveTo>
                <a:lnTo>
                  <a:pt x="2190285" y="0"/>
                </a:lnTo>
                <a:lnTo>
                  <a:pt x="2190285" y="4656666"/>
                </a:lnTo>
                <a:lnTo>
                  <a:pt x="0" y="4656666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8669" y="1072778"/>
            <a:ext cx="2456976" cy="4927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7010400" y="17095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7010400" y="3096938"/>
            <a:ext cx="4051803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6421605" y="4568754"/>
            <a:ext cx="3146151" cy="579732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5719237" y="4568754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6619550" y="4707096"/>
            <a:ext cx="27466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5838591" y="4707096"/>
            <a:ext cx="321815" cy="321898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1129796" y="1776706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1129797" y="1555625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1129796" y="3318019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1129797" y="3096938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1129796" y="4859332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1129797" y="4638251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Step Three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3589826" y="1550895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3589791" y="3096937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3589756" y="4642979"/>
            <a:ext cx="307778" cy="30777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D0309455-BC4A-4749-94EC-DF0B81A147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5" t="16242" r="36591" b="17818"/>
          <a:stretch>
            <a:fillRect/>
          </a:stretch>
        </p:blipFill>
        <p:spPr>
          <a:xfrm>
            <a:off x="4505498" y="1113906"/>
            <a:ext cx="3225338" cy="4522125"/>
          </a:xfrm>
          <a:custGeom>
            <a:avLst/>
            <a:gdLst>
              <a:gd name="connsiteX0" fmla="*/ 0 w 3225338"/>
              <a:gd name="connsiteY0" fmla="*/ 0 h 4522125"/>
              <a:gd name="connsiteX1" fmla="*/ 3225338 w 3225338"/>
              <a:gd name="connsiteY1" fmla="*/ 0 h 4522125"/>
              <a:gd name="connsiteX2" fmla="*/ 3225338 w 3225338"/>
              <a:gd name="connsiteY2" fmla="*/ 4522125 h 4522125"/>
              <a:gd name="connsiteX3" fmla="*/ 0 w 3225338"/>
              <a:gd name="connsiteY3" fmla="*/ 4522125 h 452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5338" h="4522125">
                <a:moveTo>
                  <a:pt x="0" y="0"/>
                </a:moveTo>
                <a:lnTo>
                  <a:pt x="3225338" y="0"/>
                </a:lnTo>
                <a:lnTo>
                  <a:pt x="3225338" y="4522125"/>
                </a:lnTo>
                <a:lnTo>
                  <a:pt x="0" y="4522125"/>
                </a:lnTo>
                <a:close/>
              </a:path>
            </a:pathLst>
          </a:custGeom>
        </p:spPr>
      </p:pic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5806" y="893900"/>
            <a:ext cx="3640387" cy="497101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1008612" y="1676262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1008612" y="3591097"/>
            <a:ext cx="2748742" cy="1724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8145885" y="1920902"/>
            <a:ext cx="3037503" cy="2180843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7443517" y="1920903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7562871" y="2059245"/>
            <a:ext cx="321815" cy="321898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8462792" y="2403675"/>
            <a:ext cx="2391420" cy="1447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8462792" y="2158477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8462793" y="4339320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1103710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1103711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Basic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1103710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338633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1187611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338633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1187611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338633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1187611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3657599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3657600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Dental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3657599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$25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3892522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3741500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3892522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3741500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3892522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3741500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6211488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6211489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Gum Check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6211488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$35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6446411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6295389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6446411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6295389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6446411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6295389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8765377" y="3340442"/>
            <a:ext cx="232291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8765378" y="2509445"/>
            <a:ext cx="23229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WT Operation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8765377" y="2817222"/>
            <a:ext cx="2322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$125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9000300" y="4400734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8849278" y="4450449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9000300" y="4886792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8849278" y="4936507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9000300" y="5372850"/>
            <a:ext cx="20879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/>
              <a:t>And Pain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8849278" y="5422565"/>
            <a:ext cx="151022" cy="15102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3443874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5978147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8512420" y="2261465"/>
            <a:ext cx="0" cy="36406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1219199" y="3299924"/>
            <a:ext cx="4595006" cy="260220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6377795" y="3299924"/>
            <a:ext cx="4595006" cy="260220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pic>
        <p:nvPicPr>
          <p:cNvPr id="30" name="PpHolder3">
            <a:extLst>
              <a:ext uri="{FF2B5EF4-FFF2-40B4-BE49-F238E27FC236}">
                <a16:creationId xmlns:a16="http://schemas.microsoft.com/office/drawing/2014/main" id="{2F6B70D4-B988-4D50-9D25-EEBA6C03259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8" t="54659" r="36179" b="29408"/>
          <a:stretch>
            <a:fillRect/>
          </a:stretch>
        </p:blipFill>
        <p:spPr>
          <a:xfrm>
            <a:off x="6688348" y="3748499"/>
            <a:ext cx="1092678" cy="1092678"/>
          </a:xfrm>
          <a:custGeom>
            <a:avLst/>
            <a:gdLst>
              <a:gd name="connsiteX0" fmla="*/ 546339 w 1092678"/>
              <a:gd name="connsiteY0" fmla="*/ 0 h 1092678"/>
              <a:gd name="connsiteX1" fmla="*/ 1092678 w 1092678"/>
              <a:gd name="connsiteY1" fmla="*/ 546339 h 1092678"/>
              <a:gd name="connsiteX2" fmla="*/ 546339 w 1092678"/>
              <a:gd name="connsiteY2" fmla="*/ 1092678 h 1092678"/>
              <a:gd name="connsiteX3" fmla="*/ 0 w 1092678"/>
              <a:gd name="connsiteY3" fmla="*/ 546339 h 1092678"/>
              <a:gd name="connsiteX4" fmla="*/ 546339 w 1092678"/>
              <a:gd name="connsiteY4" fmla="*/ 0 h 1092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678" h="1092678">
                <a:moveTo>
                  <a:pt x="546339" y="0"/>
                </a:moveTo>
                <a:cubicBezTo>
                  <a:pt x="848074" y="0"/>
                  <a:pt x="1092678" y="244604"/>
                  <a:pt x="1092678" y="546339"/>
                </a:cubicBezTo>
                <a:cubicBezTo>
                  <a:pt x="1092678" y="848074"/>
                  <a:pt x="848074" y="1092678"/>
                  <a:pt x="546339" y="1092678"/>
                </a:cubicBezTo>
                <a:cubicBezTo>
                  <a:pt x="244604" y="1092678"/>
                  <a:pt x="0" y="848074"/>
                  <a:pt x="0" y="546339"/>
                </a:cubicBezTo>
                <a:cubicBezTo>
                  <a:pt x="0" y="244604"/>
                  <a:pt x="244604" y="0"/>
                  <a:pt x="546339" y="0"/>
                </a:cubicBezTo>
                <a:close/>
              </a:path>
            </a:pathLst>
          </a:custGeom>
        </p:spPr>
      </p:pic>
      <p:pic>
        <p:nvPicPr>
          <p:cNvPr id="29" name="PpHolder4">
            <a:extLst>
              <a:ext uri="{FF2B5EF4-FFF2-40B4-BE49-F238E27FC236}">
                <a16:creationId xmlns:a16="http://schemas.microsoft.com/office/drawing/2014/main" id="{BAF1400A-3583-4324-9D97-BD05D53EF3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t="54659" r="78638" b="29408"/>
          <a:stretch>
            <a:fillRect/>
          </a:stretch>
        </p:blipFill>
        <p:spPr>
          <a:xfrm>
            <a:off x="1511822" y="3748499"/>
            <a:ext cx="1092678" cy="1092678"/>
          </a:xfrm>
          <a:custGeom>
            <a:avLst/>
            <a:gdLst>
              <a:gd name="connsiteX0" fmla="*/ 546340 w 1092678"/>
              <a:gd name="connsiteY0" fmla="*/ 0 h 1092678"/>
              <a:gd name="connsiteX1" fmla="*/ 1092678 w 1092678"/>
              <a:gd name="connsiteY1" fmla="*/ 546339 h 1092678"/>
              <a:gd name="connsiteX2" fmla="*/ 546340 w 1092678"/>
              <a:gd name="connsiteY2" fmla="*/ 1092678 h 1092678"/>
              <a:gd name="connsiteX3" fmla="*/ 0 w 1092678"/>
              <a:gd name="connsiteY3" fmla="*/ 546339 h 1092678"/>
              <a:gd name="connsiteX4" fmla="*/ 546340 w 1092678"/>
              <a:gd name="connsiteY4" fmla="*/ 0 h 1092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678" h="1092678">
                <a:moveTo>
                  <a:pt x="546340" y="0"/>
                </a:moveTo>
                <a:cubicBezTo>
                  <a:pt x="848075" y="0"/>
                  <a:pt x="1092678" y="244604"/>
                  <a:pt x="1092678" y="546339"/>
                </a:cubicBezTo>
                <a:cubicBezTo>
                  <a:pt x="1092678" y="848074"/>
                  <a:pt x="848075" y="1092678"/>
                  <a:pt x="546340" y="1092678"/>
                </a:cubicBezTo>
                <a:cubicBezTo>
                  <a:pt x="244605" y="1092678"/>
                  <a:pt x="0" y="848074"/>
                  <a:pt x="0" y="546339"/>
                </a:cubicBezTo>
                <a:cubicBezTo>
                  <a:pt x="0" y="244604"/>
                  <a:pt x="244605" y="0"/>
                  <a:pt x="546340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</p:spPr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727198" y="2145877"/>
            <a:ext cx="873760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6688349" y="4926227"/>
            <a:ext cx="109267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Bob</a:t>
            </a:r>
          </a:p>
          <a:p>
            <a:r>
              <a:rPr lang="en-US" sz="1400" b="1"/>
              <a:t>Fredicson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529753" y="4926227"/>
            <a:ext cx="109267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Joshua</a:t>
            </a:r>
          </a:p>
          <a:p>
            <a:r>
              <a:rPr lang="en-ID" sz="1400" b="1"/>
              <a:t>Mardika</a:t>
            </a:r>
            <a:endParaRPr lang="en-US" sz="140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881222" y="4015611"/>
            <a:ext cx="257067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4936550" y="3185834"/>
            <a:ext cx="392607" cy="228179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10072193" y="3185833"/>
            <a:ext cx="392607" cy="228179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8039817" y="4015611"/>
            <a:ext cx="257067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5693421" y="577835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10852016" y="577835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2426897" y="799604"/>
            <a:ext cx="7338205" cy="6058396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5" name="PpHolder2">
            <a:extLst>
              <a:ext uri="{FF2B5EF4-FFF2-40B4-BE49-F238E27FC236}">
                <a16:creationId xmlns:a16="http://schemas.microsoft.com/office/drawing/2014/main" id="{14CC9A44-3EDD-4C52-9622-907E00567B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57" t="35089" r="34057"/>
          <a:stretch>
            <a:fillRect/>
          </a:stretch>
        </p:blipFill>
        <p:spPr>
          <a:xfrm>
            <a:off x="4152183" y="2406372"/>
            <a:ext cx="3887639" cy="4451628"/>
          </a:xfrm>
          <a:custGeom>
            <a:avLst/>
            <a:gdLst>
              <a:gd name="connsiteX0" fmla="*/ 1943819 w 3887639"/>
              <a:gd name="connsiteY0" fmla="*/ 0 h 4451628"/>
              <a:gd name="connsiteX1" fmla="*/ 3887639 w 3887639"/>
              <a:gd name="connsiteY1" fmla="*/ 1943820 h 4451628"/>
              <a:gd name="connsiteX2" fmla="*/ 3887639 w 3887639"/>
              <a:gd name="connsiteY2" fmla="*/ 4451628 h 4451628"/>
              <a:gd name="connsiteX3" fmla="*/ 0 w 3887639"/>
              <a:gd name="connsiteY3" fmla="*/ 4451628 h 4451628"/>
              <a:gd name="connsiteX4" fmla="*/ 0 w 3887639"/>
              <a:gd name="connsiteY4" fmla="*/ 1943820 h 4451628"/>
              <a:gd name="connsiteX5" fmla="*/ 1943819 w 3887639"/>
              <a:gd name="connsiteY5" fmla="*/ 0 h 4451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87639" h="4451628">
                <a:moveTo>
                  <a:pt x="1943819" y="0"/>
                </a:moveTo>
                <a:cubicBezTo>
                  <a:pt x="3017361" y="0"/>
                  <a:pt x="3887639" y="870279"/>
                  <a:pt x="3887639" y="1943820"/>
                </a:cubicBezTo>
                <a:lnTo>
                  <a:pt x="3887639" y="4451628"/>
                </a:lnTo>
                <a:lnTo>
                  <a:pt x="0" y="4451628"/>
                </a:lnTo>
                <a:lnTo>
                  <a:pt x="0" y="1943820"/>
                </a:lnTo>
                <a:cubicBezTo>
                  <a:pt x="0" y="870279"/>
                  <a:pt x="870278" y="0"/>
                  <a:pt x="1943819" y="0"/>
                </a:cubicBezTo>
                <a:close/>
              </a:path>
            </a:pathLst>
          </a:cu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818017" y="5491262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9732259" y="2444504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3543300" y="1860627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4267198" y="2345104"/>
            <a:ext cx="1828802" cy="1775220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6096000" y="2345105"/>
            <a:ext cx="1828800" cy="1775219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4586070" y="4120323"/>
            <a:ext cx="1509931" cy="1900816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6096001" y="4120323"/>
            <a:ext cx="1509929" cy="1900817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8773343" y="2794058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8773343" y="2538040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8773343" y="4740752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8773343" y="4484734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1027721" y="2794058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1027721" y="2538040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1027721" y="4740752"/>
            <a:ext cx="239142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/>
              <a:t>Philip gave a cry of personal disgust and pain. He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1027721" y="4484734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3860872" y="2845817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4456401" y="4739152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7010400" y="4744618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7605930" y="2843561"/>
            <a:ext cx="725198" cy="725196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3860870" y="3052270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01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7605928" y="3054108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02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7011000" y="4949845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04</a:t>
            </a:r>
            <a:endParaRPr lang="en-US" sz="140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4455799" y="4954706"/>
            <a:ext cx="7252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>
                <a:solidFill>
                  <a:schemeClr val="bg2"/>
                </a:solidFill>
              </a:rPr>
              <a:t>03</a:t>
            </a:r>
            <a:endParaRPr lang="en-US" sz="140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5185698" y="3170109"/>
            <a:ext cx="399114" cy="379876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5235236" y="4394858"/>
            <a:ext cx="350744" cy="4092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6629170" y="3164856"/>
            <a:ext cx="321815" cy="321898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6557779" y="4389704"/>
            <a:ext cx="365640" cy="36564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4782656" y="616586"/>
            <a:ext cx="2626686" cy="8624047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753301" y="4005606"/>
            <a:ext cx="838592" cy="838590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911190" y="4222590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01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4294262" y="3472206"/>
            <a:ext cx="838592" cy="838590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4452151" y="3689190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02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6835223" y="4251615"/>
            <a:ext cx="838592" cy="838590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6993112" y="4468599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03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9376184" y="3621795"/>
            <a:ext cx="838592" cy="838590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8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9534073" y="3838779"/>
            <a:ext cx="522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2000" b="1">
                <a:solidFill>
                  <a:schemeClr val="tx2"/>
                </a:solidFill>
              </a:rPr>
              <a:t>04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976886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976886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3517847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3517847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6058808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6058808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8599769" y="2643427"/>
            <a:ext cx="239142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8599769" y="2410271"/>
            <a:ext cx="239142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1219199" y="2104341"/>
          <a:ext cx="9753602" cy="2649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4751289" y="5164138"/>
            <a:ext cx="6221512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1219199" y="5594355"/>
            <a:ext cx="15060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Total Patient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1219198" y="5071135"/>
            <a:ext cx="150607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1,283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985245" y="5594355"/>
            <a:ext cx="15060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This Month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985244" y="5071135"/>
            <a:ext cx="150607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800" b="1"/>
              <a:t>235</a:t>
            </a:r>
            <a:endParaRPr lang="en-US" sz="28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pHolder1">
            <a:extLst>
              <a:ext uri="{FF2B5EF4-FFF2-40B4-BE49-F238E27FC236}">
                <a16:creationId xmlns:a16="http://schemas.microsoft.com/office/drawing/2014/main" id="{A26BABD5-7347-4CBE-AF55-3E35DA42DE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676"/>
          <a:stretch>
            <a:fillRect/>
          </a:stretch>
        </p:blipFill>
        <p:spPr>
          <a:xfrm>
            <a:off x="2" y="0"/>
            <a:ext cx="4428567" cy="6858000"/>
          </a:xfrm>
          <a:custGeom>
            <a:avLst/>
            <a:gdLst>
              <a:gd name="connsiteX0" fmla="*/ 0 w 4428567"/>
              <a:gd name="connsiteY0" fmla="*/ 0 h 6858000"/>
              <a:gd name="connsiteX1" fmla="*/ 4428567 w 4428567"/>
              <a:gd name="connsiteY1" fmla="*/ 0 h 6858000"/>
              <a:gd name="connsiteX2" fmla="*/ 4428567 w 4428567"/>
              <a:gd name="connsiteY2" fmla="*/ 6858000 h 6858000"/>
              <a:gd name="connsiteX3" fmla="*/ 0 w 442856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8567" h="6858000">
                <a:moveTo>
                  <a:pt x="0" y="0"/>
                </a:moveTo>
                <a:lnTo>
                  <a:pt x="4428567" y="0"/>
                </a:lnTo>
                <a:lnTo>
                  <a:pt x="442856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5217458" y="1977097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5217457" y="3241084"/>
            <a:ext cx="22263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Philip gave a cry of personal and pain. He shuddered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5217458" y="3020003"/>
            <a:ext cx="2226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Address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7657405" y="3241084"/>
            <a:ext cx="150452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2"/>
                </a:solidFill>
              </a:rPr>
              <a:t>+1 098 765 432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7657406" y="3020003"/>
            <a:ext cx="150452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Phone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9375534" y="3187297"/>
            <a:ext cx="2081359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2"/>
                </a:solidFill>
              </a:rPr>
              <a:t>Manager@company.com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9375535" y="2966216"/>
            <a:ext cx="208135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b="1"/>
              <a:t>Email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5217457" y="4127450"/>
            <a:ext cx="623943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</a:t>
            </a:r>
            <a:endParaRPr lang="en-US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847228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1065390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1065391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8042302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8260464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8260465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4444765" y="2501770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4662927" y="3017242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4662928" y="2759361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5975216" y="238147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2377679" y="237785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9572753" y="2377852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847228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1065390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1065391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8042302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8260464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8260465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4444765" y="4459687"/>
            <a:ext cx="3302470" cy="1442445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4662927" y="4975159"/>
            <a:ext cx="2866146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 and pain. He shuddered all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4662928" y="4717278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5975216" y="433938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2377679" y="433576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9572753" y="4335769"/>
            <a:ext cx="241568" cy="247546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5132854" y="1608666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3352540" y="2328018"/>
            <a:ext cx="5486919" cy="4529982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3648060" y="4760259"/>
            <a:ext cx="4895878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3840221" y="2198235"/>
            <a:ext cx="384024" cy="38402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8543937" y="5513607"/>
            <a:ext cx="591044" cy="591044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870889" y="5719866"/>
            <a:ext cx="195943" cy="19594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407546" y="1799665"/>
            <a:ext cx="6126884" cy="5058335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23F567DD-E657-4D57-A224-CDC3BD8807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7" t="16599" r="52398"/>
          <a:stretch>
            <a:fillRect/>
          </a:stretch>
        </p:blipFill>
        <p:spPr>
          <a:xfrm>
            <a:off x="1138338" y="1138336"/>
            <a:ext cx="4665307" cy="5719665"/>
          </a:xfrm>
          <a:custGeom>
            <a:avLst/>
            <a:gdLst>
              <a:gd name="connsiteX0" fmla="*/ 0 w 4665307"/>
              <a:gd name="connsiteY0" fmla="*/ 0 h 5719665"/>
              <a:gd name="connsiteX1" fmla="*/ 4665307 w 4665307"/>
              <a:gd name="connsiteY1" fmla="*/ 0 h 5719665"/>
              <a:gd name="connsiteX2" fmla="*/ 4665307 w 4665307"/>
              <a:gd name="connsiteY2" fmla="*/ 5719665 h 5719665"/>
              <a:gd name="connsiteX3" fmla="*/ 0 w 4665307"/>
              <a:gd name="connsiteY3" fmla="*/ 5719665 h 571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5307" h="5719665">
                <a:moveTo>
                  <a:pt x="0" y="0"/>
                </a:moveTo>
                <a:lnTo>
                  <a:pt x="4665307" y="0"/>
                </a:lnTo>
                <a:lnTo>
                  <a:pt x="4665307" y="5719665"/>
                </a:lnTo>
                <a:lnTo>
                  <a:pt x="0" y="5719665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6774024" y="3109792"/>
            <a:ext cx="4279641" cy="11708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3343371" y="4548833"/>
            <a:ext cx="2752629" cy="1170833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2641003" y="4548834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3541316" y="4777427"/>
            <a:ext cx="233730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i="1"/>
              <a:t>A dentist at Philip Philip gave a cry of personal disgust and pain</a:t>
            </a:r>
            <a:endParaRPr lang="en-US" sz="140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760357" y="4687176"/>
            <a:ext cx="321815" cy="321898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366180" y="1707211"/>
            <a:ext cx="387975" cy="387975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6774024" y="4353925"/>
            <a:ext cx="427964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 Philip gave a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6774024" y="1630388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5302346" y="1735494"/>
            <a:ext cx="6204611" cy="5122506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1" name="PpHolder2">
            <a:extLst>
              <a:ext uri="{FF2B5EF4-FFF2-40B4-BE49-F238E27FC236}">
                <a16:creationId xmlns:a16="http://schemas.microsoft.com/office/drawing/2014/main" id="{8F9D183E-964B-4CC1-8A61-E180FC24652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23" r="56837" b="27823"/>
          <a:stretch>
            <a:fillRect/>
          </a:stretch>
        </p:blipFill>
        <p:spPr>
          <a:xfrm>
            <a:off x="1" y="1908110"/>
            <a:ext cx="5262465" cy="3041780"/>
          </a:xfrm>
          <a:custGeom>
            <a:avLst/>
            <a:gdLst>
              <a:gd name="connsiteX0" fmla="*/ 0 w 5262465"/>
              <a:gd name="connsiteY0" fmla="*/ 0 h 3041780"/>
              <a:gd name="connsiteX1" fmla="*/ 3741575 w 5262465"/>
              <a:gd name="connsiteY1" fmla="*/ 0 h 3041780"/>
              <a:gd name="connsiteX2" fmla="*/ 5262465 w 5262465"/>
              <a:gd name="connsiteY2" fmla="*/ 1520890 h 3041780"/>
              <a:gd name="connsiteX3" fmla="*/ 3741575 w 5262465"/>
              <a:gd name="connsiteY3" fmla="*/ 3041780 h 3041780"/>
              <a:gd name="connsiteX4" fmla="*/ 0 w 5262465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5" h="3041780">
                <a:moveTo>
                  <a:pt x="0" y="0"/>
                </a:moveTo>
                <a:lnTo>
                  <a:pt x="3741575" y="0"/>
                </a:lnTo>
                <a:cubicBezTo>
                  <a:pt x="4581541" y="0"/>
                  <a:pt x="5262465" y="680926"/>
                  <a:pt x="5262465" y="1520890"/>
                </a:cubicBezTo>
                <a:cubicBezTo>
                  <a:pt x="5262465" y="2360854"/>
                  <a:pt x="4581541" y="3041780"/>
                  <a:pt x="3741575" y="3041780"/>
                </a:cubicBezTo>
                <a:lnTo>
                  <a:pt x="0" y="3041780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</p:spPr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1085852" y="1461111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1085850" y="2848535"/>
            <a:ext cx="4171950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</a:t>
            </a:r>
            <a:endParaRPr lang="en-US" sz="12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5580529" y="1121399"/>
            <a:ext cx="6276321" cy="46152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871172" y="4685242"/>
            <a:ext cx="3146151" cy="579732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1168804" y="4685242"/>
            <a:ext cx="565732" cy="579732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2069117" y="4823584"/>
            <a:ext cx="27466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1084590" y="3834442"/>
            <a:ext cx="417195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/>
              <a:t>Philip gave a cry of personal disgust and pain. He shuddered all over, and edged</a:t>
            </a:r>
            <a:endParaRPr lang="en-US" sz="12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1288158" y="4823584"/>
            <a:ext cx="321815" cy="321898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870971" y="1415446"/>
            <a:ext cx="5825570" cy="4027108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8466990" y="3115358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7501178" y="1430114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8466991" y="2865349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8466667" y="4431009"/>
            <a:ext cx="2866146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8466668" y="4181000"/>
            <a:ext cx="286614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7529557" y="3083161"/>
            <a:ext cx="712528" cy="7301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7529557" y="4335727"/>
            <a:ext cx="712528" cy="7301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7693327" y="3259256"/>
            <a:ext cx="399114" cy="379876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7742865" y="4484005"/>
            <a:ext cx="350744" cy="4092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3727829" y="1604211"/>
            <a:ext cx="4736342" cy="3649578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8945704" y="1970508"/>
            <a:ext cx="2463322" cy="22788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Philip gave a cry of personal disgust and pain. He shuddered all over, and edged away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8944444" y="4333670"/>
            <a:ext cx="2463322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b="1" dirty="0"/>
              <a:t>Philip gave a cry of personal disgust and pain. He shuddered all over, 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907852" y="1434934"/>
            <a:ext cx="192629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909889" y="5084512"/>
            <a:ext cx="192629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799497" y="1351955"/>
            <a:ext cx="5046031" cy="4154089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6502399" y="1176714"/>
            <a:ext cx="192629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6502399" y="2613064"/>
            <a:ext cx="4559803" cy="8938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/>
              <a:t>Philip gave a cry of personal disgust and pain. He shuddered all over, and edged away from his companion. A dentist! A dentist at Philip lorem ipsum dolor sit amet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6502399" y="3751144"/>
            <a:ext cx="2192714" cy="1930141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8869488" y="3757052"/>
            <a:ext cx="2192714" cy="1930141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6655204" y="4823979"/>
            <a:ext cx="189028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6655205" y="4580374"/>
            <a:ext cx="189028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One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9020704" y="4806448"/>
            <a:ext cx="1890280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200"/>
              <a:t>Philip gave a cry of personal disgust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9020705" y="4562843"/>
            <a:ext cx="189028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400" b="1"/>
              <a:t>Description Two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6912956" y="5635566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9283108" y="5635565"/>
            <a:ext cx="1371600" cy="457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7345340" y="3962923"/>
            <a:ext cx="488782" cy="465218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9732869" y="3941890"/>
            <a:ext cx="429546" cy="501134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Main Color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DCEBE2"/>
      </a:accent1>
      <a:accent2>
        <a:srgbClr val="8FD2C1"/>
      </a:accent2>
      <a:accent3>
        <a:srgbClr val="FE6B1A"/>
      </a:accent3>
      <a:accent4>
        <a:srgbClr val="FE6976"/>
      </a:accent4>
      <a:accent5>
        <a:srgbClr val="70BCEE"/>
      </a:accent5>
      <a:accent6>
        <a:srgbClr val="799AED"/>
      </a:accent6>
      <a:hlink>
        <a:srgbClr val="8F8F8F"/>
      </a:hlink>
      <a:folHlink>
        <a:srgbClr val="A5A5A5"/>
      </a:folHlink>
    </a:clrScheme>
    <a:fontScheme name="006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95520</TotalTime>
  <Words>1739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2577</cp:revision>
  <cp:lastPrinted>2019-09-17T09:29:31Z</cp:lastPrinted>
  <dcterms:created xsi:type="dcterms:W3CDTF">2017-01-10T11:09:36Z</dcterms:created>
  <dcterms:modified xsi:type="dcterms:W3CDTF">2020-11-16T04:01:20Z</dcterms:modified>
  <cp:category/>
</cp:coreProperties>
</file>