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  <a:srgbClr val="01CC8F"/>
    <a:srgbClr val="F5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06" autoAdjust="0"/>
    <p:restoredTop sz="95329" autoAdjust="0"/>
  </p:normalViewPr>
  <p:slideViewPr>
    <p:cSldViewPr snapToGrid="0" showGuides="1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87-0F4B-A284-E08824ECEA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750982847"/>
        <c:axId val="1755141023"/>
      </c:barChart>
      <c:catAx>
        <c:axId val="1750982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5141023"/>
        <c:crosses val="autoZero"/>
        <c:auto val="1"/>
        <c:lblAlgn val="ctr"/>
        <c:lblOffset val="100"/>
        <c:noMultiLvlLbl val="0"/>
      </c:catAx>
      <c:valAx>
        <c:axId val="17551410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509828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E46C71-B694-4CA5-ADDC-837A55902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9FD6F-AAB2-4841-9B7D-7BF1F0C681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5230B-7BB4-411E-A9C7-CE60441B2BE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90C6E-698B-4E76-ACFB-17D281E9E3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756933-09DF-400F-9034-B0F4775F48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34037-95E2-4217-82D2-347F97212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228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364" y="2998694"/>
            <a:ext cx="3477176" cy="8606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141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5F576A1-FBB5-4ED0-8724-5EF6A923C130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267450" y="1628776"/>
            <a:ext cx="2876550" cy="4371975"/>
          </a:xfrm>
          <a:custGeom>
            <a:avLst/>
            <a:gdLst>
              <a:gd name="connsiteX0" fmla="*/ 812798 w 2876550"/>
              <a:gd name="connsiteY0" fmla="*/ 0 h 4371975"/>
              <a:gd name="connsiteX1" fmla="*/ 2876550 w 2876550"/>
              <a:gd name="connsiteY1" fmla="*/ 0 h 4371975"/>
              <a:gd name="connsiteX2" fmla="*/ 2876550 w 2876550"/>
              <a:gd name="connsiteY2" fmla="*/ 4371975 h 4371975"/>
              <a:gd name="connsiteX3" fmla="*/ 0 w 2876550"/>
              <a:gd name="connsiteY3" fmla="*/ 4371975 h 4371975"/>
              <a:gd name="connsiteX4" fmla="*/ 0 w 2876550"/>
              <a:gd name="connsiteY4" fmla="*/ 812798 h 4371975"/>
              <a:gd name="connsiteX5" fmla="*/ 812798 w 2876550"/>
              <a:gd name="connsiteY5" fmla="*/ 0 h 437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6550" h="4371975">
                <a:moveTo>
                  <a:pt x="812798" y="0"/>
                </a:moveTo>
                <a:lnTo>
                  <a:pt x="2876550" y="0"/>
                </a:lnTo>
                <a:lnTo>
                  <a:pt x="2876550" y="4371975"/>
                </a:lnTo>
                <a:lnTo>
                  <a:pt x="0" y="4371975"/>
                </a:lnTo>
                <a:lnTo>
                  <a:pt x="0" y="812798"/>
                </a:lnTo>
                <a:cubicBezTo>
                  <a:pt x="0" y="363902"/>
                  <a:pt x="363902" y="0"/>
                  <a:pt x="812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450" y="2369976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360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181789D1-3920-4284-9E79-78BA399FF84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3643313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5044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C6409748-3B8B-4BAF-91AD-EB4B7C144F3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1114426" y="2809876"/>
            <a:ext cx="828674" cy="828675"/>
          </a:xfrm>
          <a:custGeom>
            <a:avLst/>
            <a:gdLst>
              <a:gd name="connsiteX0" fmla="*/ 414338 w 828674"/>
              <a:gd name="connsiteY0" fmla="*/ 0 h 828675"/>
              <a:gd name="connsiteX1" fmla="*/ 828674 w 828674"/>
              <a:gd name="connsiteY1" fmla="*/ 414338 h 828675"/>
              <a:gd name="connsiteX2" fmla="*/ 414338 w 828674"/>
              <a:gd name="connsiteY2" fmla="*/ 828675 h 828675"/>
              <a:gd name="connsiteX3" fmla="*/ 0 w 828674"/>
              <a:gd name="connsiteY3" fmla="*/ 414338 h 828675"/>
              <a:gd name="connsiteX4" fmla="*/ 414338 w 828674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4" h="828675">
                <a:moveTo>
                  <a:pt x="414338" y="0"/>
                </a:moveTo>
                <a:cubicBezTo>
                  <a:pt x="643169" y="0"/>
                  <a:pt x="828674" y="185505"/>
                  <a:pt x="828674" y="414338"/>
                </a:cubicBezTo>
                <a:cubicBezTo>
                  <a:pt x="828674" y="643170"/>
                  <a:pt x="643169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PpHolder7">
            <a:extLst>
              <a:ext uri="{FF2B5EF4-FFF2-40B4-BE49-F238E27FC236}">
                <a16:creationId xmlns:a16="http://schemas.microsoft.com/office/drawing/2014/main" id="{B0F18B8A-FE3D-412B-B627-434BE4E23806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172199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023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9">
            <a:extLst>
              <a:ext uri="{FF2B5EF4-FFF2-40B4-BE49-F238E27FC236}">
                <a16:creationId xmlns:a16="http://schemas.microsoft.com/office/drawing/2014/main" id="{7F1405C9-2F4F-4732-815E-C5B15F935F1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219674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16410C6-99C4-9C4A-8E7D-83B948F7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3733" y="3774294"/>
            <a:ext cx="3299207" cy="8386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1" name="PpHolder7">
            <a:extLst>
              <a:ext uri="{FF2B5EF4-FFF2-40B4-BE49-F238E27FC236}">
                <a16:creationId xmlns:a16="http://schemas.microsoft.com/office/drawing/2014/main" id="{D87AEF62-03BD-4E98-BEB2-A506D9E6EBBE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1219674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7" name="PpHolder10">
            <a:extLst>
              <a:ext uri="{FF2B5EF4-FFF2-40B4-BE49-F238E27FC236}">
                <a16:creationId xmlns:a16="http://schemas.microsoft.com/office/drawing/2014/main" id="{86A042FE-E266-4BE6-8878-C930AAFAB6D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080232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5" name="PpHolder11">
            <a:extLst>
              <a:ext uri="{FF2B5EF4-FFF2-40B4-BE49-F238E27FC236}">
                <a16:creationId xmlns:a16="http://schemas.microsoft.com/office/drawing/2014/main" id="{A9F08568-64E5-4449-867B-70CD96B5E769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3080232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12">
            <a:extLst>
              <a:ext uri="{FF2B5EF4-FFF2-40B4-BE49-F238E27FC236}">
                <a16:creationId xmlns:a16="http://schemas.microsoft.com/office/drawing/2014/main" id="{149360E3-E52C-4EEB-B7FD-79D4847088F0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4940790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13">
            <a:extLst>
              <a:ext uri="{FF2B5EF4-FFF2-40B4-BE49-F238E27FC236}">
                <a16:creationId xmlns:a16="http://schemas.microsoft.com/office/drawing/2014/main" id="{E4467E10-F330-43F8-A0C2-756169E9870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801348" y="1849824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913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D279ACC2-FB78-4E7E-9D25-2398C679363C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7348" y="1628776"/>
            <a:ext cx="3419853" cy="2881106"/>
          </a:xfrm>
          <a:custGeom>
            <a:avLst/>
            <a:gdLst>
              <a:gd name="connsiteX0" fmla="*/ 0 w 3419853"/>
              <a:gd name="connsiteY0" fmla="*/ 0 h 2881106"/>
              <a:gd name="connsiteX1" fmla="*/ 3419853 w 3419853"/>
              <a:gd name="connsiteY1" fmla="*/ 0 h 2881106"/>
              <a:gd name="connsiteX2" fmla="*/ 3419853 w 3419853"/>
              <a:gd name="connsiteY2" fmla="*/ 2881106 h 2881106"/>
              <a:gd name="connsiteX3" fmla="*/ 0 w 3419853"/>
              <a:gd name="connsiteY3" fmla="*/ 2881106 h 288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9853" h="2881106">
                <a:moveTo>
                  <a:pt x="0" y="0"/>
                </a:moveTo>
                <a:lnTo>
                  <a:pt x="3419853" y="0"/>
                </a:lnTo>
                <a:lnTo>
                  <a:pt x="3419853" y="2881106"/>
                </a:lnTo>
                <a:lnTo>
                  <a:pt x="0" y="28811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19872"/>
            <a:ext cx="3419852" cy="8128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1698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0D2932DD-159E-492A-8B95-FAFA87A9DBD6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168400" y="1465262"/>
            <a:ext cx="3927476" cy="3927476"/>
          </a:xfrm>
          <a:custGeom>
            <a:avLst/>
            <a:gdLst>
              <a:gd name="connsiteX0" fmla="*/ 1963738 w 3927476"/>
              <a:gd name="connsiteY0" fmla="*/ 0 h 3927476"/>
              <a:gd name="connsiteX1" fmla="*/ 3927476 w 3927476"/>
              <a:gd name="connsiteY1" fmla="*/ 1963738 h 3927476"/>
              <a:gd name="connsiteX2" fmla="*/ 1963738 w 3927476"/>
              <a:gd name="connsiteY2" fmla="*/ 3927476 h 3927476"/>
              <a:gd name="connsiteX3" fmla="*/ 0 w 3927476"/>
              <a:gd name="connsiteY3" fmla="*/ 1963738 h 3927476"/>
              <a:gd name="connsiteX4" fmla="*/ 1963738 w 3927476"/>
              <a:gd name="connsiteY4" fmla="*/ 0 h 392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476" h="3927476">
                <a:moveTo>
                  <a:pt x="1963738" y="0"/>
                </a:moveTo>
                <a:cubicBezTo>
                  <a:pt x="3048282" y="0"/>
                  <a:pt x="3927476" y="879195"/>
                  <a:pt x="3927476" y="1963738"/>
                </a:cubicBezTo>
                <a:cubicBezTo>
                  <a:pt x="3927476" y="3048281"/>
                  <a:pt x="3048282" y="3927476"/>
                  <a:pt x="1963738" y="3927476"/>
                </a:cubicBezTo>
                <a:cubicBezTo>
                  <a:pt x="879196" y="3927476"/>
                  <a:pt x="0" y="3048281"/>
                  <a:pt x="0" y="1963738"/>
                </a:cubicBezTo>
                <a:cubicBezTo>
                  <a:pt x="0" y="879195"/>
                  <a:pt x="879196" y="0"/>
                  <a:pt x="19637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75" y="2369976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227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pHolder4">
            <a:extLst>
              <a:ext uri="{FF2B5EF4-FFF2-40B4-BE49-F238E27FC236}">
                <a16:creationId xmlns:a16="http://schemas.microsoft.com/office/drawing/2014/main" id="{83B640A2-8BFD-4E38-9F78-F4240F31C68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642728" y="1581994"/>
            <a:ext cx="3653926" cy="1421559"/>
          </a:xfrm>
          <a:custGeom>
            <a:avLst/>
            <a:gdLst>
              <a:gd name="connsiteX0" fmla="*/ 80276 w 3653926"/>
              <a:gd name="connsiteY0" fmla="*/ 0 h 1421559"/>
              <a:gd name="connsiteX1" fmla="*/ 3573651 w 3653926"/>
              <a:gd name="connsiteY1" fmla="*/ 0 h 1421559"/>
              <a:gd name="connsiteX2" fmla="*/ 3653926 w 3653926"/>
              <a:gd name="connsiteY2" fmla="*/ 80276 h 1421559"/>
              <a:gd name="connsiteX3" fmla="*/ 3653926 w 3653926"/>
              <a:gd name="connsiteY3" fmla="*/ 1341284 h 1421559"/>
              <a:gd name="connsiteX4" fmla="*/ 3573651 w 3653926"/>
              <a:gd name="connsiteY4" fmla="*/ 1421559 h 1421559"/>
              <a:gd name="connsiteX5" fmla="*/ 80276 w 3653926"/>
              <a:gd name="connsiteY5" fmla="*/ 1421559 h 1421559"/>
              <a:gd name="connsiteX6" fmla="*/ 0 w 3653926"/>
              <a:gd name="connsiteY6" fmla="*/ 1341284 h 1421559"/>
              <a:gd name="connsiteX7" fmla="*/ 0 w 3653926"/>
              <a:gd name="connsiteY7" fmla="*/ 80276 h 1421559"/>
              <a:gd name="connsiteX8" fmla="*/ 80276 w 3653926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6" h="1421559">
                <a:moveTo>
                  <a:pt x="80276" y="0"/>
                </a:moveTo>
                <a:lnTo>
                  <a:pt x="3573651" y="0"/>
                </a:lnTo>
                <a:cubicBezTo>
                  <a:pt x="3617985" y="0"/>
                  <a:pt x="3653926" y="35941"/>
                  <a:pt x="3653926" y="80276"/>
                </a:cubicBezTo>
                <a:lnTo>
                  <a:pt x="3653926" y="1341284"/>
                </a:lnTo>
                <a:cubicBezTo>
                  <a:pt x="3653926" y="1385618"/>
                  <a:pt x="3617985" y="1421559"/>
                  <a:pt x="3573651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346" y="5350213"/>
            <a:ext cx="3167093" cy="4357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PpHolder3">
            <a:extLst>
              <a:ext uri="{FF2B5EF4-FFF2-40B4-BE49-F238E27FC236}">
                <a16:creationId xmlns:a16="http://schemas.microsoft.com/office/drawing/2014/main" id="{2AE33A41-B848-4A85-B08F-33FD8D23DA0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3380855" y="3127817"/>
            <a:ext cx="2382293" cy="1421559"/>
          </a:xfrm>
          <a:custGeom>
            <a:avLst/>
            <a:gdLst>
              <a:gd name="connsiteX0" fmla="*/ 80277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7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7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7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7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0" name="PpHolder5">
            <a:extLst>
              <a:ext uri="{FF2B5EF4-FFF2-40B4-BE49-F238E27FC236}">
                <a16:creationId xmlns:a16="http://schemas.microsoft.com/office/drawing/2014/main" id="{BBDB0077-99EC-4C57-B5C6-A7C7711BEB7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914361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8" name="PpHolder6">
            <a:extLst>
              <a:ext uri="{FF2B5EF4-FFF2-40B4-BE49-F238E27FC236}">
                <a16:creationId xmlns:a16="http://schemas.microsoft.com/office/drawing/2014/main" id="{260EEE4F-78F3-4332-B03E-7E1431FD9EE6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47349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6" name="PpHolder7">
            <a:extLst>
              <a:ext uri="{FF2B5EF4-FFF2-40B4-BE49-F238E27FC236}">
                <a16:creationId xmlns:a16="http://schemas.microsoft.com/office/drawing/2014/main" id="{CE82D3D1-16A7-46A4-8EF6-D5A517473263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847348" y="1581994"/>
            <a:ext cx="3653927" cy="1421559"/>
          </a:xfrm>
          <a:custGeom>
            <a:avLst/>
            <a:gdLst>
              <a:gd name="connsiteX0" fmla="*/ 80276 w 3653927"/>
              <a:gd name="connsiteY0" fmla="*/ 0 h 1421559"/>
              <a:gd name="connsiteX1" fmla="*/ 3573652 w 3653927"/>
              <a:gd name="connsiteY1" fmla="*/ 0 h 1421559"/>
              <a:gd name="connsiteX2" fmla="*/ 3653927 w 3653927"/>
              <a:gd name="connsiteY2" fmla="*/ 80276 h 1421559"/>
              <a:gd name="connsiteX3" fmla="*/ 3653927 w 3653927"/>
              <a:gd name="connsiteY3" fmla="*/ 1341284 h 1421559"/>
              <a:gd name="connsiteX4" fmla="*/ 3573652 w 3653927"/>
              <a:gd name="connsiteY4" fmla="*/ 1421559 h 1421559"/>
              <a:gd name="connsiteX5" fmla="*/ 80276 w 3653927"/>
              <a:gd name="connsiteY5" fmla="*/ 1421559 h 1421559"/>
              <a:gd name="connsiteX6" fmla="*/ 0 w 3653927"/>
              <a:gd name="connsiteY6" fmla="*/ 1341284 h 1421559"/>
              <a:gd name="connsiteX7" fmla="*/ 0 w 3653927"/>
              <a:gd name="connsiteY7" fmla="*/ 80276 h 1421559"/>
              <a:gd name="connsiteX8" fmla="*/ 80276 w 3653927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7" h="1421559">
                <a:moveTo>
                  <a:pt x="80276" y="0"/>
                </a:moveTo>
                <a:lnTo>
                  <a:pt x="3573652" y="0"/>
                </a:lnTo>
                <a:cubicBezTo>
                  <a:pt x="3617986" y="0"/>
                  <a:pt x="3653927" y="35941"/>
                  <a:pt x="3653927" y="80276"/>
                </a:cubicBezTo>
                <a:lnTo>
                  <a:pt x="3653927" y="1341284"/>
                </a:lnTo>
                <a:cubicBezTo>
                  <a:pt x="3653927" y="1385618"/>
                  <a:pt x="3617986" y="1421559"/>
                  <a:pt x="3573652" y="1421559"/>
                </a:cubicBezTo>
                <a:lnTo>
                  <a:pt x="80276" y="1421559"/>
                </a:lnTo>
                <a:cubicBezTo>
                  <a:pt x="35942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2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987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pHolder2">
            <a:extLst>
              <a:ext uri="{FF2B5EF4-FFF2-40B4-BE49-F238E27FC236}">
                <a16:creationId xmlns:a16="http://schemas.microsoft.com/office/drawing/2014/main" id="{14CB66A6-81D8-4A61-B84F-AAC1D750C52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657603" y="1559699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4362138"/>
            <a:ext cx="6553200" cy="485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" name="PpHolder1">
            <a:extLst>
              <a:ext uri="{FF2B5EF4-FFF2-40B4-BE49-F238E27FC236}">
                <a16:creationId xmlns:a16="http://schemas.microsoft.com/office/drawing/2014/main" id="{D778E199-357E-43FC-896D-B09EB8BB316F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28801" y="1845772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00345D4-F1C0-47D8-9B4B-3A42A4FE666D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486400" y="1845771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4">
            <a:extLst>
              <a:ext uri="{FF2B5EF4-FFF2-40B4-BE49-F238E27FC236}">
                <a16:creationId xmlns:a16="http://schemas.microsoft.com/office/drawing/2014/main" id="{AD6CE2F6-D261-4C4E-811B-1C24B781863D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7315200" y="1559700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5AAC622-AE48-42B5-B3C0-A73C963FED97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2" y="1559701"/>
            <a:ext cx="1828801" cy="1869301"/>
          </a:xfrm>
          <a:custGeom>
            <a:avLst/>
            <a:gdLst>
              <a:gd name="connsiteX0" fmla="*/ 0 w 1828801"/>
              <a:gd name="connsiteY0" fmla="*/ 0 h 1869301"/>
              <a:gd name="connsiteX1" fmla="*/ 1828801 w 1828801"/>
              <a:gd name="connsiteY1" fmla="*/ 0 h 1869301"/>
              <a:gd name="connsiteX2" fmla="*/ 1828801 w 1828801"/>
              <a:gd name="connsiteY2" fmla="*/ 1869301 h 1869301"/>
              <a:gd name="connsiteX3" fmla="*/ 0 w 1828801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1" h="1869301">
                <a:moveTo>
                  <a:pt x="0" y="0"/>
                </a:moveTo>
                <a:lnTo>
                  <a:pt x="1828801" y="0"/>
                </a:lnTo>
                <a:lnTo>
                  <a:pt x="1828801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07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3">
            <a:extLst>
              <a:ext uri="{FF2B5EF4-FFF2-40B4-BE49-F238E27FC236}">
                <a16:creationId xmlns:a16="http://schemas.microsoft.com/office/drawing/2014/main" id="{A8116485-22F1-4FA7-9FEC-A4958CCA23E6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914402" y="2463799"/>
            <a:ext cx="2208770" cy="1314452"/>
          </a:xfrm>
          <a:custGeom>
            <a:avLst/>
            <a:gdLst>
              <a:gd name="connsiteX0" fmla="*/ 0 w 2208770"/>
              <a:gd name="connsiteY0" fmla="*/ 0 h 1314452"/>
              <a:gd name="connsiteX1" fmla="*/ 2208770 w 2208770"/>
              <a:gd name="connsiteY1" fmla="*/ 0 h 1314452"/>
              <a:gd name="connsiteX2" fmla="*/ 2208770 w 2208770"/>
              <a:gd name="connsiteY2" fmla="*/ 1314452 h 1314452"/>
              <a:gd name="connsiteX3" fmla="*/ 0 w 2208770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0" h="1314452">
                <a:moveTo>
                  <a:pt x="0" y="0"/>
                </a:moveTo>
                <a:lnTo>
                  <a:pt x="2208770" y="0"/>
                </a:lnTo>
                <a:lnTo>
                  <a:pt x="2208770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E65D248-2047-E744-9A45-E1258D89A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9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D421A2B4-A70F-4C52-BF5A-9266BECF9A5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289302" y="2463802"/>
            <a:ext cx="2565400" cy="2820049"/>
          </a:xfrm>
          <a:custGeom>
            <a:avLst/>
            <a:gdLst>
              <a:gd name="connsiteX0" fmla="*/ 0 w 2565400"/>
              <a:gd name="connsiteY0" fmla="*/ 0 h 2820049"/>
              <a:gd name="connsiteX1" fmla="*/ 2565400 w 2565400"/>
              <a:gd name="connsiteY1" fmla="*/ 0 h 2820049"/>
              <a:gd name="connsiteX2" fmla="*/ 2565400 w 2565400"/>
              <a:gd name="connsiteY2" fmla="*/ 2820049 h 2820049"/>
              <a:gd name="connsiteX3" fmla="*/ 0 w 2565400"/>
              <a:gd name="connsiteY3" fmla="*/ 2820049 h 2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400" h="2820049">
                <a:moveTo>
                  <a:pt x="0" y="0"/>
                </a:moveTo>
                <a:lnTo>
                  <a:pt x="2565400" y="0"/>
                </a:lnTo>
                <a:lnTo>
                  <a:pt x="2565400" y="2820049"/>
                </a:lnTo>
                <a:lnTo>
                  <a:pt x="0" y="28200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7" name="PpHolder4">
            <a:extLst>
              <a:ext uri="{FF2B5EF4-FFF2-40B4-BE49-F238E27FC236}">
                <a16:creationId xmlns:a16="http://schemas.microsoft.com/office/drawing/2014/main" id="{68B67108-1D84-4627-8DAB-6366D7EF553E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914400" y="3969397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70E2EF37-47EB-4406-87E4-8EA1480B8D8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020831" y="2463799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40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509E97F-86CD-4C6D-ADF7-93E23C616CA7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896512" y="1763434"/>
            <a:ext cx="1642714" cy="3492500"/>
          </a:xfrm>
          <a:custGeom>
            <a:avLst/>
            <a:gdLst>
              <a:gd name="connsiteX0" fmla="*/ 0 w 1642714"/>
              <a:gd name="connsiteY0" fmla="*/ 0 h 3492500"/>
              <a:gd name="connsiteX1" fmla="*/ 1642714 w 1642714"/>
              <a:gd name="connsiteY1" fmla="*/ 0 h 3492500"/>
              <a:gd name="connsiteX2" fmla="*/ 1642714 w 1642714"/>
              <a:gd name="connsiteY2" fmla="*/ 3492500 h 3492500"/>
              <a:gd name="connsiteX3" fmla="*/ 0 w 1642714"/>
              <a:gd name="connsiteY3" fmla="*/ 3492500 h 349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2714" h="3492500">
                <a:moveTo>
                  <a:pt x="0" y="0"/>
                </a:moveTo>
                <a:lnTo>
                  <a:pt x="1642714" y="0"/>
                </a:lnTo>
                <a:lnTo>
                  <a:pt x="1642714" y="3492500"/>
                </a:lnTo>
                <a:lnTo>
                  <a:pt x="0" y="3492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1" y="2308484"/>
            <a:ext cx="3038852" cy="878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8760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B18BE50-7CED-4E99-BE04-C9622FA7889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379123" y="1692679"/>
            <a:ext cx="2419004" cy="3391594"/>
          </a:xfrm>
          <a:custGeom>
            <a:avLst/>
            <a:gdLst>
              <a:gd name="connsiteX0" fmla="*/ 0 w 2419004"/>
              <a:gd name="connsiteY0" fmla="*/ 0 h 3391594"/>
              <a:gd name="connsiteX1" fmla="*/ 2419004 w 2419004"/>
              <a:gd name="connsiteY1" fmla="*/ 0 h 3391594"/>
              <a:gd name="connsiteX2" fmla="*/ 2419004 w 2419004"/>
              <a:gd name="connsiteY2" fmla="*/ 3391594 h 3391594"/>
              <a:gd name="connsiteX3" fmla="*/ 0 w 2419004"/>
              <a:gd name="connsiteY3" fmla="*/ 3391594 h 339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004" h="3391594">
                <a:moveTo>
                  <a:pt x="0" y="0"/>
                </a:moveTo>
                <a:lnTo>
                  <a:pt x="2419004" y="0"/>
                </a:lnTo>
                <a:lnTo>
                  <a:pt x="2419004" y="3391594"/>
                </a:lnTo>
                <a:lnTo>
                  <a:pt x="0" y="33915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459" y="2413416"/>
            <a:ext cx="2061557" cy="11776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75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2124" y="2501153"/>
            <a:ext cx="5439750" cy="11092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2565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4">
            <a:extLst>
              <a:ext uri="{FF2B5EF4-FFF2-40B4-BE49-F238E27FC236}">
                <a16:creationId xmlns:a16="http://schemas.microsoft.com/office/drawing/2014/main" id="{303A3BFD-369F-4A23-ACB9-31BB0C90FFA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33867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7" y="0"/>
                  <a:pt x="819509" y="183453"/>
                  <a:pt x="819509" y="409755"/>
                </a:cubicBezTo>
                <a:cubicBezTo>
                  <a:pt x="819509" y="636056"/>
                  <a:pt x="636057" y="819509"/>
                  <a:pt x="409755" y="819509"/>
                </a:cubicBezTo>
                <a:cubicBezTo>
                  <a:pt x="183454" y="819509"/>
                  <a:pt x="0" y="636056"/>
                  <a:pt x="0" y="409755"/>
                </a:cubicBezTo>
                <a:cubicBezTo>
                  <a:pt x="0" y="183453"/>
                  <a:pt x="183454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5131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0D4E45D7-6E94-450E-BB76-A4A1E7E9C55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5016262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6" y="0"/>
                  <a:pt x="819509" y="183453"/>
                  <a:pt x="819509" y="409755"/>
                </a:cubicBezTo>
                <a:cubicBezTo>
                  <a:pt x="819509" y="636056"/>
                  <a:pt x="636056" y="819509"/>
                  <a:pt x="409755" y="819509"/>
                </a:cubicBezTo>
                <a:cubicBezTo>
                  <a:pt x="183453" y="819509"/>
                  <a:pt x="0" y="636056"/>
                  <a:pt x="0" y="409755"/>
                </a:cubicBezTo>
                <a:cubicBezTo>
                  <a:pt x="0" y="183453"/>
                  <a:pt x="183453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450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11B3A17D-C828-4417-85BF-734957BD6993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14138" y="2662029"/>
            <a:ext cx="2915729" cy="3338722"/>
          </a:xfrm>
          <a:custGeom>
            <a:avLst/>
            <a:gdLst>
              <a:gd name="connsiteX0" fmla="*/ 1457864 w 2915729"/>
              <a:gd name="connsiteY0" fmla="*/ 0 h 3338722"/>
              <a:gd name="connsiteX1" fmla="*/ 2915729 w 2915729"/>
              <a:gd name="connsiteY1" fmla="*/ 1457865 h 3338722"/>
              <a:gd name="connsiteX2" fmla="*/ 2915729 w 2915729"/>
              <a:gd name="connsiteY2" fmla="*/ 3338722 h 3338722"/>
              <a:gd name="connsiteX3" fmla="*/ 0 w 2915729"/>
              <a:gd name="connsiteY3" fmla="*/ 3338722 h 3338722"/>
              <a:gd name="connsiteX4" fmla="*/ 0 w 2915729"/>
              <a:gd name="connsiteY4" fmla="*/ 1457865 h 3338722"/>
              <a:gd name="connsiteX5" fmla="*/ 1457864 w 2915729"/>
              <a:gd name="connsiteY5" fmla="*/ 0 h 3338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729" h="3338722">
                <a:moveTo>
                  <a:pt x="1457864" y="0"/>
                </a:moveTo>
                <a:cubicBezTo>
                  <a:pt x="2263021" y="0"/>
                  <a:pt x="2915729" y="652709"/>
                  <a:pt x="2915729" y="1457865"/>
                </a:cubicBezTo>
                <a:lnTo>
                  <a:pt x="2915729" y="3338722"/>
                </a:lnTo>
                <a:lnTo>
                  <a:pt x="0" y="3338722"/>
                </a:lnTo>
                <a:lnTo>
                  <a:pt x="0" y="1457865"/>
                </a:lnTo>
                <a:cubicBezTo>
                  <a:pt x="0" y="652709"/>
                  <a:pt x="652709" y="0"/>
                  <a:pt x="145786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475" y="1621367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2133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A2F6E87-13ED-430B-87BC-D2318216836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857250"/>
            <a:ext cx="3321425" cy="5143500"/>
          </a:xfrm>
          <a:custGeom>
            <a:avLst/>
            <a:gdLst>
              <a:gd name="connsiteX0" fmla="*/ 0 w 3321425"/>
              <a:gd name="connsiteY0" fmla="*/ 0 h 5143500"/>
              <a:gd name="connsiteX1" fmla="*/ 3321425 w 3321425"/>
              <a:gd name="connsiteY1" fmla="*/ 0 h 5143500"/>
              <a:gd name="connsiteX2" fmla="*/ 3321425 w 3321425"/>
              <a:gd name="connsiteY2" fmla="*/ 5143500 h 5143500"/>
              <a:gd name="connsiteX3" fmla="*/ 0 w 3321425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1425" h="5143500">
                <a:moveTo>
                  <a:pt x="0" y="0"/>
                </a:moveTo>
                <a:lnTo>
                  <a:pt x="3321425" y="0"/>
                </a:lnTo>
                <a:lnTo>
                  <a:pt x="3321425" y="5143500"/>
                </a:lnTo>
                <a:lnTo>
                  <a:pt x="0" y="5143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3094" y="2623275"/>
            <a:ext cx="4477871" cy="5262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63023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935" y="3711389"/>
            <a:ext cx="5296131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413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7710987-031C-4C20-ABF8-BBCAD24D054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53753" y="1711003"/>
            <a:ext cx="3498980" cy="4289749"/>
          </a:xfrm>
          <a:custGeom>
            <a:avLst/>
            <a:gdLst>
              <a:gd name="connsiteX0" fmla="*/ 0 w 3498980"/>
              <a:gd name="connsiteY0" fmla="*/ 0 h 4289749"/>
              <a:gd name="connsiteX1" fmla="*/ 3498980 w 3498980"/>
              <a:gd name="connsiteY1" fmla="*/ 0 h 4289749"/>
              <a:gd name="connsiteX2" fmla="*/ 3498980 w 3498980"/>
              <a:gd name="connsiteY2" fmla="*/ 4289749 h 4289749"/>
              <a:gd name="connsiteX3" fmla="*/ 0 w 3498980"/>
              <a:gd name="connsiteY3" fmla="*/ 4289749 h 428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8980" h="4289749">
                <a:moveTo>
                  <a:pt x="0" y="0"/>
                </a:moveTo>
                <a:lnTo>
                  <a:pt x="3498980" y="0"/>
                </a:lnTo>
                <a:lnTo>
                  <a:pt x="3498980" y="4289749"/>
                </a:lnTo>
                <a:lnTo>
                  <a:pt x="0" y="42897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9208DD2-7750-2843-9CC1-6DFB9CB9B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518" y="2347416"/>
            <a:ext cx="3209731" cy="803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0812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20864C20-F909-414C-9A50-2BBFB45A3E6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2288334"/>
            <a:ext cx="3946849" cy="2281335"/>
          </a:xfrm>
          <a:custGeom>
            <a:avLst/>
            <a:gdLst>
              <a:gd name="connsiteX0" fmla="*/ 0 w 3946849"/>
              <a:gd name="connsiteY0" fmla="*/ 0 h 2281335"/>
              <a:gd name="connsiteX1" fmla="*/ 2806182 w 3946849"/>
              <a:gd name="connsiteY1" fmla="*/ 0 h 2281335"/>
              <a:gd name="connsiteX2" fmla="*/ 3946849 w 3946849"/>
              <a:gd name="connsiteY2" fmla="*/ 1140668 h 2281335"/>
              <a:gd name="connsiteX3" fmla="*/ 2806182 w 3946849"/>
              <a:gd name="connsiteY3" fmla="*/ 2281335 h 2281335"/>
              <a:gd name="connsiteX4" fmla="*/ 0 w 3946849"/>
              <a:gd name="connsiteY4" fmla="*/ 2281335 h 2281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6849" h="2281335">
                <a:moveTo>
                  <a:pt x="0" y="0"/>
                </a:moveTo>
                <a:lnTo>
                  <a:pt x="2806182" y="0"/>
                </a:lnTo>
                <a:cubicBezTo>
                  <a:pt x="3436156" y="0"/>
                  <a:pt x="3946849" y="510695"/>
                  <a:pt x="3946849" y="1140668"/>
                </a:cubicBezTo>
                <a:cubicBezTo>
                  <a:pt x="3946849" y="1770641"/>
                  <a:pt x="3436156" y="2281335"/>
                  <a:pt x="2806182" y="2281335"/>
                </a:cubicBezTo>
                <a:lnTo>
                  <a:pt x="0" y="2281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2593075"/>
            <a:ext cx="3669037" cy="1671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492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388" y="2224587"/>
            <a:ext cx="3128963" cy="8150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959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5885" y="2183641"/>
            <a:ext cx="2873968" cy="79766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66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654" y="2866030"/>
            <a:ext cx="2041357" cy="11259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48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19870"/>
            <a:ext cx="3419852" cy="771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767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5044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542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100D56-9CCF-C04F-8D78-7DBDD26CFAC8}"/>
              </a:ext>
            </a:extLst>
          </p:cNvPr>
          <p:cNvSpPr txBox="1"/>
          <p:nvPr userDrawn="1"/>
        </p:nvSpPr>
        <p:spPr>
          <a:xfrm>
            <a:off x="471487" y="344722"/>
            <a:ext cx="1163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/>
                </a:solidFill>
                <a:latin typeface="+mj-lt"/>
              </a:rPr>
              <a:t>Gumdent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9FBFD-FFC9-BE4C-B337-4DDDDBFD8B43}"/>
              </a:ext>
            </a:extLst>
          </p:cNvPr>
          <p:cNvSpPr txBox="1"/>
          <p:nvPr userDrawn="1"/>
        </p:nvSpPr>
        <p:spPr>
          <a:xfrm>
            <a:off x="7442334" y="389462"/>
            <a:ext cx="142875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>
                <a:solidFill>
                  <a:schemeClr val="tx1"/>
                </a:solidFill>
              </a:rPr>
              <a:t>Dentist Presentation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442E2E9-3559-284B-A352-FC3BDF23353E}"/>
              </a:ext>
            </a:extLst>
          </p:cNvPr>
          <p:cNvSpPr/>
          <p:nvPr userDrawn="1"/>
        </p:nvSpPr>
        <p:spPr bwMode="auto">
          <a:xfrm>
            <a:off x="405686" y="3762916"/>
            <a:ext cx="2713071" cy="2701891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28650154-50C3-5044-BB78-9060896A29D0}"/>
              </a:ext>
            </a:extLst>
          </p:cNvPr>
          <p:cNvSpPr/>
          <p:nvPr userDrawn="1"/>
        </p:nvSpPr>
        <p:spPr bwMode="auto">
          <a:xfrm flipH="1">
            <a:off x="6025245" y="3762916"/>
            <a:ext cx="2713070" cy="2701891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62" r:id="rId3"/>
    <p:sldLayoutId id="2147483661" r:id="rId4"/>
    <p:sldLayoutId id="2147483656" r:id="rId5"/>
    <p:sldLayoutId id="2147483657" r:id="rId6"/>
    <p:sldLayoutId id="2147483659" r:id="rId7"/>
    <p:sldLayoutId id="2147483658" r:id="rId8"/>
    <p:sldLayoutId id="2147483660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EA6AFF30-96DA-3246-81D1-8A7201914858}"/>
              </a:ext>
            </a:extLst>
          </p:cNvPr>
          <p:cNvSpPr/>
          <p:nvPr/>
        </p:nvSpPr>
        <p:spPr>
          <a:xfrm>
            <a:off x="93479" y="3310553"/>
            <a:ext cx="5318623" cy="3547447"/>
          </a:xfrm>
          <a:custGeom>
            <a:avLst/>
            <a:gdLst>
              <a:gd name="connsiteX0" fmla="*/ 7447267 w 7468994"/>
              <a:gd name="connsiteY0" fmla="*/ 4981714 h 4981713"/>
              <a:gd name="connsiteX1" fmla="*/ 125082 w 7468994"/>
              <a:gd name="connsiteY1" fmla="*/ 4981714 h 4981713"/>
              <a:gd name="connsiteX2" fmla="*/ 214681 w 7468994"/>
              <a:gd name="connsiteY2" fmla="*/ 3981462 h 4981713"/>
              <a:gd name="connsiteX3" fmla="*/ 778688 w 7468994"/>
              <a:gd name="connsiteY3" fmla="*/ 3505847 h 4981713"/>
              <a:gd name="connsiteX4" fmla="*/ 979220 w 7468994"/>
              <a:gd name="connsiteY4" fmla="*/ 2658757 h 4981713"/>
              <a:gd name="connsiteX5" fmla="*/ 883399 w 7468994"/>
              <a:gd name="connsiteY5" fmla="*/ 1777631 h 4981713"/>
              <a:gd name="connsiteX6" fmla="*/ 1296086 w 7468994"/>
              <a:gd name="connsiteY6" fmla="*/ 1011440 h 4981713"/>
              <a:gd name="connsiteX7" fmla="*/ 2361171 w 7468994"/>
              <a:gd name="connsiteY7" fmla="*/ 784173 h 4981713"/>
              <a:gd name="connsiteX8" fmla="*/ 3134791 w 7468994"/>
              <a:gd name="connsiteY8" fmla="*/ 256171 h 4981713"/>
              <a:gd name="connsiteX9" fmla="*/ 4030459 w 7468994"/>
              <a:gd name="connsiteY9" fmla="*/ 43573 h 4981713"/>
              <a:gd name="connsiteX10" fmla="*/ 4428922 w 7468994"/>
              <a:gd name="connsiteY10" fmla="*/ 661428 h 4981713"/>
              <a:gd name="connsiteX11" fmla="*/ 4370883 w 7468994"/>
              <a:gd name="connsiteY11" fmla="*/ 1409331 h 4981713"/>
              <a:gd name="connsiteX12" fmla="*/ 4616247 w 7468994"/>
              <a:gd name="connsiteY12" fmla="*/ 2102052 h 4981713"/>
              <a:gd name="connsiteX13" fmla="*/ 5366118 w 7468994"/>
              <a:gd name="connsiteY13" fmla="*/ 2299410 h 4981713"/>
              <a:gd name="connsiteX14" fmla="*/ 6156757 w 7468994"/>
              <a:gd name="connsiteY14" fmla="*/ 2372943 h 4981713"/>
              <a:gd name="connsiteX15" fmla="*/ 6663614 w 7468994"/>
              <a:gd name="connsiteY15" fmla="*/ 3300424 h 4981713"/>
              <a:gd name="connsiteX16" fmla="*/ 6478257 w 7468994"/>
              <a:gd name="connsiteY16" fmla="*/ 4007878 h 4981713"/>
              <a:gd name="connsiteX17" fmla="*/ 6827952 w 7468994"/>
              <a:gd name="connsiteY17" fmla="*/ 4299597 h 4981713"/>
              <a:gd name="connsiteX18" fmla="*/ 7255624 w 7468994"/>
              <a:gd name="connsiteY18" fmla="*/ 4510480 h 4981713"/>
              <a:gd name="connsiteX19" fmla="*/ 7447267 w 7468994"/>
              <a:gd name="connsiteY19" fmla="*/ 4981714 h 498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61E0F9-EE50-2245-8F08-69112BD2C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E571E1-E9A0-6640-B929-C83F38963475}"/>
              </a:ext>
            </a:extLst>
          </p:cNvPr>
          <p:cNvGrpSpPr/>
          <p:nvPr/>
        </p:nvGrpSpPr>
        <p:grpSpPr>
          <a:xfrm>
            <a:off x="1119818" y="3035674"/>
            <a:ext cx="559677" cy="786653"/>
            <a:chOff x="4452185" y="2354139"/>
            <a:chExt cx="2004084" cy="2816835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36685BF-8232-5E43-929C-2ADA9EC53650}"/>
                </a:ext>
              </a:extLst>
            </p:cNvPr>
            <p:cNvSpPr/>
            <p:nvPr/>
          </p:nvSpPr>
          <p:spPr>
            <a:xfrm>
              <a:off x="4452185" y="2354139"/>
              <a:ext cx="2004084" cy="2816835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D0617C4-A4B0-CF4E-BE7E-1F3FBF9E12B5}"/>
                </a:ext>
              </a:extLst>
            </p:cNvPr>
            <p:cNvSpPr/>
            <p:nvPr/>
          </p:nvSpPr>
          <p:spPr>
            <a:xfrm>
              <a:off x="4555180" y="3340834"/>
              <a:ext cx="680208" cy="1830139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915525A-0C12-1B45-8999-F369242D88CB}"/>
                </a:ext>
              </a:extLst>
            </p:cNvPr>
            <p:cNvSpPr/>
            <p:nvPr/>
          </p:nvSpPr>
          <p:spPr>
            <a:xfrm>
              <a:off x="5673087" y="3338423"/>
              <a:ext cx="682027" cy="183250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F82D019-4BFC-3043-9DE6-041FD9AA6BF4}"/>
                </a:ext>
              </a:extLst>
            </p:cNvPr>
            <p:cNvSpPr/>
            <p:nvPr/>
          </p:nvSpPr>
          <p:spPr>
            <a:xfrm>
              <a:off x="5232398" y="3947835"/>
              <a:ext cx="443260" cy="381280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0B3414A-78DA-C04B-ABDF-32ACABD2C321}"/>
              </a:ext>
            </a:extLst>
          </p:cNvPr>
          <p:cNvSpPr txBox="1"/>
          <p:nvPr/>
        </p:nvSpPr>
        <p:spPr>
          <a:xfrm>
            <a:off x="5105811" y="3186178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just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7C3C314E-EA97-AC44-9EBE-2625B1506B56}"/>
              </a:ext>
            </a:extLst>
          </p:cNvPr>
          <p:cNvSpPr/>
          <p:nvPr/>
        </p:nvSpPr>
        <p:spPr>
          <a:xfrm>
            <a:off x="2880166" y="250592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330237BF-5390-A940-AC80-961292225CE5}"/>
              </a:ext>
            </a:extLst>
          </p:cNvPr>
          <p:cNvSpPr/>
          <p:nvPr/>
        </p:nvSpPr>
        <p:spPr>
          <a:xfrm>
            <a:off x="4851257" y="4740793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C90955FF-3B15-ED45-97F1-75BE065FDE4B}"/>
              </a:ext>
            </a:extLst>
          </p:cNvPr>
          <p:cNvSpPr/>
          <p:nvPr/>
        </p:nvSpPr>
        <p:spPr>
          <a:xfrm>
            <a:off x="2730871" y="2190718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8868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7C36C5D6-6974-1346-B78D-9BB740D64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882E8DEE-AEE9-654B-9140-9650CA14A6E8}"/>
              </a:ext>
            </a:extLst>
          </p:cNvPr>
          <p:cNvSpPr txBox="1"/>
          <p:nvPr/>
        </p:nvSpPr>
        <p:spPr>
          <a:xfrm>
            <a:off x="914399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EB42E1A7-995A-3D4B-BBAE-D06BBCDA8401}"/>
              </a:ext>
            </a:extLst>
          </p:cNvPr>
          <p:cNvSpPr txBox="1"/>
          <p:nvPr/>
        </p:nvSpPr>
        <p:spPr>
          <a:xfrm>
            <a:off x="914400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A498226E-4B99-EF4C-94D1-6ADA7E6F14ED}"/>
              </a:ext>
            </a:extLst>
          </p:cNvPr>
          <p:cNvSpPr txBox="1"/>
          <p:nvPr/>
        </p:nvSpPr>
        <p:spPr>
          <a:xfrm>
            <a:off x="3497194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6E75E95-8642-A349-8AF8-0EE6894A644C}"/>
              </a:ext>
            </a:extLst>
          </p:cNvPr>
          <p:cNvSpPr txBox="1"/>
          <p:nvPr/>
        </p:nvSpPr>
        <p:spPr>
          <a:xfrm>
            <a:off x="3497195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03A28F7E-53A1-2E4D-A106-D71A8A751EEF}"/>
              </a:ext>
            </a:extLst>
          </p:cNvPr>
          <p:cNvSpPr txBox="1"/>
          <p:nvPr/>
        </p:nvSpPr>
        <p:spPr>
          <a:xfrm>
            <a:off x="6079990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C1502D93-CCFC-DD49-966F-D556D4C44D61}"/>
              </a:ext>
            </a:extLst>
          </p:cNvPr>
          <p:cNvSpPr txBox="1"/>
          <p:nvPr/>
        </p:nvSpPr>
        <p:spPr>
          <a:xfrm>
            <a:off x="6079991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Three</a:t>
            </a:r>
            <a:endParaRPr lang="en-US" sz="105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D91BBA27-EEA8-1649-8FAB-443F86527F80}"/>
              </a:ext>
            </a:extLst>
          </p:cNvPr>
          <p:cNvGrpSpPr/>
          <p:nvPr/>
        </p:nvGrpSpPr>
        <p:grpSpPr>
          <a:xfrm>
            <a:off x="3728419" y="2769079"/>
            <a:ext cx="1687163" cy="1154146"/>
            <a:chOff x="5036185" y="1892361"/>
            <a:chExt cx="2249551" cy="1538861"/>
          </a:xfrm>
        </p:grpSpPr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2C402605-9B33-5A4D-8FDB-0ACBAAC35521}"/>
                </a:ext>
              </a:extLst>
            </p:cNvPr>
            <p:cNvSpPr/>
            <p:nvPr/>
          </p:nvSpPr>
          <p:spPr>
            <a:xfrm>
              <a:off x="7119175" y="2724594"/>
              <a:ext cx="148844" cy="148844"/>
            </a:xfrm>
            <a:custGeom>
              <a:avLst/>
              <a:gdLst>
                <a:gd name="connsiteX0" fmla="*/ 148844 w 148844"/>
                <a:gd name="connsiteY0" fmla="*/ 74422 h 148844"/>
                <a:gd name="connsiteX1" fmla="*/ 74422 w 148844"/>
                <a:gd name="connsiteY1" fmla="*/ 148844 h 148844"/>
                <a:gd name="connsiteX2" fmla="*/ 0 w 148844"/>
                <a:gd name="connsiteY2" fmla="*/ 74422 h 148844"/>
                <a:gd name="connsiteX3" fmla="*/ 74422 w 148844"/>
                <a:gd name="connsiteY3" fmla="*/ 0 h 148844"/>
                <a:gd name="connsiteX4" fmla="*/ 148844 w 148844"/>
                <a:gd name="connsiteY4" fmla="*/ 74422 h 14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E7BEE48A-9BD8-5C4A-AEFB-025B35891DC2}"/>
                </a:ext>
              </a:extLst>
            </p:cNvPr>
            <p:cNvSpPr/>
            <p:nvPr/>
          </p:nvSpPr>
          <p:spPr>
            <a:xfrm>
              <a:off x="5625211" y="1909508"/>
              <a:ext cx="240792" cy="240791"/>
            </a:xfrm>
            <a:custGeom>
              <a:avLst/>
              <a:gdLst>
                <a:gd name="connsiteX0" fmla="*/ 240792 w 240792"/>
                <a:gd name="connsiteY0" fmla="*/ 120396 h 240791"/>
                <a:gd name="connsiteX1" fmla="*/ 120396 w 240792"/>
                <a:gd name="connsiteY1" fmla="*/ 240792 h 240791"/>
                <a:gd name="connsiteX2" fmla="*/ 0 w 240792"/>
                <a:gd name="connsiteY2" fmla="*/ 120396 h 240791"/>
                <a:gd name="connsiteX3" fmla="*/ 120396 w 240792"/>
                <a:gd name="connsiteY3" fmla="*/ 0 h 240791"/>
                <a:gd name="connsiteX4" fmla="*/ 240792 w 240792"/>
                <a:gd name="connsiteY4" fmla="*/ 120396 h 240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58FD5642-5107-8747-9B8E-24164DDC6DC4}"/>
                </a:ext>
              </a:extLst>
            </p:cNvPr>
            <p:cNvSpPr/>
            <p:nvPr/>
          </p:nvSpPr>
          <p:spPr>
            <a:xfrm>
              <a:off x="7206932" y="2449131"/>
              <a:ext cx="61086" cy="61087"/>
            </a:xfrm>
            <a:custGeom>
              <a:avLst/>
              <a:gdLst>
                <a:gd name="connsiteX0" fmla="*/ 61087 w 61086"/>
                <a:gd name="connsiteY0" fmla="*/ 30544 h 61087"/>
                <a:gd name="connsiteX1" fmla="*/ 30543 w 61086"/>
                <a:gd name="connsiteY1" fmla="*/ 61087 h 61087"/>
                <a:gd name="connsiteX2" fmla="*/ -1 w 61086"/>
                <a:gd name="connsiteY2" fmla="*/ 30544 h 61087"/>
                <a:gd name="connsiteX3" fmla="*/ 30543 w 61086"/>
                <a:gd name="connsiteY3" fmla="*/ 0 h 61087"/>
                <a:gd name="connsiteX4" fmla="*/ 61087 w 61086"/>
                <a:gd name="connsiteY4" fmla="*/ 30544 h 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F2E83A00-C950-BC44-BF39-A56D62C07872}"/>
                </a:ext>
              </a:extLst>
            </p:cNvPr>
            <p:cNvSpPr/>
            <p:nvPr/>
          </p:nvSpPr>
          <p:spPr>
            <a:xfrm>
              <a:off x="5070693" y="1892361"/>
              <a:ext cx="2140972" cy="1503999"/>
            </a:xfrm>
            <a:custGeom>
              <a:avLst/>
              <a:gdLst>
                <a:gd name="connsiteX0" fmla="*/ 2069563 w 2140972"/>
                <a:gd name="connsiteY0" fmla="*/ 1504000 h 1503999"/>
                <a:gd name="connsiteX1" fmla="*/ 2138398 w 2140972"/>
                <a:gd name="connsiteY1" fmla="*/ 1248920 h 1503999"/>
                <a:gd name="connsiteX2" fmla="*/ 2061182 w 2140972"/>
                <a:gd name="connsiteY2" fmla="*/ 988126 h 1503999"/>
                <a:gd name="connsiteX3" fmla="*/ 1993173 w 2140972"/>
                <a:gd name="connsiteY3" fmla="*/ 725045 h 1503999"/>
                <a:gd name="connsiteX4" fmla="*/ 2033686 w 2140972"/>
                <a:gd name="connsiteY4" fmla="*/ 458155 h 1503999"/>
                <a:gd name="connsiteX5" fmla="*/ 2051529 w 2140972"/>
                <a:gd name="connsiteY5" fmla="*/ 190058 h 1503999"/>
                <a:gd name="connsiteX6" fmla="*/ 1885540 w 2140972"/>
                <a:gd name="connsiteY6" fmla="*/ 2606 h 1503999"/>
                <a:gd name="connsiteX7" fmla="*/ 1702978 w 2140972"/>
                <a:gd name="connsiteY7" fmla="*/ 56581 h 1503999"/>
                <a:gd name="connsiteX8" fmla="*/ 1545053 w 2140972"/>
                <a:gd name="connsiteY8" fmla="*/ 174881 h 1503999"/>
                <a:gd name="connsiteX9" fmla="*/ 1359189 w 2140972"/>
                <a:gd name="connsiteY9" fmla="*/ 205298 h 1503999"/>
                <a:gd name="connsiteX10" fmla="*/ 1154275 w 2140972"/>
                <a:gd name="connsiteY10" fmla="*/ 46103 h 1503999"/>
                <a:gd name="connsiteX11" fmla="*/ 930373 w 2140972"/>
                <a:gd name="connsiteY11" fmla="*/ 119954 h 1503999"/>
                <a:gd name="connsiteX12" fmla="*/ 833409 w 2140972"/>
                <a:gd name="connsiteY12" fmla="*/ 278513 h 1503999"/>
                <a:gd name="connsiteX13" fmla="*/ 743366 w 2140972"/>
                <a:gd name="connsiteY13" fmla="*/ 335346 h 1503999"/>
                <a:gd name="connsiteX14" fmla="*/ 553501 w 2140972"/>
                <a:gd name="connsiteY14" fmla="*/ 420563 h 1503999"/>
                <a:gd name="connsiteX15" fmla="*/ 443773 w 2140972"/>
                <a:gd name="connsiteY15" fmla="*/ 587250 h 1503999"/>
                <a:gd name="connsiteX16" fmla="*/ 345729 w 2140972"/>
                <a:gd name="connsiteY16" fmla="*/ 646115 h 1503999"/>
                <a:gd name="connsiteX17" fmla="*/ 37309 w 2140972"/>
                <a:gd name="connsiteY17" fmla="*/ 1009589 h 1503999"/>
                <a:gd name="connsiteX18" fmla="*/ 51026 w 2140972"/>
                <a:gd name="connsiteY18" fmla="*/ 1495364 h 1503999"/>
                <a:gd name="connsiteX19" fmla="*/ 2069563 w 2140972"/>
                <a:gd name="connsiteY19" fmla="*/ 1504000 h 150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1F86ED1F-5CFC-0542-A6DA-8EAC0FBD76A3}"/>
                </a:ext>
              </a:extLst>
            </p:cNvPr>
            <p:cNvSpPr/>
            <p:nvPr/>
          </p:nvSpPr>
          <p:spPr>
            <a:xfrm>
              <a:off x="5036185" y="3339147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977B3AD0-071E-9C43-A13F-3985D81F0FDA}"/>
                </a:ext>
              </a:extLst>
            </p:cNvPr>
            <p:cNvSpPr/>
            <p:nvPr/>
          </p:nvSpPr>
          <p:spPr>
            <a:xfrm>
              <a:off x="5214239" y="2585466"/>
              <a:ext cx="477329" cy="586358"/>
            </a:xfrm>
            <a:custGeom>
              <a:avLst/>
              <a:gdLst>
                <a:gd name="connsiteX0" fmla="*/ 477329 w 477329"/>
                <a:gd name="connsiteY0" fmla="*/ 376999 h 586358"/>
                <a:gd name="connsiteX1" fmla="*/ 477329 w 477329"/>
                <a:gd name="connsiteY1" fmla="*/ 380048 h 586358"/>
                <a:gd name="connsiteX2" fmla="*/ 476631 w 477329"/>
                <a:gd name="connsiteY2" fmla="*/ 406654 h 586358"/>
                <a:gd name="connsiteX3" fmla="*/ 469646 w 477329"/>
                <a:gd name="connsiteY3" fmla="*/ 455549 h 586358"/>
                <a:gd name="connsiteX4" fmla="*/ 250063 w 477329"/>
                <a:gd name="connsiteY4" fmla="*/ 586359 h 586358"/>
                <a:gd name="connsiteX5" fmla="*/ 238696 w 477329"/>
                <a:gd name="connsiteY5" fmla="*/ 586105 h 586358"/>
                <a:gd name="connsiteX6" fmla="*/ 227330 w 477329"/>
                <a:gd name="connsiteY6" fmla="*/ 586359 h 586358"/>
                <a:gd name="connsiteX7" fmla="*/ 7747 w 477329"/>
                <a:gd name="connsiteY7" fmla="*/ 455549 h 586358"/>
                <a:gd name="connsiteX8" fmla="*/ 952 w 477329"/>
                <a:gd name="connsiteY8" fmla="*/ 410210 h 586358"/>
                <a:gd name="connsiteX9" fmla="*/ 0 w 477329"/>
                <a:gd name="connsiteY9" fmla="*/ 377825 h 586358"/>
                <a:gd name="connsiteX10" fmla="*/ 0 w 477329"/>
                <a:gd name="connsiteY10" fmla="*/ 377825 h 586358"/>
                <a:gd name="connsiteX11" fmla="*/ 46291 w 477329"/>
                <a:gd name="connsiteY11" fmla="*/ 25717 h 586358"/>
                <a:gd name="connsiteX12" fmla="*/ 206502 w 477329"/>
                <a:gd name="connsiteY12" fmla="*/ 2349 h 586358"/>
                <a:gd name="connsiteX13" fmla="*/ 238696 w 477329"/>
                <a:gd name="connsiteY13" fmla="*/ 0 h 586358"/>
                <a:gd name="connsiteX14" fmla="*/ 270891 w 477329"/>
                <a:gd name="connsiteY14" fmla="*/ 2349 h 586358"/>
                <a:gd name="connsiteX15" fmla="*/ 431102 w 477329"/>
                <a:gd name="connsiteY15" fmla="*/ 25717 h 586358"/>
                <a:gd name="connsiteX16" fmla="*/ 477329 w 477329"/>
                <a:gd name="connsiteY16" fmla="*/ 376999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lnTo>
                    <a:pt x="0" y="377825"/>
                  </a:ln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8ABDE21C-6672-244D-AA72-B4B67A28CA9F}"/>
                </a:ext>
              </a:extLst>
            </p:cNvPr>
            <p:cNvSpPr/>
            <p:nvPr/>
          </p:nvSpPr>
          <p:spPr>
            <a:xfrm>
              <a:off x="6168834" y="2585402"/>
              <a:ext cx="477297" cy="586358"/>
            </a:xfrm>
            <a:custGeom>
              <a:avLst/>
              <a:gdLst>
                <a:gd name="connsiteX0" fmla="*/ 476504 w 477297"/>
                <a:gd name="connsiteY0" fmla="*/ 407797 h 586358"/>
                <a:gd name="connsiteX1" fmla="*/ 469583 w 477297"/>
                <a:gd name="connsiteY1" fmla="*/ 455549 h 586358"/>
                <a:gd name="connsiteX2" fmla="*/ 250000 w 477297"/>
                <a:gd name="connsiteY2" fmla="*/ 586359 h 586358"/>
                <a:gd name="connsiteX3" fmla="*/ 238633 w 477297"/>
                <a:gd name="connsiteY3" fmla="*/ 586105 h 586358"/>
                <a:gd name="connsiteX4" fmla="*/ 227267 w 477297"/>
                <a:gd name="connsiteY4" fmla="*/ 586359 h 586358"/>
                <a:gd name="connsiteX5" fmla="*/ 7684 w 477297"/>
                <a:gd name="connsiteY5" fmla="*/ 455549 h 586358"/>
                <a:gd name="connsiteX6" fmla="*/ 699 w 477297"/>
                <a:gd name="connsiteY6" fmla="*/ 406654 h 586358"/>
                <a:gd name="connsiteX7" fmla="*/ 0 w 477297"/>
                <a:gd name="connsiteY7" fmla="*/ 380048 h 586358"/>
                <a:gd name="connsiteX8" fmla="*/ 0 w 477297"/>
                <a:gd name="connsiteY8" fmla="*/ 376999 h 586358"/>
                <a:gd name="connsiteX9" fmla="*/ 46292 w 477297"/>
                <a:gd name="connsiteY9" fmla="*/ 25718 h 586358"/>
                <a:gd name="connsiteX10" fmla="*/ 206502 w 477297"/>
                <a:gd name="connsiteY10" fmla="*/ 2349 h 586358"/>
                <a:gd name="connsiteX11" fmla="*/ 238697 w 477297"/>
                <a:gd name="connsiteY11" fmla="*/ 0 h 586358"/>
                <a:gd name="connsiteX12" fmla="*/ 270891 w 477297"/>
                <a:gd name="connsiteY12" fmla="*/ 2349 h 586358"/>
                <a:gd name="connsiteX13" fmla="*/ 431102 w 477297"/>
                <a:gd name="connsiteY13" fmla="*/ 25718 h 586358"/>
                <a:gd name="connsiteX14" fmla="*/ 476504 w 477297"/>
                <a:gd name="connsiteY14" fmla="*/ 407797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3D500EFC-E606-B64C-B5E1-03F11E3B2AB8}"/>
                </a:ext>
              </a:extLst>
            </p:cNvPr>
            <p:cNvSpPr/>
            <p:nvPr/>
          </p:nvSpPr>
          <p:spPr>
            <a:xfrm>
              <a:off x="5178805" y="2992056"/>
              <a:ext cx="1511363" cy="381889"/>
            </a:xfrm>
            <a:custGeom>
              <a:avLst/>
              <a:gdLst>
                <a:gd name="connsiteX0" fmla="*/ 1511363 w 1511363"/>
                <a:gd name="connsiteY0" fmla="*/ 56007 h 381889"/>
                <a:gd name="connsiteX1" fmla="*/ 1511363 w 1511363"/>
                <a:gd name="connsiteY1" fmla="*/ 266192 h 381889"/>
                <a:gd name="connsiteX2" fmla="*/ 1395666 w 1511363"/>
                <a:gd name="connsiteY2" fmla="*/ 381889 h 381889"/>
                <a:gd name="connsiteX3" fmla="*/ 115634 w 1511363"/>
                <a:gd name="connsiteY3" fmla="*/ 381889 h 381889"/>
                <a:gd name="connsiteX4" fmla="*/ 0 w 1511363"/>
                <a:gd name="connsiteY4" fmla="*/ 266192 h 381889"/>
                <a:gd name="connsiteX5" fmla="*/ 0 w 1511363"/>
                <a:gd name="connsiteY5" fmla="*/ 56007 h 381889"/>
                <a:gd name="connsiteX6" fmla="*/ 36385 w 1511363"/>
                <a:gd name="connsiteY6" fmla="*/ 3556 h 381889"/>
                <a:gd name="connsiteX7" fmla="*/ 43180 w 1511363"/>
                <a:gd name="connsiteY7" fmla="*/ 48895 h 381889"/>
                <a:gd name="connsiteX8" fmla="*/ 262763 w 1511363"/>
                <a:gd name="connsiteY8" fmla="*/ 179705 h 381889"/>
                <a:gd name="connsiteX9" fmla="*/ 274129 w 1511363"/>
                <a:gd name="connsiteY9" fmla="*/ 179451 h 381889"/>
                <a:gd name="connsiteX10" fmla="*/ 285496 w 1511363"/>
                <a:gd name="connsiteY10" fmla="*/ 179705 h 381889"/>
                <a:gd name="connsiteX11" fmla="*/ 505079 w 1511363"/>
                <a:gd name="connsiteY11" fmla="*/ 48895 h 381889"/>
                <a:gd name="connsiteX12" fmla="*/ 512064 w 1511363"/>
                <a:gd name="connsiteY12" fmla="*/ 0 h 381889"/>
                <a:gd name="connsiteX13" fmla="*/ 513461 w 1511363"/>
                <a:gd name="connsiteY13" fmla="*/ 0 h 381889"/>
                <a:gd name="connsiteX14" fmla="*/ 520446 w 1511363"/>
                <a:gd name="connsiteY14" fmla="*/ 48895 h 381889"/>
                <a:gd name="connsiteX15" fmla="*/ 740029 w 1511363"/>
                <a:gd name="connsiteY15" fmla="*/ 179705 h 381889"/>
                <a:gd name="connsiteX16" fmla="*/ 751396 w 1511363"/>
                <a:gd name="connsiteY16" fmla="*/ 179451 h 381889"/>
                <a:gd name="connsiteX17" fmla="*/ 762762 w 1511363"/>
                <a:gd name="connsiteY17" fmla="*/ 179705 h 381889"/>
                <a:gd name="connsiteX18" fmla="*/ 982345 w 1511363"/>
                <a:gd name="connsiteY18" fmla="*/ 48895 h 381889"/>
                <a:gd name="connsiteX19" fmla="*/ 989330 w 1511363"/>
                <a:gd name="connsiteY19" fmla="*/ 0 h 381889"/>
                <a:gd name="connsiteX20" fmla="*/ 990727 w 1511363"/>
                <a:gd name="connsiteY20" fmla="*/ 0 h 381889"/>
                <a:gd name="connsiteX21" fmla="*/ 997712 w 1511363"/>
                <a:gd name="connsiteY21" fmla="*/ 48895 h 381889"/>
                <a:gd name="connsiteX22" fmla="*/ 1217295 w 1511363"/>
                <a:gd name="connsiteY22" fmla="*/ 179705 h 381889"/>
                <a:gd name="connsiteX23" fmla="*/ 1228662 w 1511363"/>
                <a:gd name="connsiteY23" fmla="*/ 179451 h 381889"/>
                <a:gd name="connsiteX24" fmla="*/ 1240028 w 1511363"/>
                <a:gd name="connsiteY24" fmla="*/ 179705 h 381889"/>
                <a:gd name="connsiteX25" fmla="*/ 1459611 w 1511363"/>
                <a:gd name="connsiteY25" fmla="*/ 48895 h 381889"/>
                <a:gd name="connsiteX26" fmla="*/ 1466533 w 1511363"/>
                <a:gd name="connsiteY26" fmla="*/ 1143 h 381889"/>
                <a:gd name="connsiteX27" fmla="*/ 1511363 w 1511363"/>
                <a:gd name="connsiteY27" fmla="*/ 56007 h 38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ADCCCAAC-A1F7-2B4C-BE02-5A3C5658A4F9}"/>
                </a:ext>
              </a:extLst>
            </p:cNvPr>
            <p:cNvSpPr/>
            <p:nvPr/>
          </p:nvSpPr>
          <p:spPr>
            <a:xfrm>
              <a:off x="5825990" y="1955406"/>
              <a:ext cx="734869" cy="734792"/>
            </a:xfrm>
            <a:custGeom>
              <a:avLst/>
              <a:gdLst>
                <a:gd name="connsiteX0" fmla="*/ 703079 w 734869"/>
                <a:gd name="connsiteY0" fmla="*/ 386537 h 734792"/>
                <a:gd name="connsiteX1" fmla="*/ 586112 w 734869"/>
                <a:gd name="connsiteY1" fmla="*/ 480390 h 734792"/>
                <a:gd name="connsiteX2" fmla="*/ 576651 w 734869"/>
                <a:gd name="connsiteY2" fmla="*/ 481025 h 734792"/>
                <a:gd name="connsiteX3" fmla="*/ 552013 w 734869"/>
                <a:gd name="connsiteY3" fmla="*/ 483120 h 734792"/>
                <a:gd name="connsiteX4" fmla="*/ 470987 w 734869"/>
                <a:gd name="connsiteY4" fmla="*/ 513410 h 734792"/>
                <a:gd name="connsiteX5" fmla="*/ 461716 w 734869"/>
                <a:gd name="connsiteY5" fmla="*/ 519252 h 734792"/>
                <a:gd name="connsiteX6" fmla="*/ 443047 w 734869"/>
                <a:gd name="connsiteY6" fmla="*/ 532650 h 734792"/>
                <a:gd name="connsiteX7" fmla="*/ 443047 w 734869"/>
                <a:gd name="connsiteY7" fmla="*/ 532650 h 734792"/>
                <a:gd name="connsiteX8" fmla="*/ 423743 w 734869"/>
                <a:gd name="connsiteY8" fmla="*/ 548906 h 734792"/>
                <a:gd name="connsiteX9" fmla="*/ 378213 w 734869"/>
                <a:gd name="connsiteY9" fmla="*/ 599325 h 734792"/>
                <a:gd name="connsiteX10" fmla="*/ 337700 w 734869"/>
                <a:gd name="connsiteY10" fmla="*/ 640029 h 734792"/>
                <a:gd name="connsiteX11" fmla="*/ 133675 w 734869"/>
                <a:gd name="connsiteY11" fmla="*/ 721373 h 734792"/>
                <a:gd name="connsiteX12" fmla="*/ 128023 w 734869"/>
                <a:gd name="connsiteY12" fmla="*/ 716102 h 734792"/>
                <a:gd name="connsiteX13" fmla="*/ 135770 w 734869"/>
                <a:gd name="connsiteY13" fmla="*/ 679653 h 734792"/>
                <a:gd name="connsiteX14" fmla="*/ 162821 w 734869"/>
                <a:gd name="connsiteY14" fmla="*/ 657174 h 734792"/>
                <a:gd name="connsiteX15" fmla="*/ 273502 w 734869"/>
                <a:gd name="connsiteY15" fmla="*/ 542874 h 734792"/>
                <a:gd name="connsiteX16" fmla="*/ 291790 w 734869"/>
                <a:gd name="connsiteY16" fmla="*/ 443052 h 734792"/>
                <a:gd name="connsiteX17" fmla="*/ 285884 w 734869"/>
                <a:gd name="connsiteY17" fmla="*/ 438289 h 734792"/>
                <a:gd name="connsiteX18" fmla="*/ 191968 w 734869"/>
                <a:gd name="connsiteY18" fmla="*/ 461403 h 734792"/>
                <a:gd name="connsiteX19" fmla="*/ 77668 w 734869"/>
                <a:gd name="connsiteY19" fmla="*/ 572084 h 734792"/>
                <a:gd name="connsiteX20" fmla="*/ 55379 w 734869"/>
                <a:gd name="connsiteY20" fmla="*/ 598945 h 734792"/>
                <a:gd name="connsiteX21" fmla="*/ 18740 w 734869"/>
                <a:gd name="connsiteY21" fmla="*/ 606818 h 734792"/>
                <a:gd name="connsiteX22" fmla="*/ 135453 w 734869"/>
                <a:gd name="connsiteY22" fmla="*/ 356628 h 734792"/>
                <a:gd name="connsiteX23" fmla="*/ 253817 w 734869"/>
                <a:gd name="connsiteY23" fmla="*/ 158254 h 734792"/>
                <a:gd name="connsiteX24" fmla="*/ 254325 w 734869"/>
                <a:gd name="connsiteY24" fmla="*/ 149555 h 734792"/>
                <a:gd name="connsiteX25" fmla="*/ 327731 w 734869"/>
                <a:gd name="connsiteY25" fmla="*/ 44272 h 734792"/>
                <a:gd name="connsiteX26" fmla="*/ 487941 w 734869"/>
                <a:gd name="connsiteY26" fmla="*/ 9664 h 734792"/>
                <a:gd name="connsiteX27" fmla="*/ 546298 w 734869"/>
                <a:gd name="connsiteY27" fmla="*/ 108724 h 734792"/>
                <a:gd name="connsiteX28" fmla="*/ 573222 w 734869"/>
                <a:gd name="connsiteY28" fmla="*/ 153683 h 734792"/>
                <a:gd name="connsiteX29" fmla="*/ 725178 w 734869"/>
                <a:gd name="connsiteY29" fmla="*/ 246900 h 734792"/>
                <a:gd name="connsiteX30" fmla="*/ 703079 w 734869"/>
                <a:gd name="connsiteY30" fmla="*/ 386537 h 73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lnTo>
                    <a:pt x="443047" y="532650"/>
                  </a:ln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7E45D0C6-E057-FA40-B42F-9FEC5A1772DC}"/>
                </a:ext>
              </a:extLst>
            </p:cNvPr>
            <p:cNvSpPr/>
            <p:nvPr/>
          </p:nvSpPr>
          <p:spPr>
            <a:xfrm>
              <a:off x="6090602" y="2367279"/>
              <a:ext cx="206375" cy="120777"/>
            </a:xfrm>
            <a:custGeom>
              <a:avLst/>
              <a:gdLst>
                <a:gd name="connsiteX0" fmla="*/ 206375 w 206375"/>
                <a:gd name="connsiteY0" fmla="*/ 101537 h 120777"/>
                <a:gd name="connsiteX1" fmla="*/ 197104 w 206375"/>
                <a:gd name="connsiteY1" fmla="*/ 107379 h 120777"/>
                <a:gd name="connsiteX2" fmla="*/ 178435 w 206375"/>
                <a:gd name="connsiteY2" fmla="*/ 120777 h 120777"/>
                <a:gd name="connsiteX3" fmla="*/ 178435 w 206375"/>
                <a:gd name="connsiteY3" fmla="*/ 120777 h 120777"/>
                <a:gd name="connsiteX4" fmla="*/ 22098 w 206375"/>
                <a:gd name="connsiteY4" fmla="*/ 25083 h 120777"/>
                <a:gd name="connsiteX5" fmla="*/ 8382 w 206375"/>
                <a:gd name="connsiteY5" fmla="*/ 16701 h 120777"/>
                <a:gd name="connsiteX6" fmla="*/ 0 w 206375"/>
                <a:gd name="connsiteY6" fmla="*/ 0 h 120777"/>
                <a:gd name="connsiteX7" fmla="*/ 206375 w 206375"/>
                <a:gd name="connsiteY7" fmla="*/ 101537 h 12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178435" y="120777"/>
                  </a:ln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E7ED0D84-693A-2B49-9F39-20B03DFEFD3B}"/>
                </a:ext>
              </a:extLst>
            </p:cNvPr>
            <p:cNvSpPr/>
            <p:nvPr/>
          </p:nvSpPr>
          <p:spPr>
            <a:xfrm>
              <a:off x="5959665" y="2341943"/>
              <a:ext cx="569404" cy="348255"/>
            </a:xfrm>
            <a:custGeom>
              <a:avLst/>
              <a:gdLst>
                <a:gd name="connsiteX0" fmla="*/ 569404 w 569404"/>
                <a:gd name="connsiteY0" fmla="*/ 0 h 348255"/>
                <a:gd name="connsiteX1" fmla="*/ 452438 w 569404"/>
                <a:gd name="connsiteY1" fmla="*/ 93853 h 348255"/>
                <a:gd name="connsiteX2" fmla="*/ 442976 w 569404"/>
                <a:gd name="connsiteY2" fmla="*/ 94488 h 348255"/>
                <a:gd name="connsiteX3" fmla="*/ 418338 w 569404"/>
                <a:gd name="connsiteY3" fmla="*/ 96583 h 348255"/>
                <a:gd name="connsiteX4" fmla="*/ 337312 w 569404"/>
                <a:gd name="connsiteY4" fmla="*/ 126873 h 348255"/>
                <a:gd name="connsiteX5" fmla="*/ 328041 w 569404"/>
                <a:gd name="connsiteY5" fmla="*/ 132715 h 348255"/>
                <a:gd name="connsiteX6" fmla="*/ 309372 w 569404"/>
                <a:gd name="connsiteY6" fmla="*/ 146114 h 348255"/>
                <a:gd name="connsiteX7" fmla="*/ 309372 w 569404"/>
                <a:gd name="connsiteY7" fmla="*/ 146114 h 348255"/>
                <a:gd name="connsiteX8" fmla="*/ 290068 w 569404"/>
                <a:gd name="connsiteY8" fmla="*/ 162370 h 348255"/>
                <a:gd name="connsiteX9" fmla="*/ 244538 w 569404"/>
                <a:gd name="connsiteY9" fmla="*/ 212789 h 348255"/>
                <a:gd name="connsiteX10" fmla="*/ 204025 w 569404"/>
                <a:gd name="connsiteY10" fmla="*/ 253492 h 348255"/>
                <a:gd name="connsiteX11" fmla="*/ 0 w 569404"/>
                <a:gd name="connsiteY11" fmla="*/ 334836 h 348255"/>
                <a:gd name="connsiteX12" fmla="*/ 128079 w 569404"/>
                <a:gd name="connsiteY12" fmla="*/ 292608 h 348255"/>
                <a:gd name="connsiteX13" fmla="*/ 243395 w 569404"/>
                <a:gd name="connsiteY13" fmla="*/ 180467 h 348255"/>
                <a:gd name="connsiteX14" fmla="*/ 369570 w 569404"/>
                <a:gd name="connsiteY14" fmla="*/ 82105 h 348255"/>
                <a:gd name="connsiteX15" fmla="*/ 483489 w 569404"/>
                <a:gd name="connsiteY15" fmla="*/ 48577 h 348255"/>
                <a:gd name="connsiteX16" fmla="*/ 569404 w 569404"/>
                <a:gd name="connsiteY16" fmla="*/ 0 h 34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lnTo>
                    <a:pt x="309372" y="146114"/>
                  </a:ln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E603B17C-F6BE-2D4A-A4F4-6BBBEF0C8142}"/>
                </a:ext>
              </a:extLst>
            </p:cNvPr>
            <p:cNvSpPr/>
            <p:nvPr/>
          </p:nvSpPr>
          <p:spPr>
            <a:xfrm>
              <a:off x="6078156" y="2302319"/>
              <a:ext cx="331660" cy="210883"/>
            </a:xfrm>
            <a:custGeom>
              <a:avLst/>
              <a:gdLst>
                <a:gd name="connsiteX0" fmla="*/ 331660 w 331660"/>
                <a:gd name="connsiteY0" fmla="*/ 167005 h 210883"/>
                <a:gd name="connsiteX1" fmla="*/ 309690 w 331660"/>
                <a:gd name="connsiteY1" fmla="*/ 210883 h 210883"/>
                <a:gd name="connsiteX2" fmla="*/ 274066 w 331660"/>
                <a:gd name="connsiteY2" fmla="*/ 207454 h 210883"/>
                <a:gd name="connsiteX3" fmla="*/ 209550 w 331660"/>
                <a:gd name="connsiteY3" fmla="*/ 172339 h 210883"/>
                <a:gd name="connsiteX4" fmla="*/ 12446 w 331660"/>
                <a:gd name="connsiteY4" fmla="*/ 64960 h 210883"/>
                <a:gd name="connsiteX5" fmla="*/ 0 w 331660"/>
                <a:gd name="connsiteY5" fmla="*/ 43942 h 210883"/>
                <a:gd name="connsiteX6" fmla="*/ 28003 w 331660"/>
                <a:gd name="connsiteY6" fmla="*/ 0 h 210883"/>
                <a:gd name="connsiteX7" fmla="*/ 49784 w 331660"/>
                <a:gd name="connsiteY7" fmla="*/ 0 h 210883"/>
                <a:gd name="connsiteX8" fmla="*/ 299847 w 331660"/>
                <a:gd name="connsiteY8" fmla="*/ 136207 h 210883"/>
                <a:gd name="connsiteX9" fmla="*/ 311404 w 331660"/>
                <a:gd name="connsiteY9" fmla="*/ 142494 h 210883"/>
                <a:gd name="connsiteX10" fmla="*/ 324422 w 331660"/>
                <a:gd name="connsiteY10" fmla="*/ 158242 h 2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6E5ECC66-3652-C44A-98E0-7F9163BB1FEB}"/>
                </a:ext>
              </a:extLst>
            </p:cNvPr>
            <p:cNvSpPr/>
            <p:nvPr/>
          </p:nvSpPr>
          <p:spPr>
            <a:xfrm>
              <a:off x="6387846" y="2469324"/>
              <a:ext cx="37591" cy="50990"/>
            </a:xfrm>
            <a:custGeom>
              <a:avLst/>
              <a:gdLst>
                <a:gd name="connsiteX0" fmla="*/ 37592 w 37591"/>
                <a:gd name="connsiteY0" fmla="*/ 6985 h 50990"/>
                <a:gd name="connsiteX1" fmla="*/ 14986 w 37591"/>
                <a:gd name="connsiteY1" fmla="*/ 50990 h 50990"/>
                <a:gd name="connsiteX2" fmla="*/ 0 w 37591"/>
                <a:gd name="connsiteY2" fmla="*/ 43879 h 50990"/>
                <a:gd name="connsiteX3" fmla="*/ 21971 w 37591"/>
                <a:gd name="connsiteY3" fmla="*/ 0 h 50990"/>
                <a:gd name="connsiteX4" fmla="*/ 33020 w 37591"/>
                <a:gd name="connsiteY4" fmla="*/ 4953 h 50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close/>
                </a:path>
              </a:pathLst>
            </a:custGeom>
            <a:solidFill>
              <a:srgbClr val="494E5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8302091C-6973-3842-97C7-E2B8DC79210B}"/>
                </a:ext>
              </a:extLst>
            </p:cNvPr>
            <p:cNvSpPr/>
            <p:nvPr/>
          </p:nvSpPr>
          <p:spPr>
            <a:xfrm>
              <a:off x="6402578" y="2452242"/>
              <a:ext cx="27558" cy="24066"/>
            </a:xfrm>
            <a:custGeom>
              <a:avLst/>
              <a:gdLst>
                <a:gd name="connsiteX0" fmla="*/ 27559 w 27558"/>
                <a:gd name="connsiteY0" fmla="*/ 17082 h 24066"/>
                <a:gd name="connsiteX1" fmla="*/ 27559 w 27558"/>
                <a:gd name="connsiteY1" fmla="*/ 17082 h 24066"/>
                <a:gd name="connsiteX2" fmla="*/ 22796 w 27558"/>
                <a:gd name="connsiteY2" fmla="*/ 24067 h 24066"/>
                <a:gd name="connsiteX3" fmla="*/ 7239 w 27558"/>
                <a:gd name="connsiteY3" fmla="*/ 17082 h 24066"/>
                <a:gd name="connsiteX4" fmla="*/ 0 w 27558"/>
                <a:gd name="connsiteY4" fmla="*/ 8318 h 24066"/>
                <a:gd name="connsiteX5" fmla="*/ 4000 w 27558"/>
                <a:gd name="connsiteY5" fmla="*/ 0 h 24066"/>
                <a:gd name="connsiteX6" fmla="*/ 27559 w 27558"/>
                <a:gd name="connsiteY6" fmla="*/ 17082 h 2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0B8DD6D0-E3E6-4945-8DE6-6834F2787E49}"/>
                </a:ext>
              </a:extLst>
            </p:cNvPr>
            <p:cNvSpPr/>
            <p:nvPr/>
          </p:nvSpPr>
          <p:spPr>
            <a:xfrm>
              <a:off x="6757860" y="2682303"/>
              <a:ext cx="296450" cy="151320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95BB2F2D-9539-3C41-A921-726F30D77042}"/>
                </a:ext>
              </a:extLst>
            </p:cNvPr>
            <p:cNvSpPr/>
            <p:nvPr/>
          </p:nvSpPr>
          <p:spPr>
            <a:xfrm>
              <a:off x="6402895" y="2476182"/>
              <a:ext cx="372554" cy="203453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7" name="Freeform 256">
              <a:extLst>
                <a:ext uri="{FF2B5EF4-FFF2-40B4-BE49-F238E27FC236}">
                  <a16:creationId xmlns:a16="http://schemas.microsoft.com/office/drawing/2014/main" id="{8E3DC9E5-AE95-074D-960E-5746ED098C56}"/>
                </a:ext>
              </a:extLst>
            </p:cNvPr>
            <p:cNvSpPr/>
            <p:nvPr/>
          </p:nvSpPr>
          <p:spPr>
            <a:xfrm>
              <a:off x="6378066" y="2436431"/>
              <a:ext cx="28575" cy="24129"/>
            </a:xfrm>
            <a:custGeom>
              <a:avLst/>
              <a:gdLst>
                <a:gd name="connsiteX0" fmla="*/ 28575 w 28575"/>
                <a:gd name="connsiteY0" fmla="*/ 15811 h 24129"/>
                <a:gd name="connsiteX1" fmla="*/ 24574 w 28575"/>
                <a:gd name="connsiteY1" fmla="*/ 24130 h 24129"/>
                <a:gd name="connsiteX2" fmla="*/ 11557 w 28575"/>
                <a:gd name="connsiteY2" fmla="*/ 8382 h 24129"/>
                <a:gd name="connsiteX3" fmla="*/ 0 w 28575"/>
                <a:gd name="connsiteY3" fmla="*/ 2095 h 24129"/>
                <a:gd name="connsiteX4" fmla="*/ 24638 w 28575"/>
                <a:gd name="connsiteY4" fmla="*/ 0 h 24129"/>
                <a:gd name="connsiteX5" fmla="*/ 28575 w 28575"/>
                <a:gd name="connsiteY5" fmla="*/ 15811 h 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290726D3-F939-9448-9CB9-EF2354C10890}"/>
                </a:ext>
              </a:extLst>
            </p:cNvPr>
            <p:cNvSpPr/>
            <p:nvPr/>
          </p:nvSpPr>
          <p:spPr>
            <a:xfrm>
              <a:off x="6425438" y="2461970"/>
              <a:ext cx="421767" cy="159055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023F4F36-C195-AF4F-9B11-94F2B492A00E}"/>
                </a:ext>
              </a:extLst>
            </p:cNvPr>
            <p:cNvSpPr/>
            <p:nvPr/>
          </p:nvSpPr>
          <p:spPr>
            <a:xfrm>
              <a:off x="6801675" y="2621026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id="{4CD6EF09-072D-B94C-9A11-4184672A3A3F}"/>
                </a:ext>
              </a:extLst>
            </p:cNvPr>
            <p:cNvSpPr/>
            <p:nvPr/>
          </p:nvSpPr>
          <p:spPr>
            <a:xfrm>
              <a:off x="6771957" y="2417572"/>
              <a:ext cx="229948" cy="282829"/>
            </a:xfrm>
            <a:custGeom>
              <a:avLst/>
              <a:gdLst>
                <a:gd name="connsiteX0" fmla="*/ 225806 w 229948"/>
                <a:gd name="connsiteY0" fmla="*/ 72898 h 282829"/>
                <a:gd name="connsiteX1" fmla="*/ 130429 w 229948"/>
                <a:gd name="connsiteY1" fmla="*/ 210630 h 282829"/>
                <a:gd name="connsiteX2" fmla="*/ 67945 w 229948"/>
                <a:gd name="connsiteY2" fmla="*/ 264732 h 282829"/>
                <a:gd name="connsiteX3" fmla="*/ 43752 w 229948"/>
                <a:gd name="connsiteY3" fmla="*/ 282829 h 282829"/>
                <a:gd name="connsiteX4" fmla="*/ 32893 w 229948"/>
                <a:gd name="connsiteY4" fmla="*/ 269939 h 282829"/>
                <a:gd name="connsiteX5" fmla="*/ 32893 w 229948"/>
                <a:gd name="connsiteY5" fmla="*/ 269939 h 282829"/>
                <a:gd name="connsiteX6" fmla="*/ 0 w 229948"/>
                <a:gd name="connsiteY6" fmla="*/ 231013 h 282829"/>
                <a:gd name="connsiteX7" fmla="*/ 3429 w 229948"/>
                <a:gd name="connsiteY7" fmla="*/ 227965 h 282829"/>
                <a:gd name="connsiteX8" fmla="*/ 29591 w 229948"/>
                <a:gd name="connsiteY8" fmla="*/ 203517 h 282829"/>
                <a:gd name="connsiteX9" fmla="*/ 75185 w 229948"/>
                <a:gd name="connsiteY9" fmla="*/ 156337 h 282829"/>
                <a:gd name="connsiteX10" fmla="*/ 113030 w 229948"/>
                <a:gd name="connsiteY10" fmla="*/ 108267 h 282829"/>
                <a:gd name="connsiteX11" fmla="*/ 125985 w 229948"/>
                <a:gd name="connsiteY11" fmla="*/ 84899 h 282829"/>
                <a:gd name="connsiteX12" fmla="*/ 201232 w 229948"/>
                <a:gd name="connsiteY12" fmla="*/ 0 h 282829"/>
                <a:gd name="connsiteX13" fmla="*/ 228347 w 229948"/>
                <a:gd name="connsiteY13" fmla="*/ 26289 h 282829"/>
                <a:gd name="connsiteX14" fmla="*/ 225806 w 229948"/>
                <a:gd name="connsiteY14" fmla="*/ 72898 h 28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1" name="Freeform 260">
              <a:extLst>
                <a:ext uri="{FF2B5EF4-FFF2-40B4-BE49-F238E27FC236}">
                  <a16:creationId xmlns:a16="http://schemas.microsoft.com/office/drawing/2014/main" id="{63628363-9600-2A46-9822-071D00E3ABEF}"/>
                </a:ext>
              </a:extLst>
            </p:cNvPr>
            <p:cNvSpPr/>
            <p:nvPr/>
          </p:nvSpPr>
          <p:spPr>
            <a:xfrm>
              <a:off x="6673147" y="2637027"/>
              <a:ext cx="105541" cy="95667"/>
            </a:xfrm>
            <a:custGeom>
              <a:avLst/>
              <a:gdLst>
                <a:gd name="connsiteX0" fmla="*/ 105541 w 105541"/>
                <a:gd name="connsiteY0" fmla="*/ 65786 h 95667"/>
                <a:gd name="connsiteX1" fmla="*/ 84713 w 105541"/>
                <a:gd name="connsiteY1" fmla="*/ 87693 h 95667"/>
                <a:gd name="connsiteX2" fmla="*/ 84713 w 105541"/>
                <a:gd name="connsiteY2" fmla="*/ 87693 h 95667"/>
                <a:gd name="connsiteX3" fmla="*/ 45280 w 105541"/>
                <a:gd name="connsiteY3" fmla="*/ 95377 h 95667"/>
                <a:gd name="connsiteX4" fmla="*/ 4 w 105541"/>
                <a:gd name="connsiteY4" fmla="*/ 42227 h 95667"/>
                <a:gd name="connsiteX5" fmla="*/ 22039 w 105541"/>
                <a:gd name="connsiteY5" fmla="*/ 42672 h 95667"/>
                <a:gd name="connsiteX6" fmla="*/ 27119 w 105541"/>
                <a:gd name="connsiteY6" fmla="*/ 0 h 95667"/>
                <a:gd name="connsiteX7" fmla="*/ 45978 w 105541"/>
                <a:gd name="connsiteY7" fmla="*/ 39624 h 95667"/>
                <a:gd name="connsiteX8" fmla="*/ 78808 w 105541"/>
                <a:gd name="connsiteY8" fmla="*/ 28892 h 95667"/>
                <a:gd name="connsiteX9" fmla="*/ 105541 w 105541"/>
                <a:gd name="connsiteY9" fmla="*/ 65786 h 9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lnTo>
                    <a:pt x="84713" y="87693"/>
                  </a:ln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id="{BAD3E8AE-E832-444C-8E7C-648346F41D3A}"/>
                </a:ext>
              </a:extLst>
            </p:cNvPr>
            <p:cNvSpPr/>
            <p:nvPr/>
          </p:nvSpPr>
          <p:spPr>
            <a:xfrm>
              <a:off x="6751955" y="2648585"/>
              <a:ext cx="52958" cy="54229"/>
            </a:xfrm>
            <a:custGeom>
              <a:avLst/>
              <a:gdLst>
                <a:gd name="connsiteX0" fmla="*/ 52959 w 52958"/>
                <a:gd name="connsiteY0" fmla="*/ 38926 h 54229"/>
                <a:gd name="connsiteX1" fmla="*/ 26733 w 52958"/>
                <a:gd name="connsiteY1" fmla="*/ 54229 h 54229"/>
                <a:gd name="connsiteX2" fmla="*/ 0 w 52958"/>
                <a:gd name="connsiteY2" fmla="*/ 17335 h 54229"/>
                <a:gd name="connsiteX3" fmla="*/ 20065 w 52958"/>
                <a:gd name="connsiteY3" fmla="*/ 0 h 54229"/>
                <a:gd name="connsiteX4" fmla="*/ 52959 w 52958"/>
                <a:gd name="connsiteY4" fmla="*/ 38926 h 54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CF1918AD-1A1C-934B-9D0C-EA6424C33F30}"/>
                </a:ext>
              </a:extLst>
            </p:cNvPr>
            <p:cNvSpPr/>
            <p:nvPr/>
          </p:nvSpPr>
          <p:spPr>
            <a:xfrm>
              <a:off x="6884727" y="2382456"/>
              <a:ext cx="344761" cy="491000"/>
            </a:xfrm>
            <a:custGeom>
              <a:avLst/>
              <a:gdLst>
                <a:gd name="connsiteX0" fmla="*/ 231273 w 344761"/>
                <a:gd name="connsiteY0" fmla="*/ 483616 h 491000"/>
                <a:gd name="connsiteX1" fmla="*/ 202508 w 344761"/>
                <a:gd name="connsiteY1" fmla="*/ 477139 h 491000"/>
                <a:gd name="connsiteX2" fmla="*/ 2229 w 344761"/>
                <a:gd name="connsiteY2" fmla="*/ 456311 h 491000"/>
                <a:gd name="connsiteX3" fmla="*/ 17469 w 344761"/>
                <a:gd name="connsiteY3" fmla="*/ 399415 h 491000"/>
                <a:gd name="connsiteX4" fmla="*/ 146945 w 344761"/>
                <a:gd name="connsiteY4" fmla="*/ 451231 h 491000"/>
                <a:gd name="connsiteX5" fmla="*/ 164916 w 344761"/>
                <a:gd name="connsiteY5" fmla="*/ 420243 h 491000"/>
                <a:gd name="connsiteX6" fmla="*/ 24200 w 344761"/>
                <a:gd name="connsiteY6" fmla="*/ 339471 h 491000"/>
                <a:gd name="connsiteX7" fmla="*/ 17659 w 344761"/>
                <a:gd name="connsiteY7" fmla="*/ 245808 h 491000"/>
                <a:gd name="connsiteX8" fmla="*/ 115640 w 344761"/>
                <a:gd name="connsiteY8" fmla="*/ 61404 h 491000"/>
                <a:gd name="connsiteX9" fmla="*/ 88525 w 344761"/>
                <a:gd name="connsiteY9" fmla="*/ 35115 h 491000"/>
                <a:gd name="connsiteX10" fmla="*/ 13278 w 344761"/>
                <a:gd name="connsiteY10" fmla="*/ 120015 h 491000"/>
                <a:gd name="connsiteX11" fmla="*/ 324 w 344761"/>
                <a:gd name="connsiteY11" fmla="*/ 143383 h 491000"/>
                <a:gd name="connsiteX12" fmla="*/ 1975 w 344761"/>
                <a:gd name="connsiteY12" fmla="*/ 97218 h 491000"/>
                <a:gd name="connsiteX13" fmla="*/ 22295 w 344761"/>
                <a:gd name="connsiteY13" fmla="*/ 35052 h 491000"/>
                <a:gd name="connsiteX14" fmla="*/ 124911 w 344761"/>
                <a:gd name="connsiteY14" fmla="*/ 0 h 491000"/>
                <a:gd name="connsiteX15" fmla="*/ 236671 w 344761"/>
                <a:gd name="connsiteY15" fmla="*/ 238570 h 491000"/>
                <a:gd name="connsiteX16" fmla="*/ 343415 w 344761"/>
                <a:gd name="connsiteY16" fmla="*/ 455422 h 491000"/>
                <a:gd name="connsiteX17" fmla="*/ 231273 w 344761"/>
                <a:gd name="connsiteY17" fmla="*/ 483616 h 49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id="{FB103DAC-5A7C-9644-A3E9-2C53D2299E84}"/>
                </a:ext>
              </a:extLst>
            </p:cNvPr>
            <p:cNvSpPr/>
            <p:nvPr/>
          </p:nvSpPr>
          <p:spPr>
            <a:xfrm>
              <a:off x="6904545" y="2355976"/>
              <a:ext cx="105092" cy="61595"/>
            </a:xfrm>
            <a:custGeom>
              <a:avLst/>
              <a:gdLst>
                <a:gd name="connsiteX0" fmla="*/ 105093 w 105092"/>
                <a:gd name="connsiteY0" fmla="*/ 26543 h 61595"/>
                <a:gd name="connsiteX1" fmla="*/ 2477 w 105092"/>
                <a:gd name="connsiteY1" fmla="*/ 61595 h 61595"/>
                <a:gd name="connsiteX2" fmla="*/ 0 w 105092"/>
                <a:gd name="connsiteY2" fmla="*/ 37402 h 61595"/>
                <a:gd name="connsiteX3" fmla="*/ 24257 w 105092"/>
                <a:gd name="connsiteY3" fmla="*/ 30798 h 61595"/>
                <a:gd name="connsiteX4" fmla="*/ 95886 w 105092"/>
                <a:gd name="connsiteY4" fmla="*/ 0 h 61595"/>
                <a:gd name="connsiteX5" fmla="*/ 105093 w 105092"/>
                <a:gd name="connsiteY5" fmla="*/ 26543 h 6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5" name="Freeform 264">
              <a:extLst>
                <a:ext uri="{FF2B5EF4-FFF2-40B4-BE49-F238E27FC236}">
                  <a16:creationId xmlns:a16="http://schemas.microsoft.com/office/drawing/2014/main" id="{D7EFD989-57BB-994D-84A9-E1ADD9814675}"/>
                </a:ext>
              </a:extLst>
            </p:cNvPr>
            <p:cNvSpPr/>
            <p:nvPr/>
          </p:nvSpPr>
          <p:spPr>
            <a:xfrm>
              <a:off x="6756781" y="2479738"/>
              <a:ext cx="129920" cy="94170"/>
            </a:xfrm>
            <a:custGeom>
              <a:avLst/>
              <a:gdLst>
                <a:gd name="connsiteX0" fmla="*/ 128270 w 129920"/>
                <a:gd name="connsiteY0" fmla="*/ 46101 h 94170"/>
                <a:gd name="connsiteX1" fmla="*/ 90424 w 129920"/>
                <a:gd name="connsiteY1" fmla="*/ 94170 h 94170"/>
                <a:gd name="connsiteX2" fmla="*/ 0 w 129920"/>
                <a:gd name="connsiteY2" fmla="*/ 65278 h 94170"/>
                <a:gd name="connsiteX3" fmla="*/ 129921 w 129920"/>
                <a:gd name="connsiteY3" fmla="*/ 0 h 94170"/>
                <a:gd name="connsiteX4" fmla="*/ 128270 w 129920"/>
                <a:gd name="connsiteY4" fmla="*/ 46101 h 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491F1FEA-5064-944E-9133-EC4614BAB2D6}"/>
                </a:ext>
              </a:extLst>
            </p:cNvPr>
            <p:cNvSpPr/>
            <p:nvPr/>
          </p:nvSpPr>
          <p:spPr>
            <a:xfrm>
              <a:off x="6659330" y="2560143"/>
              <a:ext cx="61643" cy="35950"/>
            </a:xfrm>
            <a:custGeom>
              <a:avLst/>
              <a:gdLst>
                <a:gd name="connsiteX0" fmla="*/ 60684 w 61643"/>
                <a:gd name="connsiteY0" fmla="*/ 34974 h 35950"/>
                <a:gd name="connsiteX1" fmla="*/ 60366 w 61643"/>
                <a:gd name="connsiteY1" fmla="*/ 35165 h 35950"/>
                <a:gd name="connsiteX2" fmla="*/ 4041 w 61643"/>
                <a:gd name="connsiteY2" fmla="*/ 18655 h 35950"/>
                <a:gd name="connsiteX3" fmla="*/ 2962 w 61643"/>
                <a:gd name="connsiteY3" fmla="*/ 16686 h 35950"/>
                <a:gd name="connsiteX4" fmla="*/ 13757 w 61643"/>
                <a:gd name="connsiteY4" fmla="*/ 1256 h 35950"/>
                <a:gd name="connsiteX5" fmla="*/ 49762 w 61643"/>
                <a:gd name="connsiteY5" fmla="*/ 20052 h 35950"/>
                <a:gd name="connsiteX6" fmla="*/ 60684 w 61643"/>
                <a:gd name="connsiteY6" fmla="*/ 34974 h 3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080EB151-4E28-D549-80F5-115BD006F76C}"/>
                </a:ext>
              </a:extLst>
            </p:cNvPr>
            <p:cNvSpPr/>
            <p:nvPr/>
          </p:nvSpPr>
          <p:spPr>
            <a:xfrm>
              <a:off x="6808850" y="2136580"/>
              <a:ext cx="197049" cy="180153"/>
            </a:xfrm>
            <a:custGeom>
              <a:avLst/>
              <a:gdLst>
                <a:gd name="connsiteX0" fmla="*/ 175260 w 197049"/>
                <a:gd name="connsiteY0" fmla="*/ 180154 h 180153"/>
                <a:gd name="connsiteX1" fmla="*/ 156972 w 197049"/>
                <a:gd name="connsiteY1" fmla="*/ 136212 h 180153"/>
                <a:gd name="connsiteX2" fmla="*/ 154178 w 197049"/>
                <a:gd name="connsiteY2" fmla="*/ 101414 h 180153"/>
                <a:gd name="connsiteX3" fmla="*/ 135382 w 197049"/>
                <a:gd name="connsiteY3" fmla="*/ 108589 h 180153"/>
                <a:gd name="connsiteX4" fmla="*/ 129223 w 197049"/>
                <a:gd name="connsiteY4" fmla="*/ 113162 h 180153"/>
                <a:gd name="connsiteX5" fmla="*/ 106617 w 197049"/>
                <a:gd name="connsiteY5" fmla="*/ 91825 h 180153"/>
                <a:gd name="connsiteX6" fmla="*/ 45911 w 197049"/>
                <a:gd name="connsiteY6" fmla="*/ 85856 h 180153"/>
                <a:gd name="connsiteX7" fmla="*/ 39434 w 197049"/>
                <a:gd name="connsiteY7" fmla="*/ 109732 h 180153"/>
                <a:gd name="connsiteX8" fmla="*/ 30734 w 197049"/>
                <a:gd name="connsiteY8" fmla="*/ 113034 h 180153"/>
                <a:gd name="connsiteX9" fmla="*/ 18732 w 197049"/>
                <a:gd name="connsiteY9" fmla="*/ 23118 h 180153"/>
                <a:gd name="connsiteX10" fmla="*/ 67056 w 197049"/>
                <a:gd name="connsiteY10" fmla="*/ 26293 h 180153"/>
                <a:gd name="connsiteX11" fmla="*/ 148273 w 197049"/>
                <a:gd name="connsiteY11" fmla="*/ 9529 h 180153"/>
                <a:gd name="connsiteX12" fmla="*/ 191580 w 197049"/>
                <a:gd name="connsiteY12" fmla="*/ 107002 h 180153"/>
                <a:gd name="connsiteX13" fmla="*/ 175260 w 197049"/>
                <a:gd name="connsiteY13" fmla="*/ 180154 h 180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8" name="Freeform 267">
              <a:extLst>
                <a:ext uri="{FF2B5EF4-FFF2-40B4-BE49-F238E27FC236}">
                  <a16:creationId xmlns:a16="http://schemas.microsoft.com/office/drawing/2014/main" id="{DFB75C56-2D19-CE4A-988C-D0C5EF8C630B}"/>
                </a:ext>
              </a:extLst>
            </p:cNvPr>
            <p:cNvSpPr/>
            <p:nvPr/>
          </p:nvSpPr>
          <p:spPr>
            <a:xfrm>
              <a:off x="6848284" y="2222436"/>
              <a:ext cx="152209" cy="164274"/>
            </a:xfrm>
            <a:custGeom>
              <a:avLst/>
              <a:gdLst>
                <a:gd name="connsiteX0" fmla="*/ 135827 w 152209"/>
                <a:gd name="connsiteY0" fmla="*/ 94298 h 164274"/>
                <a:gd name="connsiteX1" fmla="*/ 117539 w 152209"/>
                <a:gd name="connsiteY1" fmla="*/ 50356 h 164274"/>
                <a:gd name="connsiteX2" fmla="*/ 114745 w 152209"/>
                <a:gd name="connsiteY2" fmla="*/ 15558 h 164274"/>
                <a:gd name="connsiteX3" fmla="*/ 95948 w 152209"/>
                <a:gd name="connsiteY3" fmla="*/ 22733 h 164274"/>
                <a:gd name="connsiteX4" fmla="*/ 89789 w 152209"/>
                <a:gd name="connsiteY4" fmla="*/ 27305 h 164274"/>
                <a:gd name="connsiteX5" fmla="*/ 67184 w 152209"/>
                <a:gd name="connsiteY5" fmla="*/ 5969 h 164274"/>
                <a:gd name="connsiteX6" fmla="*/ 6477 w 152209"/>
                <a:gd name="connsiteY6" fmla="*/ 0 h 164274"/>
                <a:gd name="connsiteX7" fmla="*/ 0 w 152209"/>
                <a:gd name="connsiteY7" fmla="*/ 23876 h 164274"/>
                <a:gd name="connsiteX8" fmla="*/ 127 w 152209"/>
                <a:gd name="connsiteY8" fmla="*/ 24003 h 164274"/>
                <a:gd name="connsiteX9" fmla="*/ 4572 w 152209"/>
                <a:gd name="connsiteY9" fmla="*/ 47117 h 164274"/>
                <a:gd name="connsiteX10" fmla="*/ 21399 w 152209"/>
                <a:gd name="connsiteY10" fmla="*/ 94552 h 164274"/>
                <a:gd name="connsiteX11" fmla="*/ 24003 w 152209"/>
                <a:gd name="connsiteY11" fmla="*/ 98996 h 164274"/>
                <a:gd name="connsiteX12" fmla="*/ 59182 w 152209"/>
                <a:gd name="connsiteY12" fmla="*/ 66739 h 164274"/>
                <a:gd name="connsiteX13" fmla="*/ 95695 w 152209"/>
                <a:gd name="connsiteY13" fmla="*/ 88329 h 164274"/>
                <a:gd name="connsiteX14" fmla="*/ 86423 w 152209"/>
                <a:gd name="connsiteY14" fmla="*/ 122999 h 164274"/>
                <a:gd name="connsiteX15" fmla="*/ 71310 w 152209"/>
                <a:gd name="connsiteY15" fmla="*/ 126683 h 164274"/>
                <a:gd name="connsiteX16" fmla="*/ 80582 w 152209"/>
                <a:gd name="connsiteY16" fmla="*/ 164274 h 164274"/>
                <a:gd name="connsiteX17" fmla="*/ 152209 w 152209"/>
                <a:gd name="connsiteY17" fmla="*/ 133477 h 164274"/>
                <a:gd name="connsiteX18" fmla="*/ 135827 w 152209"/>
                <a:gd name="connsiteY18" fmla="*/ 94298 h 164274"/>
                <a:gd name="connsiteX19" fmla="*/ 30417 w 152209"/>
                <a:gd name="connsiteY19" fmla="*/ 48006 h 164274"/>
                <a:gd name="connsiteX20" fmla="*/ 26988 w 152209"/>
                <a:gd name="connsiteY20" fmla="*/ 46736 h 164274"/>
                <a:gd name="connsiteX21" fmla="*/ 21210 w 152209"/>
                <a:gd name="connsiteY21" fmla="*/ 34481 h 164274"/>
                <a:gd name="connsiteX22" fmla="*/ 22416 w 152209"/>
                <a:gd name="connsiteY22" fmla="*/ 31052 h 164274"/>
                <a:gd name="connsiteX23" fmla="*/ 23495 w 152209"/>
                <a:gd name="connsiteY23" fmla="*/ 30798 h 164274"/>
                <a:gd name="connsiteX24" fmla="*/ 25845 w 152209"/>
                <a:gd name="connsiteY24" fmla="*/ 32258 h 164274"/>
                <a:gd name="connsiteX25" fmla="*/ 31623 w 152209"/>
                <a:gd name="connsiteY25" fmla="*/ 44514 h 164274"/>
                <a:gd name="connsiteX26" fmla="*/ 30417 w 152209"/>
                <a:gd name="connsiteY26" fmla="*/ 48006 h 164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9" name="Freeform 268">
              <a:extLst>
                <a:ext uri="{FF2B5EF4-FFF2-40B4-BE49-F238E27FC236}">
                  <a16:creationId xmlns:a16="http://schemas.microsoft.com/office/drawing/2014/main" id="{E1610916-8E7A-DA4C-813A-CEEB9BA31445}"/>
                </a:ext>
              </a:extLst>
            </p:cNvPr>
            <p:cNvSpPr/>
            <p:nvPr/>
          </p:nvSpPr>
          <p:spPr>
            <a:xfrm>
              <a:off x="6852793" y="2269489"/>
              <a:ext cx="16763" cy="50863"/>
            </a:xfrm>
            <a:custGeom>
              <a:avLst/>
              <a:gdLst>
                <a:gd name="connsiteX0" fmla="*/ 16763 w 16763"/>
                <a:gd name="connsiteY0" fmla="*/ 47435 h 50863"/>
                <a:gd name="connsiteX1" fmla="*/ 1460 w 16763"/>
                <a:gd name="connsiteY1" fmla="*/ 50864 h 50863"/>
                <a:gd name="connsiteX2" fmla="*/ 0 w 16763"/>
                <a:gd name="connsiteY2" fmla="*/ 0 h 50863"/>
                <a:gd name="connsiteX3" fmla="*/ 16763 w 16763"/>
                <a:gd name="connsiteY3" fmla="*/ 47435 h 5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0" name="Freeform 269">
              <a:extLst>
                <a:ext uri="{FF2B5EF4-FFF2-40B4-BE49-F238E27FC236}">
                  <a16:creationId xmlns:a16="http://schemas.microsoft.com/office/drawing/2014/main" id="{565BAE23-B484-0545-B67C-D6E03DA51BE7}"/>
                </a:ext>
              </a:extLst>
            </p:cNvPr>
            <p:cNvSpPr/>
            <p:nvPr/>
          </p:nvSpPr>
          <p:spPr>
            <a:xfrm>
              <a:off x="6872160" y="2248217"/>
              <a:ext cx="95059" cy="101184"/>
            </a:xfrm>
            <a:custGeom>
              <a:avLst/>
              <a:gdLst>
                <a:gd name="connsiteX0" fmla="*/ 95059 w 95059"/>
                <a:gd name="connsiteY0" fmla="*/ 26099 h 101184"/>
                <a:gd name="connsiteX1" fmla="*/ 94361 w 95059"/>
                <a:gd name="connsiteY1" fmla="*/ 24193 h 101184"/>
                <a:gd name="connsiteX2" fmla="*/ 70359 w 95059"/>
                <a:gd name="connsiteY2" fmla="*/ 61722 h 101184"/>
                <a:gd name="connsiteX3" fmla="*/ 36640 w 95059"/>
                <a:gd name="connsiteY3" fmla="*/ 41783 h 101184"/>
                <a:gd name="connsiteX4" fmla="*/ 68008 w 95059"/>
                <a:gd name="connsiteY4" fmla="*/ 0 h 101184"/>
                <a:gd name="connsiteX5" fmla="*/ 64833 w 95059"/>
                <a:gd name="connsiteY5" fmla="*/ 1016 h 101184"/>
                <a:gd name="connsiteX6" fmla="*/ 35179 w 95059"/>
                <a:gd name="connsiteY6" fmla="*/ 40958 h 101184"/>
                <a:gd name="connsiteX7" fmla="*/ 0 w 95059"/>
                <a:gd name="connsiteY7" fmla="*/ 73152 h 101184"/>
                <a:gd name="connsiteX8" fmla="*/ 47371 w 95059"/>
                <a:gd name="connsiteY8" fmla="*/ 100965 h 101184"/>
                <a:gd name="connsiteX9" fmla="*/ 62484 w 95059"/>
                <a:gd name="connsiteY9" fmla="*/ 97282 h 101184"/>
                <a:gd name="connsiteX10" fmla="*/ 71755 w 95059"/>
                <a:gd name="connsiteY10" fmla="*/ 62611 h 101184"/>
                <a:gd name="connsiteX11" fmla="*/ 71755 w 95059"/>
                <a:gd name="connsiteY11" fmla="*/ 62611 h 101184"/>
                <a:gd name="connsiteX12" fmla="*/ 95059 w 95059"/>
                <a:gd name="connsiteY12" fmla="*/ 26099 h 101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1" name="Freeform 270">
              <a:extLst>
                <a:ext uri="{FF2B5EF4-FFF2-40B4-BE49-F238E27FC236}">
                  <a16:creationId xmlns:a16="http://schemas.microsoft.com/office/drawing/2014/main" id="{B960BC37-1D0E-2543-B39F-CF1E4BF8FA70}"/>
                </a:ext>
              </a:extLst>
            </p:cNvPr>
            <p:cNvSpPr/>
            <p:nvPr/>
          </p:nvSpPr>
          <p:spPr>
            <a:xfrm>
              <a:off x="6869232" y="2253233"/>
              <a:ext cx="10946" cy="17467"/>
            </a:xfrm>
            <a:custGeom>
              <a:avLst/>
              <a:gdLst>
                <a:gd name="connsiteX0" fmla="*/ 9468 w 10946"/>
                <a:gd name="connsiteY0" fmla="*/ 17208 h 17467"/>
                <a:gd name="connsiteX1" fmla="*/ 6039 w 10946"/>
                <a:gd name="connsiteY1" fmla="*/ 15939 h 17467"/>
                <a:gd name="connsiteX2" fmla="*/ 261 w 10946"/>
                <a:gd name="connsiteY2" fmla="*/ 3683 h 17467"/>
                <a:gd name="connsiteX3" fmla="*/ 1467 w 10946"/>
                <a:gd name="connsiteY3" fmla="*/ 254 h 17467"/>
                <a:gd name="connsiteX4" fmla="*/ 2547 w 10946"/>
                <a:gd name="connsiteY4" fmla="*/ 0 h 17467"/>
                <a:gd name="connsiteX5" fmla="*/ 4896 w 10946"/>
                <a:gd name="connsiteY5" fmla="*/ 1461 h 17467"/>
                <a:gd name="connsiteX6" fmla="*/ 10674 w 10946"/>
                <a:gd name="connsiteY6" fmla="*/ 13716 h 17467"/>
                <a:gd name="connsiteX7" fmla="*/ 9468 w 10946"/>
                <a:gd name="connsiteY7" fmla="*/ 17208 h 1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2" name="Freeform 271">
              <a:extLst>
                <a:ext uri="{FF2B5EF4-FFF2-40B4-BE49-F238E27FC236}">
                  <a16:creationId xmlns:a16="http://schemas.microsoft.com/office/drawing/2014/main" id="{8EF10521-D5CC-2343-831D-4995557C4838}"/>
                </a:ext>
              </a:extLst>
            </p:cNvPr>
            <p:cNvSpPr/>
            <p:nvPr/>
          </p:nvSpPr>
          <p:spPr>
            <a:xfrm>
              <a:off x="5790310" y="2905315"/>
              <a:ext cx="133413" cy="127889"/>
            </a:xfrm>
            <a:custGeom>
              <a:avLst/>
              <a:gdLst>
                <a:gd name="connsiteX0" fmla="*/ 12954 w 133413"/>
                <a:gd name="connsiteY0" fmla="*/ 125984 h 127889"/>
                <a:gd name="connsiteX1" fmla="*/ 0 w 133413"/>
                <a:gd name="connsiteY1" fmla="*/ 45530 h 127889"/>
                <a:gd name="connsiteX2" fmla="*/ 75692 w 133413"/>
                <a:gd name="connsiteY2" fmla="*/ 0 h 127889"/>
                <a:gd name="connsiteX3" fmla="*/ 133414 w 133413"/>
                <a:gd name="connsiteY3" fmla="*/ 47625 h 127889"/>
                <a:gd name="connsiteX4" fmla="*/ 97854 w 133413"/>
                <a:gd name="connsiteY4" fmla="*/ 127889 h 127889"/>
                <a:gd name="connsiteX5" fmla="*/ 12954 w 133413"/>
                <a:gd name="connsiteY5" fmla="*/ 125984 h 12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3" name="Freeform 272">
              <a:extLst>
                <a:ext uri="{FF2B5EF4-FFF2-40B4-BE49-F238E27FC236}">
                  <a16:creationId xmlns:a16="http://schemas.microsoft.com/office/drawing/2014/main" id="{7D023171-DB6D-084F-8FEA-ACA40991996F}"/>
                </a:ext>
              </a:extLst>
            </p:cNvPr>
            <p:cNvSpPr/>
            <p:nvPr/>
          </p:nvSpPr>
          <p:spPr>
            <a:xfrm>
              <a:off x="6655816" y="2833868"/>
              <a:ext cx="460184" cy="502103"/>
            </a:xfrm>
            <a:custGeom>
              <a:avLst/>
              <a:gdLst>
                <a:gd name="connsiteX0" fmla="*/ 460184 w 460184"/>
                <a:gd name="connsiteY0" fmla="*/ 32204 h 502103"/>
                <a:gd name="connsiteX1" fmla="*/ 460184 w 460184"/>
                <a:gd name="connsiteY1" fmla="*/ 32204 h 502103"/>
                <a:gd name="connsiteX2" fmla="*/ 358584 w 460184"/>
                <a:gd name="connsiteY2" fmla="*/ 132026 h 502103"/>
                <a:gd name="connsiteX3" fmla="*/ 239331 w 460184"/>
                <a:gd name="connsiteY3" fmla="*/ 219720 h 502103"/>
                <a:gd name="connsiteX4" fmla="*/ 187706 w 460184"/>
                <a:gd name="connsiteY4" fmla="*/ 253502 h 502103"/>
                <a:gd name="connsiteX5" fmla="*/ 31178 w 460184"/>
                <a:gd name="connsiteY5" fmla="*/ 502104 h 502103"/>
                <a:gd name="connsiteX6" fmla="*/ 0 w 460184"/>
                <a:gd name="connsiteY6" fmla="*/ 502104 h 502103"/>
                <a:gd name="connsiteX7" fmla="*/ 109410 w 460184"/>
                <a:gd name="connsiteY7" fmla="*/ 185176 h 502103"/>
                <a:gd name="connsiteX8" fmla="*/ 231077 w 460184"/>
                <a:gd name="connsiteY8" fmla="*/ 4899 h 502103"/>
                <a:gd name="connsiteX9" fmla="*/ 431355 w 460184"/>
                <a:gd name="connsiteY9" fmla="*/ 25727 h 502103"/>
                <a:gd name="connsiteX10" fmla="*/ 460184 w 460184"/>
                <a:gd name="connsiteY10" fmla="*/ 32204 h 50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1FEFEC0D-E697-0D41-9213-7D13DC909E28}"/>
                </a:ext>
              </a:extLst>
            </p:cNvPr>
            <p:cNvSpPr/>
            <p:nvPr/>
          </p:nvSpPr>
          <p:spPr>
            <a:xfrm>
              <a:off x="6895083" y="2965957"/>
              <a:ext cx="208534" cy="365379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5" name="Freeform 274">
              <a:extLst>
                <a:ext uri="{FF2B5EF4-FFF2-40B4-BE49-F238E27FC236}">
                  <a16:creationId xmlns:a16="http://schemas.microsoft.com/office/drawing/2014/main" id="{0130E133-5933-AA4C-BC2E-64D7B6EEA364}"/>
                </a:ext>
              </a:extLst>
            </p:cNvPr>
            <p:cNvSpPr/>
            <p:nvPr/>
          </p:nvSpPr>
          <p:spPr>
            <a:xfrm>
              <a:off x="6655816" y="3335972"/>
              <a:ext cx="23494" cy="23530"/>
            </a:xfrm>
            <a:custGeom>
              <a:avLst/>
              <a:gdLst>
                <a:gd name="connsiteX0" fmla="*/ 23495 w 23494"/>
                <a:gd name="connsiteY0" fmla="*/ 0 h 23530"/>
                <a:gd name="connsiteX1" fmla="*/ 22352 w 23494"/>
                <a:gd name="connsiteY1" fmla="*/ 19495 h 23530"/>
                <a:gd name="connsiteX2" fmla="*/ 0 w 23494"/>
                <a:gd name="connsiteY2" fmla="*/ 19495 h 23530"/>
                <a:gd name="connsiteX3" fmla="*/ 0 w 23494"/>
                <a:gd name="connsiteY3" fmla="*/ 0 h 23530"/>
                <a:gd name="connsiteX4" fmla="*/ 23495 w 23494"/>
                <a:gd name="connsiteY4" fmla="*/ 0 h 2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287F4500-D383-FC4D-A10C-63D01202B5AF}"/>
                </a:ext>
              </a:extLst>
            </p:cNvPr>
            <p:cNvSpPr/>
            <p:nvPr/>
          </p:nvSpPr>
          <p:spPr>
            <a:xfrm>
              <a:off x="6581520" y="3355369"/>
              <a:ext cx="125539" cy="40737"/>
            </a:xfrm>
            <a:custGeom>
              <a:avLst/>
              <a:gdLst>
                <a:gd name="connsiteX0" fmla="*/ 125540 w 125539"/>
                <a:gd name="connsiteY0" fmla="*/ 40738 h 40737"/>
                <a:gd name="connsiteX1" fmla="*/ 94869 w 125539"/>
                <a:gd name="connsiteY1" fmla="*/ 40738 h 40737"/>
                <a:gd name="connsiteX2" fmla="*/ 87630 w 125539"/>
                <a:gd name="connsiteY2" fmla="*/ 28165 h 40737"/>
                <a:gd name="connsiteX3" fmla="*/ 81153 w 125539"/>
                <a:gd name="connsiteY3" fmla="*/ 40738 h 40737"/>
                <a:gd name="connsiteX4" fmla="*/ 0 w 125539"/>
                <a:gd name="connsiteY4" fmla="*/ 40738 h 40737"/>
                <a:gd name="connsiteX5" fmla="*/ 0 w 125539"/>
                <a:gd name="connsiteY5" fmla="*/ 27085 h 40737"/>
                <a:gd name="connsiteX6" fmla="*/ 74359 w 125539"/>
                <a:gd name="connsiteY6" fmla="*/ 98 h 40737"/>
                <a:gd name="connsiteX7" fmla="*/ 96710 w 125539"/>
                <a:gd name="connsiteY7" fmla="*/ 98 h 40737"/>
                <a:gd name="connsiteX8" fmla="*/ 125540 w 125539"/>
                <a:gd name="connsiteY8" fmla="*/ 40738 h 4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4FF5B193-42AE-D149-97F5-A232BE3C6896}"/>
                </a:ext>
              </a:extLst>
            </p:cNvPr>
            <p:cNvSpPr/>
            <p:nvPr/>
          </p:nvSpPr>
          <p:spPr>
            <a:xfrm>
              <a:off x="7075614" y="3321177"/>
              <a:ext cx="35052" cy="35935"/>
            </a:xfrm>
            <a:custGeom>
              <a:avLst/>
              <a:gdLst>
                <a:gd name="connsiteX0" fmla="*/ 35052 w 35052"/>
                <a:gd name="connsiteY0" fmla="*/ 27622 h 35935"/>
                <a:gd name="connsiteX1" fmla="*/ 15748 w 35052"/>
                <a:gd name="connsiteY1" fmla="*/ 35496 h 35935"/>
                <a:gd name="connsiteX2" fmla="*/ 0 w 35052"/>
                <a:gd name="connsiteY2" fmla="*/ 10096 h 35935"/>
                <a:gd name="connsiteX3" fmla="*/ 21399 w 35052"/>
                <a:gd name="connsiteY3" fmla="*/ 0 h 35935"/>
                <a:gd name="connsiteX4" fmla="*/ 35052 w 35052"/>
                <a:gd name="connsiteY4" fmla="*/ 27622 h 3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8" name="Freeform 277">
              <a:extLst>
                <a:ext uri="{FF2B5EF4-FFF2-40B4-BE49-F238E27FC236}">
                  <a16:creationId xmlns:a16="http://schemas.microsoft.com/office/drawing/2014/main" id="{AC4232F1-6C79-3543-B9B3-4B1687C4ABD9}"/>
                </a:ext>
              </a:extLst>
            </p:cNvPr>
            <p:cNvSpPr/>
            <p:nvPr/>
          </p:nvSpPr>
          <p:spPr>
            <a:xfrm>
              <a:off x="7017448" y="3348799"/>
              <a:ext cx="124714" cy="51371"/>
            </a:xfrm>
            <a:custGeom>
              <a:avLst/>
              <a:gdLst>
                <a:gd name="connsiteX0" fmla="*/ 124714 w 124714"/>
                <a:gd name="connsiteY0" fmla="*/ 51372 h 51371"/>
                <a:gd name="connsiteX1" fmla="*/ 102807 w 124714"/>
                <a:gd name="connsiteY1" fmla="*/ 51372 h 51371"/>
                <a:gd name="connsiteX2" fmla="*/ 95186 w 124714"/>
                <a:gd name="connsiteY2" fmla="*/ 37021 h 51371"/>
                <a:gd name="connsiteX3" fmla="*/ 87313 w 124714"/>
                <a:gd name="connsiteY3" fmla="*/ 51372 h 51371"/>
                <a:gd name="connsiteX4" fmla="*/ 0 w 124714"/>
                <a:gd name="connsiteY4" fmla="*/ 51372 h 51371"/>
                <a:gd name="connsiteX5" fmla="*/ 0 w 124714"/>
                <a:gd name="connsiteY5" fmla="*/ 39116 h 51371"/>
                <a:gd name="connsiteX6" fmla="*/ 73851 w 124714"/>
                <a:gd name="connsiteY6" fmla="*/ 7874 h 51371"/>
                <a:gd name="connsiteX7" fmla="*/ 93155 w 124714"/>
                <a:gd name="connsiteY7" fmla="*/ 0 h 51371"/>
                <a:gd name="connsiteX8" fmla="*/ 124714 w 124714"/>
                <a:gd name="connsiteY8" fmla="*/ 51372 h 51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9" name="Freeform 278">
              <a:extLst>
                <a:ext uri="{FF2B5EF4-FFF2-40B4-BE49-F238E27FC236}">
                  <a16:creationId xmlns:a16="http://schemas.microsoft.com/office/drawing/2014/main" id="{57D58B51-986D-9E49-AD67-A969D83E046F}"/>
                </a:ext>
              </a:extLst>
            </p:cNvPr>
            <p:cNvSpPr/>
            <p:nvPr/>
          </p:nvSpPr>
          <p:spPr>
            <a:xfrm>
              <a:off x="6902386" y="2490470"/>
              <a:ext cx="95377" cy="156209"/>
            </a:xfrm>
            <a:custGeom>
              <a:avLst/>
              <a:gdLst>
                <a:gd name="connsiteX0" fmla="*/ 95377 w 95377"/>
                <a:gd name="connsiteY0" fmla="*/ 0 h 156209"/>
                <a:gd name="connsiteX1" fmla="*/ 2984 w 95377"/>
                <a:gd name="connsiteY1" fmla="*/ 156210 h 156209"/>
                <a:gd name="connsiteX2" fmla="*/ 0 w 95377"/>
                <a:gd name="connsiteY2" fmla="*/ 137732 h 156209"/>
                <a:gd name="connsiteX3" fmla="*/ 95377 w 95377"/>
                <a:gd name="connsiteY3" fmla="*/ 0 h 156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0" name="Freeform 279">
              <a:extLst>
                <a:ext uri="{FF2B5EF4-FFF2-40B4-BE49-F238E27FC236}">
                  <a16:creationId xmlns:a16="http://schemas.microsoft.com/office/drawing/2014/main" id="{E0395895-826D-B645-AE79-35C7D7D78598}"/>
                </a:ext>
              </a:extLst>
            </p:cNvPr>
            <p:cNvSpPr/>
            <p:nvPr/>
          </p:nvSpPr>
          <p:spPr>
            <a:xfrm>
              <a:off x="5214239" y="2962465"/>
              <a:ext cx="477329" cy="209359"/>
            </a:xfrm>
            <a:custGeom>
              <a:avLst/>
              <a:gdLst>
                <a:gd name="connsiteX0" fmla="*/ 477329 w 477329"/>
                <a:gd name="connsiteY0" fmla="*/ 0 h 209359"/>
                <a:gd name="connsiteX1" fmla="*/ 477329 w 477329"/>
                <a:gd name="connsiteY1" fmla="*/ 3048 h 209359"/>
                <a:gd name="connsiteX2" fmla="*/ 476631 w 477329"/>
                <a:gd name="connsiteY2" fmla="*/ 29655 h 209359"/>
                <a:gd name="connsiteX3" fmla="*/ 469646 w 477329"/>
                <a:gd name="connsiteY3" fmla="*/ 78549 h 209359"/>
                <a:gd name="connsiteX4" fmla="*/ 250063 w 477329"/>
                <a:gd name="connsiteY4" fmla="*/ 209360 h 209359"/>
                <a:gd name="connsiteX5" fmla="*/ 238696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2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29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1" name="Freeform 280">
              <a:extLst>
                <a:ext uri="{FF2B5EF4-FFF2-40B4-BE49-F238E27FC236}">
                  <a16:creationId xmlns:a16="http://schemas.microsoft.com/office/drawing/2014/main" id="{4A52A1AC-03F1-8447-B948-1F83D2025BE8}"/>
                </a:ext>
              </a:extLst>
            </p:cNvPr>
            <p:cNvSpPr/>
            <p:nvPr/>
          </p:nvSpPr>
          <p:spPr>
            <a:xfrm>
              <a:off x="6168834" y="2962465"/>
              <a:ext cx="477329" cy="209359"/>
            </a:xfrm>
            <a:custGeom>
              <a:avLst/>
              <a:gdLst>
                <a:gd name="connsiteX0" fmla="*/ 477330 w 477329"/>
                <a:gd name="connsiteY0" fmla="*/ 0 h 209359"/>
                <a:gd name="connsiteX1" fmla="*/ 477330 w 477329"/>
                <a:gd name="connsiteY1" fmla="*/ 3048 h 209359"/>
                <a:gd name="connsiteX2" fmla="*/ 476631 w 477329"/>
                <a:gd name="connsiteY2" fmla="*/ 29655 h 209359"/>
                <a:gd name="connsiteX3" fmla="*/ 469647 w 477329"/>
                <a:gd name="connsiteY3" fmla="*/ 78549 h 209359"/>
                <a:gd name="connsiteX4" fmla="*/ 250063 w 477329"/>
                <a:gd name="connsiteY4" fmla="*/ 209360 h 209359"/>
                <a:gd name="connsiteX5" fmla="*/ 238697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3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30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2" name="Freeform 281">
              <a:extLst>
                <a:ext uri="{FF2B5EF4-FFF2-40B4-BE49-F238E27FC236}">
                  <a16:creationId xmlns:a16="http://schemas.microsoft.com/office/drawing/2014/main" id="{AA090580-0594-3146-AF0D-9C56B6E41BAF}"/>
                </a:ext>
              </a:extLst>
            </p:cNvPr>
            <p:cNvSpPr/>
            <p:nvPr/>
          </p:nvSpPr>
          <p:spPr>
            <a:xfrm>
              <a:off x="6078156" y="2302319"/>
              <a:ext cx="49784" cy="64960"/>
            </a:xfrm>
            <a:custGeom>
              <a:avLst/>
              <a:gdLst>
                <a:gd name="connsiteX0" fmla="*/ 12446 w 49784"/>
                <a:gd name="connsiteY0" fmla="*/ 64960 h 64960"/>
                <a:gd name="connsiteX1" fmla="*/ 49784 w 49784"/>
                <a:gd name="connsiteY1" fmla="*/ 0 h 64960"/>
                <a:gd name="connsiteX2" fmla="*/ 28003 w 49784"/>
                <a:gd name="connsiteY2" fmla="*/ 0 h 64960"/>
                <a:gd name="connsiteX3" fmla="*/ 0 w 49784"/>
                <a:gd name="connsiteY3" fmla="*/ 43942 h 6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3" name="Freeform 282">
              <a:extLst>
                <a:ext uri="{FF2B5EF4-FFF2-40B4-BE49-F238E27FC236}">
                  <a16:creationId xmlns:a16="http://schemas.microsoft.com/office/drawing/2014/main" id="{B3CD91B9-0065-FF48-AAF5-974E8568BED5}"/>
                </a:ext>
              </a:extLst>
            </p:cNvPr>
            <p:cNvSpPr/>
            <p:nvPr/>
          </p:nvSpPr>
          <p:spPr>
            <a:xfrm>
              <a:off x="6352222" y="2444813"/>
              <a:ext cx="57594" cy="68389"/>
            </a:xfrm>
            <a:custGeom>
              <a:avLst/>
              <a:gdLst>
                <a:gd name="connsiteX0" fmla="*/ 37338 w 57594"/>
                <a:gd name="connsiteY0" fmla="*/ 0 h 68389"/>
                <a:gd name="connsiteX1" fmla="*/ 0 w 57594"/>
                <a:gd name="connsiteY1" fmla="*/ 64960 h 68389"/>
                <a:gd name="connsiteX2" fmla="*/ 35624 w 57594"/>
                <a:gd name="connsiteY2" fmla="*/ 68389 h 68389"/>
                <a:gd name="connsiteX3" fmla="*/ 57595 w 57594"/>
                <a:gd name="connsiteY3" fmla="*/ 24511 h 6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4" name="Freeform 283">
              <a:extLst>
                <a:ext uri="{FF2B5EF4-FFF2-40B4-BE49-F238E27FC236}">
                  <a16:creationId xmlns:a16="http://schemas.microsoft.com/office/drawing/2014/main" id="{0C0200CE-38F9-0944-BA24-70748C0F7C44}"/>
                </a:ext>
              </a:extLst>
            </p:cNvPr>
            <p:cNvSpPr/>
            <p:nvPr/>
          </p:nvSpPr>
          <p:spPr>
            <a:xfrm>
              <a:off x="6919594" y="2328164"/>
              <a:ext cx="42291" cy="32067"/>
            </a:xfrm>
            <a:custGeom>
              <a:avLst/>
              <a:gdLst>
                <a:gd name="connsiteX0" fmla="*/ 15049 w 42291"/>
                <a:gd name="connsiteY0" fmla="*/ 17272 h 32067"/>
                <a:gd name="connsiteX1" fmla="*/ 42291 w 42291"/>
                <a:gd name="connsiteY1" fmla="*/ 0 h 32067"/>
                <a:gd name="connsiteX2" fmla="*/ 2731 w 42291"/>
                <a:gd name="connsiteY2" fmla="*/ 32067 h 32067"/>
                <a:gd name="connsiteX3" fmla="*/ 0 w 42291"/>
                <a:gd name="connsiteY3" fmla="*/ 20955 h 32067"/>
                <a:gd name="connsiteX4" fmla="*/ 15049 w 42291"/>
                <a:gd name="connsiteY4" fmla="*/ 17272 h 3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5" name="Freeform 284">
              <a:extLst>
                <a:ext uri="{FF2B5EF4-FFF2-40B4-BE49-F238E27FC236}">
                  <a16:creationId xmlns:a16="http://schemas.microsoft.com/office/drawing/2014/main" id="{FE9E29E3-26CD-0442-9DB5-3B3F42EFD090}"/>
                </a:ext>
              </a:extLst>
            </p:cNvPr>
            <p:cNvSpPr/>
            <p:nvPr/>
          </p:nvSpPr>
          <p:spPr>
            <a:xfrm>
              <a:off x="5859607" y="2657384"/>
              <a:ext cx="41900" cy="190726"/>
            </a:xfrm>
            <a:custGeom>
              <a:avLst/>
              <a:gdLst>
                <a:gd name="connsiteX0" fmla="*/ 11666 w 41900"/>
                <a:gd name="connsiteY0" fmla="*/ 185574 h 190726"/>
                <a:gd name="connsiteX1" fmla="*/ 9444 w 41900"/>
                <a:gd name="connsiteY1" fmla="*/ 113628 h 190726"/>
                <a:gd name="connsiteX2" fmla="*/ 25064 w 41900"/>
                <a:gd name="connsiteY2" fmla="*/ 43334 h 190726"/>
                <a:gd name="connsiteX3" fmla="*/ 41384 w 41900"/>
                <a:gd name="connsiteY3" fmla="*/ 6186 h 190726"/>
                <a:gd name="connsiteX4" fmla="*/ 34336 w 41900"/>
                <a:gd name="connsiteY4" fmla="*/ 2059 h 190726"/>
                <a:gd name="connsiteX5" fmla="*/ 8110 w 41900"/>
                <a:gd name="connsiteY5" fmla="*/ 71782 h 190726"/>
                <a:gd name="connsiteX6" fmla="*/ 46 w 41900"/>
                <a:gd name="connsiteY6" fmla="*/ 145505 h 190726"/>
                <a:gd name="connsiteX7" fmla="*/ 3792 w 41900"/>
                <a:gd name="connsiteY7" fmla="*/ 187733 h 190726"/>
                <a:gd name="connsiteX8" fmla="*/ 8809 w 41900"/>
                <a:gd name="connsiteY8" fmla="*/ 190590 h 190726"/>
                <a:gd name="connsiteX9" fmla="*/ 11666 w 41900"/>
                <a:gd name="connsiteY9" fmla="*/ 185574 h 190726"/>
                <a:gd name="connsiteX10" fmla="*/ 11666 w 41900"/>
                <a:gd name="connsiteY10" fmla="*/ 185574 h 19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lnTo>
                    <a:pt x="11666" y="1855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6" name="Freeform 285">
              <a:extLst>
                <a:ext uri="{FF2B5EF4-FFF2-40B4-BE49-F238E27FC236}">
                  <a16:creationId xmlns:a16="http://schemas.microsoft.com/office/drawing/2014/main" id="{96695B74-43CF-7041-B709-898E39525172}"/>
                </a:ext>
              </a:extLst>
            </p:cNvPr>
            <p:cNvSpPr/>
            <p:nvPr/>
          </p:nvSpPr>
          <p:spPr>
            <a:xfrm>
              <a:off x="5837206" y="2791332"/>
              <a:ext cx="11084" cy="71938"/>
            </a:xfrm>
            <a:custGeom>
              <a:avLst/>
              <a:gdLst>
                <a:gd name="connsiteX0" fmla="*/ 11016 w 11084"/>
                <a:gd name="connsiteY0" fmla="*/ 66802 h 71938"/>
                <a:gd name="connsiteX1" fmla="*/ 9048 w 11084"/>
                <a:gd name="connsiteY1" fmla="*/ 4128 h 71938"/>
                <a:gd name="connsiteX2" fmla="*/ 4920 w 11084"/>
                <a:gd name="connsiteY2" fmla="*/ 0 h 71938"/>
                <a:gd name="connsiteX3" fmla="*/ 793 w 11084"/>
                <a:gd name="connsiteY3" fmla="*/ 4128 h 71938"/>
                <a:gd name="connsiteX4" fmla="*/ 3015 w 11084"/>
                <a:gd name="connsiteY4" fmla="*/ 68961 h 71938"/>
                <a:gd name="connsiteX5" fmla="*/ 8032 w 11084"/>
                <a:gd name="connsiteY5" fmla="*/ 71819 h 71938"/>
                <a:gd name="connsiteX6" fmla="*/ 11016 w 11084"/>
                <a:gd name="connsiteY6" fmla="*/ 66802 h 71938"/>
                <a:gd name="connsiteX7" fmla="*/ 11016 w 11084"/>
                <a:gd name="connsiteY7" fmla="*/ 66802 h 7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lnTo>
                    <a:pt x="11016" y="6680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7" name="Freeform 286">
              <a:extLst>
                <a:ext uri="{FF2B5EF4-FFF2-40B4-BE49-F238E27FC236}">
                  <a16:creationId xmlns:a16="http://schemas.microsoft.com/office/drawing/2014/main" id="{FEC68776-4555-E647-8033-DC4DFD9E79B0}"/>
                </a:ext>
              </a:extLst>
            </p:cNvPr>
            <p:cNvSpPr/>
            <p:nvPr/>
          </p:nvSpPr>
          <p:spPr>
            <a:xfrm>
              <a:off x="6681945" y="2749833"/>
              <a:ext cx="103220" cy="51572"/>
            </a:xfrm>
            <a:custGeom>
              <a:avLst/>
              <a:gdLst>
                <a:gd name="connsiteX0" fmla="*/ 1239 w 103220"/>
                <a:gd name="connsiteY0" fmla="*/ 7019 h 51572"/>
                <a:gd name="connsiteX1" fmla="*/ 74201 w 103220"/>
                <a:gd name="connsiteY1" fmla="*/ 49945 h 51572"/>
                <a:gd name="connsiteX2" fmla="*/ 99093 w 103220"/>
                <a:gd name="connsiteY2" fmla="*/ 51151 h 51572"/>
                <a:gd name="connsiteX3" fmla="*/ 103221 w 103220"/>
                <a:gd name="connsiteY3" fmla="*/ 47024 h 51572"/>
                <a:gd name="connsiteX4" fmla="*/ 99093 w 103220"/>
                <a:gd name="connsiteY4" fmla="*/ 42896 h 51572"/>
                <a:gd name="connsiteX5" fmla="*/ 24290 w 103220"/>
                <a:gd name="connsiteY5" fmla="*/ 16353 h 51572"/>
                <a:gd name="connsiteX6" fmla="*/ 7081 w 103220"/>
                <a:gd name="connsiteY6" fmla="*/ 1113 h 51572"/>
                <a:gd name="connsiteX7" fmla="*/ 1239 w 103220"/>
                <a:gd name="connsiteY7" fmla="*/ 7019 h 51572"/>
                <a:gd name="connsiteX8" fmla="*/ 1239 w 103220"/>
                <a:gd name="connsiteY8" fmla="*/ 7019 h 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lnTo>
                    <a:pt x="1239" y="701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FA183B02-F77E-7446-95B8-F5702B627406}"/>
                </a:ext>
              </a:extLst>
            </p:cNvPr>
            <p:cNvSpPr/>
            <p:nvPr/>
          </p:nvSpPr>
          <p:spPr>
            <a:xfrm>
              <a:off x="6666903" y="2775663"/>
              <a:ext cx="51518" cy="36977"/>
            </a:xfrm>
            <a:custGeom>
              <a:avLst/>
              <a:gdLst>
                <a:gd name="connsiteX0" fmla="*/ 1168 w 51518"/>
                <a:gd name="connsiteY0" fmla="*/ 6906 h 36977"/>
                <a:gd name="connsiteX1" fmla="*/ 46507 w 51518"/>
                <a:gd name="connsiteY1" fmla="*/ 36751 h 36977"/>
                <a:gd name="connsiteX2" fmla="*/ 48666 w 51518"/>
                <a:gd name="connsiteY2" fmla="*/ 28877 h 36977"/>
                <a:gd name="connsiteX3" fmla="*/ 6947 w 51518"/>
                <a:gd name="connsiteY3" fmla="*/ 1191 h 36977"/>
                <a:gd name="connsiteX4" fmla="*/ 1168 w 51518"/>
                <a:gd name="connsiteY4" fmla="*/ 1191 h 36977"/>
                <a:gd name="connsiteX5" fmla="*/ 1168 w 51518"/>
                <a:gd name="connsiteY5" fmla="*/ 6906 h 36977"/>
                <a:gd name="connsiteX6" fmla="*/ 1168 w 51518"/>
                <a:gd name="connsiteY6" fmla="*/ 6906 h 3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lnTo>
                    <a:pt x="1168" y="69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9BEEBE50-4D1E-FA44-9C15-8BCF281BFBE8}"/>
                </a:ext>
              </a:extLst>
            </p:cNvPr>
            <p:cNvSpPr/>
            <p:nvPr/>
          </p:nvSpPr>
          <p:spPr>
            <a:xfrm>
              <a:off x="5779068" y="2388738"/>
              <a:ext cx="55606" cy="84708"/>
            </a:xfrm>
            <a:custGeom>
              <a:avLst/>
              <a:gdLst>
                <a:gd name="connsiteX0" fmla="*/ 8131 w 55606"/>
                <a:gd name="connsiteY0" fmla="*/ 81856 h 84708"/>
                <a:gd name="connsiteX1" fmla="*/ 40643 w 55606"/>
                <a:gd name="connsiteY1" fmla="*/ 21531 h 84708"/>
                <a:gd name="connsiteX2" fmla="*/ 54359 w 55606"/>
                <a:gd name="connsiteY2" fmla="*/ 6926 h 84708"/>
                <a:gd name="connsiteX3" fmla="*/ 48580 w 55606"/>
                <a:gd name="connsiteY3" fmla="*/ 1147 h 84708"/>
                <a:gd name="connsiteX4" fmla="*/ 7369 w 55606"/>
                <a:gd name="connsiteY4" fmla="*/ 60203 h 84708"/>
                <a:gd name="connsiteX5" fmla="*/ 193 w 55606"/>
                <a:gd name="connsiteY5" fmla="*/ 79697 h 84708"/>
                <a:gd name="connsiteX6" fmla="*/ 8131 w 55606"/>
                <a:gd name="connsiteY6" fmla="*/ 81856 h 84708"/>
                <a:gd name="connsiteX7" fmla="*/ 8131 w 55606"/>
                <a:gd name="connsiteY7" fmla="*/ 81856 h 8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lnTo>
                    <a:pt x="8131" y="8185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9B8D8EC6-1366-AD4D-8BF8-FCD213B66AD9}"/>
                </a:ext>
              </a:extLst>
            </p:cNvPr>
            <p:cNvSpPr/>
            <p:nvPr/>
          </p:nvSpPr>
          <p:spPr>
            <a:xfrm>
              <a:off x="5782449" y="2366683"/>
              <a:ext cx="41732" cy="50091"/>
            </a:xfrm>
            <a:custGeom>
              <a:avLst/>
              <a:gdLst>
                <a:gd name="connsiteX0" fmla="*/ 7608 w 41732"/>
                <a:gd name="connsiteY0" fmla="*/ 48031 h 50091"/>
                <a:gd name="connsiteX1" fmla="*/ 40564 w 41732"/>
                <a:gd name="connsiteY1" fmla="*/ 6946 h 50091"/>
                <a:gd name="connsiteX2" fmla="*/ 40564 w 41732"/>
                <a:gd name="connsiteY2" fmla="*/ 1168 h 50091"/>
                <a:gd name="connsiteX3" fmla="*/ 34786 w 41732"/>
                <a:gd name="connsiteY3" fmla="*/ 1168 h 50091"/>
                <a:gd name="connsiteX4" fmla="*/ 496 w 41732"/>
                <a:gd name="connsiteY4" fmla="*/ 43967 h 50091"/>
                <a:gd name="connsiteX5" fmla="*/ 7608 w 41732"/>
                <a:gd name="connsiteY5" fmla="*/ 48031 h 50091"/>
                <a:gd name="connsiteX6" fmla="*/ 7608 w 41732"/>
                <a:gd name="connsiteY6" fmla="*/ 48031 h 5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lnTo>
                    <a:pt x="7608" y="4803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7BE108C9-9149-D041-A2EF-6EEBB2DC90FD}"/>
              </a:ext>
            </a:extLst>
          </p:cNvPr>
          <p:cNvGrpSpPr/>
          <p:nvPr/>
        </p:nvGrpSpPr>
        <p:grpSpPr>
          <a:xfrm>
            <a:off x="6288706" y="2816658"/>
            <a:ext cx="1687163" cy="1117284"/>
            <a:chOff x="8212836" y="1881503"/>
            <a:chExt cx="2249550" cy="1489712"/>
          </a:xfrm>
        </p:grpSpPr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36EFD7A5-9540-F448-9057-A82E1F33BB64}"/>
                </a:ext>
              </a:extLst>
            </p:cNvPr>
            <p:cNvSpPr/>
            <p:nvPr/>
          </p:nvSpPr>
          <p:spPr>
            <a:xfrm>
              <a:off x="8310329" y="1888120"/>
              <a:ext cx="1742665" cy="1459028"/>
            </a:xfrm>
            <a:custGeom>
              <a:avLst/>
              <a:gdLst>
                <a:gd name="connsiteX0" fmla="*/ 1384406 w 1742665"/>
                <a:gd name="connsiteY0" fmla="*/ 1459028 h 1459028"/>
                <a:gd name="connsiteX1" fmla="*/ 1402885 w 1742665"/>
                <a:gd name="connsiteY1" fmla="*/ 1328599 h 1459028"/>
                <a:gd name="connsiteX2" fmla="*/ 1489372 w 1742665"/>
                <a:gd name="connsiteY2" fmla="*/ 1213410 h 1459028"/>
                <a:gd name="connsiteX3" fmla="*/ 1464670 w 1742665"/>
                <a:gd name="connsiteY3" fmla="*/ 1005575 h 1459028"/>
                <a:gd name="connsiteX4" fmla="*/ 1589257 w 1742665"/>
                <a:gd name="connsiteY4" fmla="*/ 870129 h 1459028"/>
                <a:gd name="connsiteX5" fmla="*/ 1551411 w 1742665"/>
                <a:gd name="connsiteY5" fmla="*/ 667755 h 1459028"/>
                <a:gd name="connsiteX6" fmla="*/ 1622150 w 1742665"/>
                <a:gd name="connsiteY6" fmla="*/ 499734 h 1459028"/>
                <a:gd name="connsiteX7" fmla="*/ 1730164 w 1742665"/>
                <a:gd name="connsiteY7" fmla="*/ 348096 h 1459028"/>
                <a:gd name="connsiteX8" fmla="*/ 1668950 w 1742665"/>
                <a:gd name="connsiteY8" fmla="*/ 99557 h 1459028"/>
                <a:gd name="connsiteX9" fmla="*/ 1424792 w 1742665"/>
                <a:gd name="connsiteY9" fmla="*/ 306 h 1459028"/>
                <a:gd name="connsiteX10" fmla="*/ 1161458 w 1742665"/>
                <a:gd name="connsiteY10" fmla="*/ 51551 h 1459028"/>
                <a:gd name="connsiteX11" fmla="*/ 706416 w 1742665"/>
                <a:gd name="connsiteY11" fmla="*/ 181345 h 1459028"/>
                <a:gd name="connsiteX12" fmla="*/ 415967 w 1742665"/>
                <a:gd name="connsiteY12" fmla="*/ 89714 h 1459028"/>
                <a:gd name="connsiteX13" fmla="*/ 118152 w 1742665"/>
                <a:gd name="connsiteY13" fmla="*/ 60949 h 1459028"/>
                <a:gd name="connsiteX14" fmla="*/ 677 w 1742665"/>
                <a:gd name="connsiteY14" fmla="*/ 217667 h 1459028"/>
                <a:gd name="connsiteX15" fmla="*/ 138727 w 1742665"/>
                <a:gd name="connsiteY15" fmla="*/ 430519 h 1459028"/>
                <a:gd name="connsiteX16" fmla="*/ 156570 w 1742665"/>
                <a:gd name="connsiteY16" fmla="*/ 779451 h 1459028"/>
                <a:gd name="connsiteX17" fmla="*/ 278617 w 1742665"/>
                <a:gd name="connsiteY17" fmla="*/ 916802 h 1459028"/>
                <a:gd name="connsiteX18" fmla="*/ 326940 w 1742665"/>
                <a:gd name="connsiteY18" fmla="*/ 1254304 h 1459028"/>
                <a:gd name="connsiteX19" fmla="*/ 448670 w 1742665"/>
                <a:gd name="connsiteY19" fmla="*/ 1335013 h 1459028"/>
                <a:gd name="connsiteX20" fmla="*/ 529760 w 1742665"/>
                <a:gd name="connsiteY20" fmla="*/ 1448297 h 1459028"/>
                <a:gd name="connsiteX21" fmla="*/ 1384406 w 1742665"/>
                <a:gd name="connsiteY21" fmla="*/ 1459028 h 1459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5D694C6C-815B-8C41-83AA-13244649551A}"/>
                </a:ext>
              </a:extLst>
            </p:cNvPr>
            <p:cNvSpPr/>
            <p:nvPr/>
          </p:nvSpPr>
          <p:spPr>
            <a:xfrm>
              <a:off x="8212836" y="3279140"/>
              <a:ext cx="2249550" cy="92075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4" name="Freeform 293">
              <a:extLst>
                <a:ext uri="{FF2B5EF4-FFF2-40B4-BE49-F238E27FC236}">
                  <a16:creationId xmlns:a16="http://schemas.microsoft.com/office/drawing/2014/main" id="{84E57A6B-6FEB-784C-B74F-F74586926FD7}"/>
                </a:ext>
              </a:extLst>
            </p:cNvPr>
            <p:cNvSpPr/>
            <p:nvPr/>
          </p:nvSpPr>
          <p:spPr>
            <a:xfrm>
              <a:off x="10020617" y="2382837"/>
              <a:ext cx="18033" cy="6921"/>
            </a:xfrm>
            <a:custGeom>
              <a:avLst/>
              <a:gdLst>
                <a:gd name="connsiteX0" fmla="*/ 18034 w 18033"/>
                <a:gd name="connsiteY0" fmla="*/ 0 h 6921"/>
                <a:gd name="connsiteX1" fmla="*/ 0 w 18033"/>
                <a:gd name="connsiteY1" fmla="*/ 6921 h 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0201F02C-5CE0-1D46-A101-AB6E2994E268}"/>
                </a:ext>
              </a:extLst>
            </p:cNvPr>
            <p:cNvSpPr/>
            <p:nvPr/>
          </p:nvSpPr>
          <p:spPr>
            <a:xfrm>
              <a:off x="9926740" y="2211269"/>
              <a:ext cx="161711" cy="154169"/>
            </a:xfrm>
            <a:custGeom>
              <a:avLst/>
              <a:gdLst>
                <a:gd name="connsiteX0" fmla="*/ 141121 w 161711"/>
                <a:gd name="connsiteY0" fmla="*/ 154169 h 154169"/>
                <a:gd name="connsiteX1" fmla="*/ 125437 w 161711"/>
                <a:gd name="connsiteY1" fmla="*/ 142358 h 154169"/>
                <a:gd name="connsiteX2" fmla="*/ 134136 w 161711"/>
                <a:gd name="connsiteY2" fmla="*/ 103560 h 154169"/>
                <a:gd name="connsiteX3" fmla="*/ 114070 w 161711"/>
                <a:gd name="connsiteY3" fmla="*/ 107497 h 154169"/>
                <a:gd name="connsiteX4" fmla="*/ 107085 w 161711"/>
                <a:gd name="connsiteY4" fmla="*/ 85272 h 154169"/>
                <a:gd name="connsiteX5" fmla="*/ 28663 w 161711"/>
                <a:gd name="connsiteY5" fmla="*/ 64825 h 154169"/>
                <a:gd name="connsiteX6" fmla="*/ 31710 w 161711"/>
                <a:gd name="connsiteY6" fmla="*/ 109656 h 154169"/>
                <a:gd name="connsiteX7" fmla="*/ 31520 w 161711"/>
                <a:gd name="connsiteY7" fmla="*/ 109656 h 154169"/>
                <a:gd name="connsiteX8" fmla="*/ 41680 w 161711"/>
                <a:gd name="connsiteY8" fmla="*/ 9834 h 154169"/>
                <a:gd name="connsiteX9" fmla="*/ 124928 w 161711"/>
                <a:gd name="connsiteY9" fmla="*/ 20756 h 154169"/>
                <a:gd name="connsiteX10" fmla="*/ 146265 w 161711"/>
                <a:gd name="connsiteY10" fmla="*/ 49013 h 154169"/>
                <a:gd name="connsiteX11" fmla="*/ 156552 w 161711"/>
                <a:gd name="connsiteY11" fmla="*/ 71683 h 154169"/>
                <a:gd name="connsiteX12" fmla="*/ 141121 w 161711"/>
                <a:gd name="connsiteY12" fmla="*/ 154169 h 15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EAFCE243-5BC6-954C-B400-ECECBD9D9395}"/>
                </a:ext>
              </a:extLst>
            </p:cNvPr>
            <p:cNvSpPr/>
            <p:nvPr/>
          </p:nvSpPr>
          <p:spPr>
            <a:xfrm>
              <a:off x="9951084" y="2324417"/>
              <a:ext cx="14478" cy="35369"/>
            </a:xfrm>
            <a:custGeom>
              <a:avLst/>
              <a:gdLst>
                <a:gd name="connsiteX0" fmla="*/ 14478 w 14478"/>
                <a:gd name="connsiteY0" fmla="*/ 33909 h 35369"/>
                <a:gd name="connsiteX1" fmla="*/ 0 w 14478"/>
                <a:gd name="connsiteY1" fmla="*/ 35370 h 35369"/>
                <a:gd name="connsiteX2" fmla="*/ 7874 w 14478"/>
                <a:gd name="connsiteY2" fmla="*/ 0 h 35369"/>
                <a:gd name="connsiteX3" fmla="*/ 14478 w 14478"/>
                <a:gd name="connsiteY3" fmla="*/ 33909 h 3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72F6F08D-C59C-3D46-91AE-1A677731459A}"/>
                </a:ext>
              </a:extLst>
            </p:cNvPr>
            <p:cNvSpPr/>
            <p:nvPr/>
          </p:nvSpPr>
          <p:spPr>
            <a:xfrm>
              <a:off x="9972871" y="2315591"/>
              <a:ext cx="9321" cy="15656"/>
            </a:xfrm>
            <a:custGeom>
              <a:avLst/>
              <a:gdLst>
                <a:gd name="connsiteX0" fmla="*/ 6661 w 9321"/>
                <a:gd name="connsiteY0" fmla="*/ 15557 h 15656"/>
                <a:gd name="connsiteX1" fmla="*/ 2343 w 9321"/>
                <a:gd name="connsiteY1" fmla="*/ 13017 h 15656"/>
                <a:gd name="connsiteX2" fmla="*/ 121 w 9321"/>
                <a:gd name="connsiteY2" fmla="*/ 4445 h 15656"/>
                <a:gd name="connsiteX3" fmla="*/ 2660 w 9321"/>
                <a:gd name="connsiteY3" fmla="*/ 127 h 15656"/>
                <a:gd name="connsiteX4" fmla="*/ 3549 w 9321"/>
                <a:gd name="connsiteY4" fmla="*/ 0 h 15656"/>
                <a:gd name="connsiteX5" fmla="*/ 6979 w 9321"/>
                <a:gd name="connsiteY5" fmla="*/ 2667 h 15656"/>
                <a:gd name="connsiteX6" fmla="*/ 9201 w 9321"/>
                <a:gd name="connsiteY6" fmla="*/ 11239 h 15656"/>
                <a:gd name="connsiteX7" fmla="*/ 6661 w 9321"/>
                <a:gd name="connsiteY7" fmla="*/ 15557 h 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FC24F37D-C691-6341-9C2A-AD05805C4BEF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BA61BBC7-24DC-3F4B-8812-D10BAAE973B0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CDD0DE9D-97A8-E34F-992E-3090A5E13AE1}"/>
                </a:ext>
              </a:extLst>
            </p:cNvPr>
            <p:cNvSpPr/>
            <p:nvPr/>
          </p:nvSpPr>
          <p:spPr>
            <a:xfrm>
              <a:off x="10051732" y="2197165"/>
              <a:ext cx="76229" cy="86034"/>
            </a:xfrm>
            <a:custGeom>
              <a:avLst/>
              <a:gdLst>
                <a:gd name="connsiteX0" fmla="*/ 74803 w 76229"/>
                <a:gd name="connsiteY0" fmla="*/ 65086 h 86034"/>
                <a:gd name="connsiteX1" fmla="*/ 50736 w 76229"/>
                <a:gd name="connsiteY1" fmla="*/ 84517 h 86034"/>
                <a:gd name="connsiteX2" fmla="*/ 31624 w 76229"/>
                <a:gd name="connsiteY2" fmla="*/ 85914 h 86034"/>
                <a:gd name="connsiteX3" fmla="*/ 21337 w 76229"/>
                <a:gd name="connsiteY3" fmla="*/ 63244 h 86034"/>
                <a:gd name="connsiteX4" fmla="*/ 0 w 76229"/>
                <a:gd name="connsiteY4" fmla="*/ 34986 h 86034"/>
                <a:gd name="connsiteX5" fmla="*/ 12065 w 76229"/>
                <a:gd name="connsiteY5" fmla="*/ 13587 h 86034"/>
                <a:gd name="connsiteX6" fmla="*/ 29655 w 76229"/>
                <a:gd name="connsiteY6" fmla="*/ 379 h 86034"/>
                <a:gd name="connsiteX7" fmla="*/ 50610 w 76229"/>
                <a:gd name="connsiteY7" fmla="*/ 7110 h 86034"/>
                <a:gd name="connsiteX8" fmla="*/ 64326 w 76229"/>
                <a:gd name="connsiteY8" fmla="*/ 25208 h 86034"/>
                <a:gd name="connsiteX9" fmla="*/ 74041 w 76229"/>
                <a:gd name="connsiteY9" fmla="*/ 44194 h 86034"/>
                <a:gd name="connsiteX10" fmla="*/ 74803 w 76229"/>
                <a:gd name="connsiteY10" fmla="*/ 65086 h 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C98BC133-221D-7C4A-8536-072563066410}"/>
                </a:ext>
              </a:extLst>
            </p:cNvPr>
            <p:cNvSpPr/>
            <p:nvPr/>
          </p:nvSpPr>
          <p:spPr>
            <a:xfrm>
              <a:off x="9958315" y="2421315"/>
              <a:ext cx="138375" cy="115953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AA46628D-57E0-0C4A-B3E3-D96FBABF3FE8}"/>
                </a:ext>
              </a:extLst>
            </p:cNvPr>
            <p:cNvSpPr/>
            <p:nvPr/>
          </p:nvSpPr>
          <p:spPr>
            <a:xfrm>
              <a:off x="9955403" y="2276094"/>
              <a:ext cx="116585" cy="162686"/>
            </a:xfrm>
            <a:custGeom>
              <a:avLst/>
              <a:gdLst>
                <a:gd name="connsiteX0" fmla="*/ 112458 w 116585"/>
                <a:gd name="connsiteY0" fmla="*/ 89345 h 162686"/>
                <a:gd name="connsiteX1" fmla="*/ 96774 w 116585"/>
                <a:gd name="connsiteY1" fmla="*/ 77533 h 162686"/>
                <a:gd name="connsiteX2" fmla="*/ 105473 w 116585"/>
                <a:gd name="connsiteY2" fmla="*/ 38735 h 162686"/>
                <a:gd name="connsiteX3" fmla="*/ 85407 w 116585"/>
                <a:gd name="connsiteY3" fmla="*/ 42672 h 162686"/>
                <a:gd name="connsiteX4" fmla="*/ 78422 w 116585"/>
                <a:gd name="connsiteY4" fmla="*/ 20447 h 162686"/>
                <a:gd name="connsiteX5" fmla="*/ 0 w 116585"/>
                <a:gd name="connsiteY5" fmla="*/ 0 h 162686"/>
                <a:gd name="connsiteX6" fmla="*/ 3048 w 116585"/>
                <a:gd name="connsiteY6" fmla="*/ 44831 h 162686"/>
                <a:gd name="connsiteX7" fmla="*/ 3492 w 116585"/>
                <a:gd name="connsiteY7" fmla="*/ 48260 h 162686"/>
                <a:gd name="connsiteX8" fmla="*/ 3492 w 116585"/>
                <a:gd name="connsiteY8" fmla="*/ 48260 h 162686"/>
                <a:gd name="connsiteX9" fmla="*/ 10160 w 116585"/>
                <a:gd name="connsiteY9" fmla="*/ 82105 h 162686"/>
                <a:gd name="connsiteX10" fmla="*/ 16701 w 116585"/>
                <a:gd name="connsiteY10" fmla="*/ 98742 h 162686"/>
                <a:gd name="connsiteX11" fmla="*/ 46672 w 116585"/>
                <a:gd name="connsiteY11" fmla="*/ 71183 h 162686"/>
                <a:gd name="connsiteX12" fmla="*/ 77089 w 116585"/>
                <a:gd name="connsiteY12" fmla="*/ 95377 h 162686"/>
                <a:gd name="connsiteX13" fmla="*/ 62674 w 116585"/>
                <a:gd name="connsiteY13" fmla="*/ 114173 h 162686"/>
                <a:gd name="connsiteX14" fmla="*/ 65215 w 116585"/>
                <a:gd name="connsiteY14" fmla="*/ 113601 h 162686"/>
                <a:gd name="connsiteX15" fmla="*/ 65215 w 116585"/>
                <a:gd name="connsiteY15" fmla="*/ 162687 h 162686"/>
                <a:gd name="connsiteX16" fmla="*/ 65215 w 116585"/>
                <a:gd name="connsiteY16" fmla="*/ 162687 h 162686"/>
                <a:gd name="connsiteX17" fmla="*/ 71501 w 116585"/>
                <a:gd name="connsiteY17" fmla="*/ 157798 h 162686"/>
                <a:gd name="connsiteX18" fmla="*/ 116586 w 116585"/>
                <a:gd name="connsiteY18" fmla="*/ 146114 h 162686"/>
                <a:gd name="connsiteX19" fmla="*/ 112458 w 116585"/>
                <a:gd name="connsiteY19" fmla="*/ 89345 h 162686"/>
                <a:gd name="connsiteX20" fmla="*/ 24130 w 116585"/>
                <a:gd name="connsiteY20" fmla="*/ 55054 h 162686"/>
                <a:gd name="connsiteX21" fmla="*/ 19812 w 116585"/>
                <a:gd name="connsiteY21" fmla="*/ 52514 h 162686"/>
                <a:gd name="connsiteX22" fmla="*/ 17590 w 116585"/>
                <a:gd name="connsiteY22" fmla="*/ 43942 h 162686"/>
                <a:gd name="connsiteX23" fmla="*/ 20129 w 116585"/>
                <a:gd name="connsiteY23" fmla="*/ 39624 h 162686"/>
                <a:gd name="connsiteX24" fmla="*/ 21018 w 116585"/>
                <a:gd name="connsiteY24" fmla="*/ 39497 h 162686"/>
                <a:gd name="connsiteX25" fmla="*/ 24447 w 116585"/>
                <a:gd name="connsiteY25" fmla="*/ 42164 h 162686"/>
                <a:gd name="connsiteX26" fmla="*/ 26670 w 116585"/>
                <a:gd name="connsiteY26" fmla="*/ 50736 h 162686"/>
                <a:gd name="connsiteX27" fmla="*/ 24130 w 116585"/>
                <a:gd name="connsiteY27" fmla="*/ 55054 h 162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lnTo>
                    <a:pt x="3492" y="48260"/>
                  </a:ln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FAA332A3-4928-3E4C-A9DE-E6485D2B30E6}"/>
                </a:ext>
              </a:extLst>
            </p:cNvPr>
            <p:cNvSpPr/>
            <p:nvPr/>
          </p:nvSpPr>
          <p:spPr>
            <a:xfrm>
              <a:off x="9937813" y="2461958"/>
              <a:ext cx="176980" cy="294067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DA887DBF-CD5B-1348-93D9-7066B0C1D484}"/>
                </a:ext>
              </a:extLst>
            </p:cNvPr>
            <p:cNvSpPr/>
            <p:nvPr/>
          </p:nvSpPr>
          <p:spPr>
            <a:xfrm>
              <a:off x="9788969" y="2729738"/>
              <a:ext cx="327349" cy="549903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D359A72E-1930-924F-BEAC-B5E9AF1A7E31}"/>
                </a:ext>
              </a:extLst>
            </p:cNvPr>
            <p:cNvSpPr/>
            <p:nvPr/>
          </p:nvSpPr>
          <p:spPr>
            <a:xfrm>
              <a:off x="9963987" y="2843276"/>
              <a:ext cx="136957" cy="418147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6CECBC20-EA6D-284C-9231-C675467600EF}"/>
                </a:ext>
              </a:extLst>
            </p:cNvPr>
            <p:cNvSpPr/>
            <p:nvPr/>
          </p:nvSpPr>
          <p:spPr>
            <a:xfrm>
              <a:off x="9802939" y="3278695"/>
              <a:ext cx="26733" cy="24237"/>
            </a:xfrm>
            <a:custGeom>
              <a:avLst/>
              <a:gdLst>
                <a:gd name="connsiteX0" fmla="*/ 26733 w 26733"/>
                <a:gd name="connsiteY0" fmla="*/ 0 h 24237"/>
                <a:gd name="connsiteX1" fmla="*/ 24511 w 26733"/>
                <a:gd name="connsiteY1" fmla="*/ 21717 h 24237"/>
                <a:gd name="connsiteX2" fmla="*/ 0 w 26733"/>
                <a:gd name="connsiteY2" fmla="*/ 20002 h 24237"/>
                <a:gd name="connsiteX3" fmla="*/ 1270 w 26733"/>
                <a:gd name="connsiteY3" fmla="*/ 381 h 24237"/>
                <a:gd name="connsiteX4" fmla="*/ 26733 w 26733"/>
                <a:gd name="connsiteY4" fmla="*/ 0 h 2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9346FE00-67B2-9840-AF80-E22E8B7FF116}"/>
                </a:ext>
              </a:extLst>
            </p:cNvPr>
            <p:cNvSpPr/>
            <p:nvPr/>
          </p:nvSpPr>
          <p:spPr>
            <a:xfrm>
              <a:off x="9735641" y="3298697"/>
              <a:ext cx="108764" cy="52451"/>
            </a:xfrm>
            <a:custGeom>
              <a:avLst/>
              <a:gdLst>
                <a:gd name="connsiteX0" fmla="*/ 108764 w 108764"/>
                <a:gd name="connsiteY0" fmla="*/ 52451 h 52451"/>
                <a:gd name="connsiteX1" fmla="*/ 90095 w 108764"/>
                <a:gd name="connsiteY1" fmla="*/ 52451 h 52451"/>
                <a:gd name="connsiteX2" fmla="*/ 81586 w 108764"/>
                <a:gd name="connsiteY2" fmla="*/ 36449 h 52451"/>
                <a:gd name="connsiteX3" fmla="*/ 72823 w 108764"/>
                <a:gd name="connsiteY3" fmla="*/ 52451 h 52451"/>
                <a:gd name="connsiteX4" fmla="*/ 940 w 108764"/>
                <a:gd name="connsiteY4" fmla="*/ 52451 h 52451"/>
                <a:gd name="connsiteX5" fmla="*/ 4560 w 108764"/>
                <a:gd name="connsiteY5" fmla="*/ 35433 h 52451"/>
                <a:gd name="connsiteX6" fmla="*/ 67235 w 108764"/>
                <a:gd name="connsiteY6" fmla="*/ 0 h 52451"/>
                <a:gd name="connsiteX7" fmla="*/ 91746 w 108764"/>
                <a:gd name="connsiteY7" fmla="*/ 1715 h 52451"/>
                <a:gd name="connsiteX8" fmla="*/ 108764 w 108764"/>
                <a:gd name="connsiteY8" fmla="*/ 52451 h 5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B43B3F48-DB7A-064C-861A-83DE062AF030}"/>
                </a:ext>
              </a:extLst>
            </p:cNvPr>
            <p:cNvSpPr/>
            <p:nvPr/>
          </p:nvSpPr>
          <p:spPr>
            <a:xfrm>
              <a:off x="10066083" y="3254628"/>
              <a:ext cx="37719" cy="37576"/>
            </a:xfrm>
            <a:custGeom>
              <a:avLst/>
              <a:gdLst>
                <a:gd name="connsiteX0" fmla="*/ 37719 w 37719"/>
                <a:gd name="connsiteY0" fmla="*/ 25845 h 37576"/>
                <a:gd name="connsiteX1" fmla="*/ 16828 w 37719"/>
                <a:gd name="connsiteY1" fmla="*/ 37529 h 37576"/>
                <a:gd name="connsiteX2" fmla="*/ 0 w 37719"/>
                <a:gd name="connsiteY2" fmla="*/ 6795 h 37576"/>
                <a:gd name="connsiteX3" fmla="*/ 25400 w 37719"/>
                <a:gd name="connsiteY3" fmla="*/ 0 h 37576"/>
                <a:gd name="connsiteX4" fmla="*/ 37719 w 37719"/>
                <a:gd name="connsiteY4" fmla="*/ 25845 h 3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A6D54463-EE9F-5B4F-9293-D718FB91647B}"/>
                </a:ext>
              </a:extLst>
            </p:cNvPr>
            <p:cNvSpPr/>
            <p:nvPr/>
          </p:nvSpPr>
          <p:spPr>
            <a:xfrm>
              <a:off x="10038143" y="3279162"/>
              <a:ext cx="114172" cy="71986"/>
            </a:xfrm>
            <a:custGeom>
              <a:avLst/>
              <a:gdLst>
                <a:gd name="connsiteX0" fmla="*/ 97218 w 114172"/>
                <a:gd name="connsiteY0" fmla="*/ 42459 h 71986"/>
                <a:gd name="connsiteX1" fmla="*/ 80454 w 114172"/>
                <a:gd name="connsiteY1" fmla="*/ 33379 h 71986"/>
                <a:gd name="connsiteX2" fmla="*/ 84074 w 114172"/>
                <a:gd name="connsiteY2" fmla="*/ 51095 h 71986"/>
                <a:gd name="connsiteX3" fmla="*/ 50292 w 114172"/>
                <a:gd name="connsiteY3" fmla="*/ 71987 h 71986"/>
                <a:gd name="connsiteX4" fmla="*/ 0 w 114172"/>
                <a:gd name="connsiteY4" fmla="*/ 71987 h 71986"/>
                <a:gd name="connsiteX5" fmla="*/ 4127 w 114172"/>
                <a:gd name="connsiteY5" fmla="*/ 57191 h 71986"/>
                <a:gd name="connsiteX6" fmla="*/ 38417 w 114172"/>
                <a:gd name="connsiteY6" fmla="*/ 42777 h 71986"/>
                <a:gd name="connsiteX7" fmla="*/ 44703 w 114172"/>
                <a:gd name="connsiteY7" fmla="*/ 12995 h 71986"/>
                <a:gd name="connsiteX8" fmla="*/ 65595 w 114172"/>
                <a:gd name="connsiteY8" fmla="*/ 1311 h 71986"/>
                <a:gd name="connsiteX9" fmla="*/ 114173 w 114172"/>
                <a:gd name="connsiteY9" fmla="*/ 28489 h 71986"/>
                <a:gd name="connsiteX10" fmla="*/ 97218 w 114172"/>
                <a:gd name="connsiteY10" fmla="*/ 42459 h 7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5991C107-66C5-A747-8D05-1A269422F69A}"/>
                </a:ext>
              </a:extLst>
            </p:cNvPr>
            <p:cNvSpPr/>
            <p:nvPr/>
          </p:nvSpPr>
          <p:spPr>
            <a:xfrm>
              <a:off x="9379120" y="2258650"/>
              <a:ext cx="449663" cy="527475"/>
            </a:xfrm>
            <a:custGeom>
              <a:avLst/>
              <a:gdLst>
                <a:gd name="connsiteX0" fmla="*/ 449663 w 449663"/>
                <a:gd name="connsiteY0" fmla="*/ 169399 h 527475"/>
                <a:gd name="connsiteX1" fmla="*/ 449663 w 449663"/>
                <a:gd name="connsiteY1" fmla="*/ 172256 h 527475"/>
                <a:gd name="connsiteX2" fmla="*/ 444837 w 449663"/>
                <a:gd name="connsiteY2" fmla="*/ 258426 h 527475"/>
                <a:gd name="connsiteX3" fmla="*/ 444837 w 449663"/>
                <a:gd name="connsiteY3" fmla="*/ 258426 h 527475"/>
                <a:gd name="connsiteX4" fmla="*/ 442996 w 449663"/>
                <a:gd name="connsiteY4" fmla="*/ 276714 h 527475"/>
                <a:gd name="connsiteX5" fmla="*/ 440711 w 449663"/>
                <a:gd name="connsiteY5" fmla="*/ 296780 h 527475"/>
                <a:gd name="connsiteX6" fmla="*/ 439821 w 449663"/>
                <a:gd name="connsiteY6" fmla="*/ 304019 h 527475"/>
                <a:gd name="connsiteX7" fmla="*/ 429090 w 449663"/>
                <a:gd name="connsiteY7" fmla="*/ 378822 h 527475"/>
                <a:gd name="connsiteX8" fmla="*/ 422232 w 449663"/>
                <a:gd name="connsiteY8" fmla="*/ 419462 h 527475"/>
                <a:gd name="connsiteX9" fmla="*/ 417152 w 449663"/>
                <a:gd name="connsiteY9" fmla="*/ 447465 h 527475"/>
                <a:gd name="connsiteX10" fmla="*/ 406103 w 449663"/>
                <a:gd name="connsiteY10" fmla="*/ 503282 h 527475"/>
                <a:gd name="connsiteX11" fmla="*/ 255163 w 449663"/>
                <a:gd name="connsiteY11" fmla="*/ 525253 h 527475"/>
                <a:gd name="connsiteX12" fmla="*/ 224873 w 449663"/>
                <a:gd name="connsiteY12" fmla="*/ 527475 h 527475"/>
                <a:gd name="connsiteX13" fmla="*/ 194521 w 449663"/>
                <a:gd name="connsiteY13" fmla="*/ 525253 h 527475"/>
                <a:gd name="connsiteX14" fmla="*/ 43645 w 449663"/>
                <a:gd name="connsiteY14" fmla="*/ 503282 h 527475"/>
                <a:gd name="connsiteX15" fmla="*/ 32278 w 449663"/>
                <a:gd name="connsiteY15" fmla="*/ 445497 h 527475"/>
                <a:gd name="connsiteX16" fmla="*/ 32278 w 449663"/>
                <a:gd name="connsiteY16" fmla="*/ 445497 h 527475"/>
                <a:gd name="connsiteX17" fmla="*/ 27579 w 449663"/>
                <a:gd name="connsiteY17" fmla="*/ 419525 h 527475"/>
                <a:gd name="connsiteX18" fmla="*/ 25230 w 449663"/>
                <a:gd name="connsiteY18" fmla="*/ 406000 h 527475"/>
                <a:gd name="connsiteX19" fmla="*/ 21166 w 449663"/>
                <a:gd name="connsiteY19" fmla="*/ 381743 h 527475"/>
                <a:gd name="connsiteX20" fmla="*/ 14054 w 449663"/>
                <a:gd name="connsiteY20" fmla="*/ 334816 h 527475"/>
                <a:gd name="connsiteX21" fmla="*/ 8338 w 449663"/>
                <a:gd name="connsiteY21" fmla="*/ 290874 h 527475"/>
                <a:gd name="connsiteX22" fmla="*/ 2179 w 449663"/>
                <a:gd name="connsiteY22" fmla="*/ 226612 h 527475"/>
                <a:gd name="connsiteX23" fmla="*/ 274 w 449663"/>
                <a:gd name="connsiteY23" fmla="*/ 189084 h 527475"/>
                <a:gd name="connsiteX24" fmla="*/ 909 w 449663"/>
                <a:gd name="connsiteY24" fmla="*/ 141014 h 527475"/>
                <a:gd name="connsiteX25" fmla="*/ 1861 w 449663"/>
                <a:gd name="connsiteY25" fmla="*/ 129775 h 527475"/>
                <a:gd name="connsiteX26" fmla="*/ 7323 w 449663"/>
                <a:gd name="connsiteY26" fmla="*/ 98279 h 527475"/>
                <a:gd name="connsiteX27" fmla="*/ 39327 w 449663"/>
                <a:gd name="connsiteY27" fmla="*/ 48749 h 527475"/>
                <a:gd name="connsiteX28" fmla="*/ 110002 w 449663"/>
                <a:gd name="connsiteY28" fmla="*/ 13379 h 527475"/>
                <a:gd name="connsiteX29" fmla="*/ 214142 w 449663"/>
                <a:gd name="connsiteY29" fmla="*/ 44 h 527475"/>
                <a:gd name="connsiteX30" fmla="*/ 224811 w 449663"/>
                <a:gd name="connsiteY30" fmla="*/ 298 h 527475"/>
                <a:gd name="connsiteX31" fmla="*/ 235478 w 449663"/>
                <a:gd name="connsiteY31" fmla="*/ 44 h 527475"/>
                <a:gd name="connsiteX32" fmla="*/ 339618 w 449663"/>
                <a:gd name="connsiteY32" fmla="*/ 13379 h 527475"/>
                <a:gd name="connsiteX33" fmla="*/ 442361 w 449663"/>
                <a:gd name="connsiteY33" fmla="*/ 98279 h 527475"/>
                <a:gd name="connsiteX34" fmla="*/ 448965 w 449663"/>
                <a:gd name="connsiteY34" fmla="*/ 144316 h 527475"/>
                <a:gd name="connsiteX35" fmla="*/ 449663 w 449663"/>
                <a:gd name="connsiteY35" fmla="*/ 169399 h 5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lnTo>
                    <a:pt x="444837" y="258426"/>
                  </a:ln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C13757C2-2A7A-7F47-8927-1591CD6C7B29}"/>
                </a:ext>
              </a:extLst>
            </p:cNvPr>
            <p:cNvSpPr/>
            <p:nvPr/>
          </p:nvSpPr>
          <p:spPr>
            <a:xfrm>
              <a:off x="8925824" y="1966912"/>
              <a:ext cx="451537" cy="552450"/>
            </a:xfrm>
            <a:custGeom>
              <a:avLst/>
              <a:gdLst>
                <a:gd name="connsiteX0" fmla="*/ 451538 w 451537"/>
                <a:gd name="connsiteY0" fmla="*/ 194310 h 552450"/>
                <a:gd name="connsiteX1" fmla="*/ 451538 w 451537"/>
                <a:gd name="connsiteY1" fmla="*/ 197167 h 552450"/>
                <a:gd name="connsiteX2" fmla="*/ 450649 w 451537"/>
                <a:gd name="connsiteY2" fmla="*/ 230188 h 552450"/>
                <a:gd name="connsiteX3" fmla="*/ 421248 w 451537"/>
                <a:gd name="connsiteY3" fmla="*/ 459804 h 552450"/>
                <a:gd name="connsiteX4" fmla="*/ 421185 w 451537"/>
                <a:gd name="connsiteY4" fmla="*/ 459994 h 552450"/>
                <a:gd name="connsiteX5" fmla="*/ 421185 w 451537"/>
                <a:gd name="connsiteY5" fmla="*/ 460058 h 552450"/>
                <a:gd name="connsiteX6" fmla="*/ 420868 w 451537"/>
                <a:gd name="connsiteY6" fmla="*/ 461708 h 552450"/>
                <a:gd name="connsiteX7" fmla="*/ 420868 w 451537"/>
                <a:gd name="connsiteY7" fmla="*/ 461772 h 552450"/>
                <a:gd name="connsiteX8" fmla="*/ 407850 w 451537"/>
                <a:gd name="connsiteY8" fmla="*/ 528193 h 552450"/>
                <a:gd name="connsiteX9" fmla="*/ 256910 w 451537"/>
                <a:gd name="connsiteY9" fmla="*/ 550227 h 552450"/>
                <a:gd name="connsiteX10" fmla="*/ 226621 w 451537"/>
                <a:gd name="connsiteY10" fmla="*/ 552450 h 552450"/>
                <a:gd name="connsiteX11" fmla="*/ 196332 w 451537"/>
                <a:gd name="connsiteY11" fmla="*/ 550227 h 552450"/>
                <a:gd name="connsiteX12" fmla="*/ 6974 w 451537"/>
                <a:gd name="connsiteY12" fmla="*/ 528193 h 552450"/>
                <a:gd name="connsiteX13" fmla="*/ 3990 w 451537"/>
                <a:gd name="connsiteY13" fmla="*/ 459867 h 552450"/>
                <a:gd name="connsiteX14" fmla="*/ 497 w 451537"/>
                <a:gd name="connsiteY14" fmla="*/ 333629 h 552450"/>
                <a:gd name="connsiteX15" fmla="*/ 370 w 451537"/>
                <a:gd name="connsiteY15" fmla="*/ 230314 h 552450"/>
                <a:gd name="connsiteX16" fmla="*/ 1768 w 451537"/>
                <a:gd name="connsiteY16" fmla="*/ 184214 h 552450"/>
                <a:gd name="connsiteX17" fmla="*/ 1768 w 451537"/>
                <a:gd name="connsiteY17" fmla="*/ 184150 h 552450"/>
                <a:gd name="connsiteX18" fmla="*/ 2783 w 451537"/>
                <a:gd name="connsiteY18" fmla="*/ 165989 h 552450"/>
                <a:gd name="connsiteX19" fmla="*/ 9197 w 451537"/>
                <a:gd name="connsiteY19" fmla="*/ 123254 h 552450"/>
                <a:gd name="connsiteX20" fmla="*/ 216080 w 451537"/>
                <a:gd name="connsiteY20" fmla="*/ 0 h 552450"/>
                <a:gd name="connsiteX21" fmla="*/ 226748 w 451537"/>
                <a:gd name="connsiteY21" fmla="*/ 254 h 552450"/>
                <a:gd name="connsiteX22" fmla="*/ 237416 w 451537"/>
                <a:gd name="connsiteY22" fmla="*/ 0 h 552450"/>
                <a:gd name="connsiteX23" fmla="*/ 444299 w 451537"/>
                <a:gd name="connsiteY23" fmla="*/ 123254 h 552450"/>
                <a:gd name="connsiteX24" fmla="*/ 450903 w 451537"/>
                <a:gd name="connsiteY24" fmla="*/ 169291 h 552450"/>
                <a:gd name="connsiteX25" fmla="*/ 451538 w 451537"/>
                <a:gd name="connsiteY25" fmla="*/ 19431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E8386FD0-74E7-EC47-A14B-1C6F0BF53A15}"/>
                </a:ext>
              </a:extLst>
            </p:cNvPr>
            <p:cNvSpPr/>
            <p:nvPr/>
          </p:nvSpPr>
          <p:spPr>
            <a:xfrm>
              <a:off x="8477998" y="1966848"/>
              <a:ext cx="449657" cy="552450"/>
            </a:xfrm>
            <a:custGeom>
              <a:avLst/>
              <a:gdLst>
                <a:gd name="connsiteX0" fmla="*/ 449658 w 449657"/>
                <a:gd name="connsiteY0" fmla="*/ 194374 h 552450"/>
                <a:gd name="connsiteX1" fmla="*/ 449658 w 449657"/>
                <a:gd name="connsiteY1" fmla="*/ 197231 h 552450"/>
                <a:gd name="connsiteX2" fmla="*/ 449467 w 449657"/>
                <a:gd name="connsiteY2" fmla="*/ 230251 h 552450"/>
                <a:gd name="connsiteX3" fmla="*/ 448260 w 449657"/>
                <a:gd name="connsiteY3" fmla="*/ 333566 h 552450"/>
                <a:gd name="connsiteX4" fmla="*/ 446229 w 449657"/>
                <a:gd name="connsiteY4" fmla="*/ 448564 h 552450"/>
                <a:gd name="connsiteX5" fmla="*/ 444514 w 449657"/>
                <a:gd name="connsiteY5" fmla="*/ 528193 h 552450"/>
                <a:gd name="connsiteX6" fmla="*/ 255157 w 449657"/>
                <a:gd name="connsiteY6" fmla="*/ 550228 h 552450"/>
                <a:gd name="connsiteX7" fmla="*/ 224868 w 449657"/>
                <a:gd name="connsiteY7" fmla="*/ 552450 h 552450"/>
                <a:gd name="connsiteX8" fmla="*/ 194578 w 449657"/>
                <a:gd name="connsiteY8" fmla="*/ 550228 h 552450"/>
                <a:gd name="connsiteX9" fmla="*/ 43638 w 449657"/>
                <a:gd name="connsiteY9" fmla="*/ 528193 h 552450"/>
                <a:gd name="connsiteX10" fmla="*/ 26112 w 449657"/>
                <a:gd name="connsiteY10" fmla="*/ 436182 h 552450"/>
                <a:gd name="connsiteX11" fmla="*/ 26112 w 449657"/>
                <a:gd name="connsiteY11" fmla="*/ 436118 h 552450"/>
                <a:gd name="connsiteX12" fmla="*/ 458 w 449657"/>
                <a:gd name="connsiteY12" fmla="*/ 219329 h 552450"/>
                <a:gd name="connsiteX13" fmla="*/ 903 w 449657"/>
                <a:gd name="connsiteY13" fmla="*/ 165989 h 552450"/>
                <a:gd name="connsiteX14" fmla="*/ 7317 w 449657"/>
                <a:gd name="connsiteY14" fmla="*/ 123254 h 552450"/>
                <a:gd name="connsiteX15" fmla="*/ 214199 w 449657"/>
                <a:gd name="connsiteY15" fmla="*/ 0 h 552450"/>
                <a:gd name="connsiteX16" fmla="*/ 224868 w 449657"/>
                <a:gd name="connsiteY16" fmla="*/ 254 h 552450"/>
                <a:gd name="connsiteX17" fmla="*/ 235535 w 449657"/>
                <a:gd name="connsiteY17" fmla="*/ 0 h 552450"/>
                <a:gd name="connsiteX18" fmla="*/ 442419 w 449657"/>
                <a:gd name="connsiteY18" fmla="*/ 123254 h 552450"/>
                <a:gd name="connsiteX19" fmla="*/ 449022 w 449657"/>
                <a:gd name="connsiteY19" fmla="*/ 169291 h 552450"/>
                <a:gd name="connsiteX20" fmla="*/ 449594 w 449657"/>
                <a:gd name="connsiteY20" fmla="*/ 184150 h 552450"/>
                <a:gd name="connsiteX21" fmla="*/ 449594 w 449657"/>
                <a:gd name="connsiteY21" fmla="*/ 184214 h 552450"/>
                <a:gd name="connsiteX22" fmla="*/ 449658 w 449657"/>
                <a:gd name="connsiteY22" fmla="*/ 194374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F2B9F650-08F6-4745-B4CE-2B681D467E2B}"/>
                </a:ext>
              </a:extLst>
            </p:cNvPr>
            <p:cNvSpPr/>
            <p:nvPr/>
          </p:nvSpPr>
          <p:spPr>
            <a:xfrm>
              <a:off x="9800399" y="2560192"/>
              <a:ext cx="163576" cy="117919"/>
            </a:xfrm>
            <a:custGeom>
              <a:avLst/>
              <a:gdLst>
                <a:gd name="connsiteX0" fmla="*/ 163576 w 163576"/>
                <a:gd name="connsiteY0" fmla="*/ 41593 h 117919"/>
                <a:gd name="connsiteX1" fmla="*/ 0 w 163576"/>
                <a:gd name="connsiteY1" fmla="*/ 117920 h 117919"/>
                <a:gd name="connsiteX2" fmla="*/ 6858 w 163576"/>
                <a:gd name="connsiteY2" fmla="*/ 77280 h 117919"/>
                <a:gd name="connsiteX3" fmla="*/ 140462 w 163576"/>
                <a:gd name="connsiteY3" fmla="*/ 0 h 117919"/>
                <a:gd name="connsiteX4" fmla="*/ 163576 w 163576"/>
                <a:gd name="connsiteY4" fmla="*/ 41593 h 11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4BA0A4A2-CF56-6F43-AD70-0C767B9FB388}"/>
                </a:ext>
              </a:extLst>
            </p:cNvPr>
            <p:cNvSpPr/>
            <p:nvPr/>
          </p:nvSpPr>
          <p:spPr>
            <a:xfrm>
              <a:off x="9488296" y="2176335"/>
              <a:ext cx="229616" cy="95694"/>
            </a:xfrm>
            <a:custGeom>
              <a:avLst/>
              <a:gdLst>
                <a:gd name="connsiteX0" fmla="*/ 229616 w 229616"/>
                <a:gd name="connsiteY0" fmla="*/ 14541 h 95694"/>
                <a:gd name="connsiteX1" fmla="*/ 229616 w 229616"/>
                <a:gd name="connsiteY1" fmla="*/ 95694 h 95694"/>
                <a:gd name="connsiteX2" fmla="*/ 125476 w 229616"/>
                <a:gd name="connsiteY2" fmla="*/ 82360 h 95694"/>
                <a:gd name="connsiteX3" fmla="*/ 114809 w 229616"/>
                <a:gd name="connsiteY3" fmla="*/ 82613 h 95694"/>
                <a:gd name="connsiteX4" fmla="*/ 104140 w 229616"/>
                <a:gd name="connsiteY4" fmla="*/ 82360 h 95694"/>
                <a:gd name="connsiteX5" fmla="*/ 0 w 229616"/>
                <a:gd name="connsiteY5" fmla="*/ 95694 h 95694"/>
                <a:gd name="connsiteX6" fmla="*/ 0 w 229616"/>
                <a:gd name="connsiteY6" fmla="*/ 14478 h 95694"/>
                <a:gd name="connsiteX7" fmla="*/ 14478 w 229616"/>
                <a:gd name="connsiteY7" fmla="*/ 0 h 95694"/>
                <a:gd name="connsiteX8" fmla="*/ 215202 w 229616"/>
                <a:gd name="connsiteY8" fmla="*/ 0 h 95694"/>
                <a:gd name="connsiteX9" fmla="*/ 229616 w 229616"/>
                <a:gd name="connsiteY9" fmla="*/ 14541 h 95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E68B04F8-48B7-6741-9DDC-34A2BA7102B0}"/>
                </a:ext>
              </a:extLst>
            </p:cNvPr>
            <p:cNvSpPr/>
            <p:nvPr/>
          </p:nvSpPr>
          <p:spPr>
            <a:xfrm>
              <a:off x="8929814" y="2426716"/>
              <a:ext cx="416877" cy="92582"/>
            </a:xfrm>
            <a:custGeom>
              <a:avLst/>
              <a:gdLst>
                <a:gd name="connsiteX0" fmla="*/ 416878 w 416877"/>
                <a:gd name="connsiteY0" fmla="*/ 1905 h 92582"/>
                <a:gd name="connsiteX1" fmla="*/ 403860 w 416877"/>
                <a:gd name="connsiteY1" fmla="*/ 68326 h 92582"/>
                <a:gd name="connsiteX2" fmla="*/ 252920 w 416877"/>
                <a:gd name="connsiteY2" fmla="*/ 90361 h 92582"/>
                <a:gd name="connsiteX3" fmla="*/ 222631 w 416877"/>
                <a:gd name="connsiteY3" fmla="*/ 92583 h 92582"/>
                <a:gd name="connsiteX4" fmla="*/ 192342 w 416877"/>
                <a:gd name="connsiteY4" fmla="*/ 90361 h 92582"/>
                <a:gd name="connsiteX5" fmla="*/ 2984 w 416877"/>
                <a:gd name="connsiteY5" fmla="*/ 68326 h 92582"/>
                <a:gd name="connsiteX6" fmla="*/ 0 w 416877"/>
                <a:gd name="connsiteY6" fmla="*/ 0 h 92582"/>
                <a:gd name="connsiteX7" fmla="*/ 221742 w 416877"/>
                <a:gd name="connsiteY7" fmla="*/ 74358 h 92582"/>
                <a:gd name="connsiteX8" fmla="*/ 416878 w 416877"/>
                <a:gd name="connsiteY8" fmla="*/ 1905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902B11B8-5247-2549-93FE-B552885ADB21}"/>
                </a:ext>
              </a:extLst>
            </p:cNvPr>
            <p:cNvSpPr/>
            <p:nvPr/>
          </p:nvSpPr>
          <p:spPr>
            <a:xfrm>
              <a:off x="9573006" y="2015807"/>
              <a:ext cx="60198" cy="160591"/>
            </a:xfrm>
            <a:custGeom>
              <a:avLst/>
              <a:gdLst>
                <a:gd name="connsiteX0" fmla="*/ 0 w 60198"/>
                <a:gd name="connsiteY0" fmla="*/ 0 h 160591"/>
                <a:gd name="connsiteX1" fmla="*/ 60198 w 60198"/>
                <a:gd name="connsiteY1" fmla="*/ 0 h 160591"/>
                <a:gd name="connsiteX2" fmla="*/ 60198 w 60198"/>
                <a:gd name="connsiteY2" fmla="*/ 160592 h 160591"/>
                <a:gd name="connsiteX3" fmla="*/ 0 w 60198"/>
                <a:gd name="connsiteY3" fmla="*/ 160592 h 16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DD3B79B5-59E8-0940-8B12-71D285DABC52}"/>
                </a:ext>
              </a:extLst>
            </p:cNvPr>
            <p:cNvSpPr/>
            <p:nvPr/>
          </p:nvSpPr>
          <p:spPr>
            <a:xfrm>
              <a:off x="8401077" y="1881503"/>
              <a:ext cx="1508705" cy="315659"/>
            </a:xfrm>
            <a:custGeom>
              <a:avLst/>
              <a:gdLst>
                <a:gd name="connsiteX0" fmla="*/ 1508224 w 1508705"/>
                <a:gd name="connsiteY0" fmla="*/ 45594 h 315659"/>
                <a:gd name="connsiteX1" fmla="*/ 1478253 w 1508705"/>
                <a:gd name="connsiteY1" fmla="*/ 238571 h 315659"/>
                <a:gd name="connsiteX2" fmla="*/ 1447899 w 1508705"/>
                <a:gd name="connsiteY2" fmla="*/ 293371 h 315659"/>
                <a:gd name="connsiteX3" fmla="*/ 1427770 w 1508705"/>
                <a:gd name="connsiteY3" fmla="*/ 283910 h 315659"/>
                <a:gd name="connsiteX4" fmla="*/ 1427770 w 1508705"/>
                <a:gd name="connsiteY4" fmla="*/ 282576 h 315659"/>
                <a:gd name="connsiteX5" fmla="*/ 1427770 w 1508705"/>
                <a:gd name="connsiteY5" fmla="*/ 279719 h 315659"/>
                <a:gd name="connsiteX6" fmla="*/ 1427071 w 1508705"/>
                <a:gd name="connsiteY6" fmla="*/ 254700 h 315659"/>
                <a:gd name="connsiteX7" fmla="*/ 1420467 w 1508705"/>
                <a:gd name="connsiteY7" fmla="*/ 208662 h 315659"/>
                <a:gd name="connsiteX8" fmla="*/ 1213584 w 1508705"/>
                <a:gd name="connsiteY8" fmla="*/ 85409 h 315659"/>
                <a:gd name="connsiteX9" fmla="*/ 1202916 w 1508705"/>
                <a:gd name="connsiteY9" fmla="*/ 85663 h 315659"/>
                <a:gd name="connsiteX10" fmla="*/ 1192248 w 1508705"/>
                <a:gd name="connsiteY10" fmla="*/ 85409 h 315659"/>
                <a:gd name="connsiteX11" fmla="*/ 985366 w 1508705"/>
                <a:gd name="connsiteY11" fmla="*/ 208662 h 315659"/>
                <a:gd name="connsiteX12" fmla="*/ 978952 w 1508705"/>
                <a:gd name="connsiteY12" fmla="*/ 251398 h 315659"/>
                <a:gd name="connsiteX13" fmla="*/ 976539 w 1508705"/>
                <a:gd name="connsiteY13" fmla="*/ 315660 h 315659"/>
                <a:gd name="connsiteX14" fmla="*/ 975268 w 1508705"/>
                <a:gd name="connsiteY14" fmla="*/ 315660 h 315659"/>
                <a:gd name="connsiteX15" fmla="*/ 976158 w 1508705"/>
                <a:gd name="connsiteY15" fmla="*/ 282640 h 315659"/>
                <a:gd name="connsiteX16" fmla="*/ 976158 w 1508705"/>
                <a:gd name="connsiteY16" fmla="*/ 279782 h 315659"/>
                <a:gd name="connsiteX17" fmla="*/ 975459 w 1508705"/>
                <a:gd name="connsiteY17" fmla="*/ 254763 h 315659"/>
                <a:gd name="connsiteX18" fmla="*/ 968855 w 1508705"/>
                <a:gd name="connsiteY18" fmla="*/ 208726 h 315659"/>
                <a:gd name="connsiteX19" fmla="*/ 761972 w 1508705"/>
                <a:gd name="connsiteY19" fmla="*/ 85472 h 315659"/>
                <a:gd name="connsiteX20" fmla="*/ 751304 w 1508705"/>
                <a:gd name="connsiteY20" fmla="*/ 85726 h 315659"/>
                <a:gd name="connsiteX21" fmla="*/ 740636 w 1508705"/>
                <a:gd name="connsiteY21" fmla="*/ 85472 h 315659"/>
                <a:gd name="connsiteX22" fmla="*/ 533754 w 1508705"/>
                <a:gd name="connsiteY22" fmla="*/ 208726 h 315659"/>
                <a:gd name="connsiteX23" fmla="*/ 527340 w 1508705"/>
                <a:gd name="connsiteY23" fmla="*/ 251461 h 315659"/>
                <a:gd name="connsiteX24" fmla="*/ 526324 w 1508705"/>
                <a:gd name="connsiteY24" fmla="*/ 269622 h 315659"/>
                <a:gd name="connsiteX25" fmla="*/ 525752 w 1508705"/>
                <a:gd name="connsiteY25" fmla="*/ 254827 h 315659"/>
                <a:gd name="connsiteX26" fmla="*/ 519148 w 1508705"/>
                <a:gd name="connsiteY26" fmla="*/ 208789 h 315659"/>
                <a:gd name="connsiteX27" fmla="*/ 312265 w 1508705"/>
                <a:gd name="connsiteY27" fmla="*/ 85536 h 315659"/>
                <a:gd name="connsiteX28" fmla="*/ 301597 w 1508705"/>
                <a:gd name="connsiteY28" fmla="*/ 85790 h 315659"/>
                <a:gd name="connsiteX29" fmla="*/ 290929 w 1508705"/>
                <a:gd name="connsiteY29" fmla="*/ 85536 h 315659"/>
                <a:gd name="connsiteX30" fmla="*/ 84046 w 1508705"/>
                <a:gd name="connsiteY30" fmla="*/ 208789 h 315659"/>
                <a:gd name="connsiteX31" fmla="*/ 77633 w 1508705"/>
                <a:gd name="connsiteY31" fmla="*/ 251525 h 315659"/>
                <a:gd name="connsiteX32" fmla="*/ 76743 w 1508705"/>
                <a:gd name="connsiteY32" fmla="*/ 282957 h 315659"/>
                <a:gd name="connsiteX33" fmla="*/ 58202 w 1508705"/>
                <a:gd name="connsiteY33" fmla="*/ 291212 h 315659"/>
                <a:gd name="connsiteX34" fmla="*/ 30452 w 1508705"/>
                <a:gd name="connsiteY34" fmla="*/ 238761 h 315659"/>
                <a:gd name="connsiteX35" fmla="*/ 480 w 1508705"/>
                <a:gd name="connsiteY35" fmla="*/ 45785 h 315659"/>
                <a:gd name="connsiteX36" fmla="*/ 39723 w 1508705"/>
                <a:gd name="connsiteY36" fmla="*/ 1 h 315659"/>
                <a:gd name="connsiteX37" fmla="*/ 1468791 w 1508705"/>
                <a:gd name="connsiteY37" fmla="*/ 1 h 315659"/>
                <a:gd name="connsiteX38" fmla="*/ 1508224 w 1508705"/>
                <a:gd name="connsiteY38" fmla="*/ 45594 h 31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39B273D0-DE81-C443-90B2-0FE8CB26A2D8}"/>
                </a:ext>
              </a:extLst>
            </p:cNvPr>
            <p:cNvSpPr/>
            <p:nvPr/>
          </p:nvSpPr>
          <p:spPr>
            <a:xfrm>
              <a:off x="9573006" y="1981454"/>
              <a:ext cx="60197" cy="34353"/>
            </a:xfrm>
            <a:custGeom>
              <a:avLst/>
              <a:gdLst>
                <a:gd name="connsiteX0" fmla="*/ 46672 w 60197"/>
                <a:gd name="connsiteY0" fmla="*/ 0 h 34353"/>
                <a:gd name="connsiteX1" fmla="*/ 14288 w 60197"/>
                <a:gd name="connsiteY1" fmla="*/ 0 h 34353"/>
                <a:gd name="connsiteX2" fmla="*/ 0 w 60197"/>
                <a:gd name="connsiteY2" fmla="*/ 34354 h 34353"/>
                <a:gd name="connsiteX3" fmla="*/ 60198 w 60197"/>
                <a:gd name="connsiteY3" fmla="*/ 34354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501CF2F7-7D53-7D49-A6A6-5557D7D17B9B}"/>
                </a:ext>
              </a:extLst>
            </p:cNvPr>
            <p:cNvSpPr/>
            <p:nvPr/>
          </p:nvSpPr>
          <p:spPr>
            <a:xfrm>
              <a:off x="9310533" y="2299270"/>
              <a:ext cx="181428" cy="129794"/>
            </a:xfrm>
            <a:custGeom>
              <a:avLst/>
              <a:gdLst>
                <a:gd name="connsiteX0" fmla="*/ 175096 w 181428"/>
                <a:gd name="connsiteY0" fmla="*/ 88901 h 129794"/>
                <a:gd name="connsiteX1" fmla="*/ 168873 w 181428"/>
                <a:gd name="connsiteY1" fmla="*/ 117984 h 129794"/>
                <a:gd name="connsiteX2" fmla="*/ 144235 w 181428"/>
                <a:gd name="connsiteY2" fmla="*/ 121413 h 129794"/>
                <a:gd name="connsiteX3" fmla="*/ 149823 w 181428"/>
                <a:gd name="connsiteY3" fmla="*/ 100140 h 129794"/>
                <a:gd name="connsiteX4" fmla="*/ 84228 w 181428"/>
                <a:gd name="connsiteY4" fmla="*/ 77090 h 129794"/>
                <a:gd name="connsiteX5" fmla="*/ 52541 w 181428"/>
                <a:gd name="connsiteY5" fmla="*/ 90933 h 129794"/>
                <a:gd name="connsiteX6" fmla="*/ 42063 w 181428"/>
                <a:gd name="connsiteY6" fmla="*/ 69343 h 129794"/>
                <a:gd name="connsiteX7" fmla="*/ 34253 w 181428"/>
                <a:gd name="connsiteY7" fmla="*/ 109856 h 129794"/>
                <a:gd name="connsiteX8" fmla="*/ 16600 w 181428"/>
                <a:gd name="connsiteY8" fmla="*/ 129795 h 129794"/>
                <a:gd name="connsiteX9" fmla="*/ 11075 w 181428"/>
                <a:gd name="connsiteY9" fmla="*/ 55944 h 129794"/>
                <a:gd name="connsiteX10" fmla="*/ 34317 w 181428"/>
                <a:gd name="connsiteY10" fmla="*/ 42863 h 129794"/>
                <a:gd name="connsiteX11" fmla="*/ 66892 w 181428"/>
                <a:gd name="connsiteY11" fmla="*/ 1652 h 129794"/>
                <a:gd name="connsiteX12" fmla="*/ 118962 w 181428"/>
                <a:gd name="connsiteY12" fmla="*/ 18035 h 129794"/>
                <a:gd name="connsiteX13" fmla="*/ 159475 w 181428"/>
                <a:gd name="connsiteY13" fmla="*/ 22289 h 129794"/>
                <a:gd name="connsiteX14" fmla="*/ 175096 w 181428"/>
                <a:gd name="connsiteY14" fmla="*/ 88901 h 129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FEAF525E-815C-4349-A05C-32A22A3BB514}"/>
                </a:ext>
              </a:extLst>
            </p:cNvPr>
            <p:cNvSpPr/>
            <p:nvPr/>
          </p:nvSpPr>
          <p:spPr>
            <a:xfrm>
              <a:off x="9327113" y="2368417"/>
              <a:ext cx="133243" cy="105796"/>
            </a:xfrm>
            <a:custGeom>
              <a:avLst/>
              <a:gdLst>
                <a:gd name="connsiteX0" fmla="*/ 67648 w 133243"/>
                <a:gd name="connsiteY0" fmla="*/ 7943 h 105796"/>
                <a:gd name="connsiteX1" fmla="*/ 35962 w 133243"/>
                <a:gd name="connsiteY1" fmla="*/ 21786 h 105796"/>
                <a:gd name="connsiteX2" fmla="*/ 25484 w 133243"/>
                <a:gd name="connsiteY2" fmla="*/ 196 h 105796"/>
                <a:gd name="connsiteX3" fmla="*/ 17674 w 133243"/>
                <a:gd name="connsiteY3" fmla="*/ 40709 h 105796"/>
                <a:gd name="connsiteX4" fmla="*/ 21 w 133243"/>
                <a:gd name="connsiteY4" fmla="*/ 60648 h 105796"/>
                <a:gd name="connsiteX5" fmla="*/ 2815 w 133243"/>
                <a:gd name="connsiteY5" fmla="*/ 84079 h 105796"/>
                <a:gd name="connsiteX6" fmla="*/ 10562 w 133243"/>
                <a:gd name="connsiteY6" fmla="*/ 83762 h 105796"/>
                <a:gd name="connsiteX7" fmla="*/ 38311 w 133243"/>
                <a:gd name="connsiteY7" fmla="*/ 66363 h 105796"/>
                <a:gd name="connsiteX8" fmla="*/ 62568 w 133243"/>
                <a:gd name="connsiteY8" fmla="*/ 88397 h 105796"/>
                <a:gd name="connsiteX9" fmla="*/ 70887 w 133243"/>
                <a:gd name="connsiteY9" fmla="*/ 94620 h 105796"/>
                <a:gd name="connsiteX10" fmla="*/ 87460 w 133243"/>
                <a:gd name="connsiteY10" fmla="*/ 105797 h 105796"/>
                <a:gd name="connsiteX11" fmla="*/ 117559 w 133243"/>
                <a:gd name="connsiteY11" fmla="*/ 74237 h 105796"/>
                <a:gd name="connsiteX12" fmla="*/ 127655 w 133243"/>
                <a:gd name="connsiteY12" fmla="*/ 52393 h 105796"/>
                <a:gd name="connsiteX13" fmla="*/ 133243 w 133243"/>
                <a:gd name="connsiteY13" fmla="*/ 31120 h 105796"/>
                <a:gd name="connsiteX14" fmla="*/ 67648 w 133243"/>
                <a:gd name="connsiteY14" fmla="*/ 7943 h 105796"/>
                <a:gd name="connsiteX15" fmla="*/ 65172 w 133243"/>
                <a:gd name="connsiteY15" fmla="*/ 49789 h 105796"/>
                <a:gd name="connsiteX16" fmla="*/ 71395 w 133243"/>
                <a:gd name="connsiteY16" fmla="*/ 43503 h 105796"/>
                <a:gd name="connsiteX17" fmla="*/ 76348 w 133243"/>
                <a:gd name="connsiteY17" fmla="*/ 43503 h 105796"/>
                <a:gd name="connsiteX18" fmla="*/ 77427 w 133243"/>
                <a:gd name="connsiteY18" fmla="*/ 45979 h 105796"/>
                <a:gd name="connsiteX19" fmla="*/ 76411 w 133243"/>
                <a:gd name="connsiteY19" fmla="*/ 48456 h 105796"/>
                <a:gd name="connsiteX20" fmla="*/ 70188 w 133243"/>
                <a:gd name="connsiteY20" fmla="*/ 54742 h 105796"/>
                <a:gd name="connsiteX21" fmla="*/ 65172 w 133243"/>
                <a:gd name="connsiteY21" fmla="*/ 54806 h 105796"/>
                <a:gd name="connsiteX22" fmla="*/ 65172 w 133243"/>
                <a:gd name="connsiteY22" fmla="*/ 49789 h 105796"/>
                <a:gd name="connsiteX23" fmla="*/ 85301 w 133243"/>
                <a:gd name="connsiteY23" fmla="*/ 90239 h 105796"/>
                <a:gd name="connsiteX24" fmla="*/ 73554 w 133243"/>
                <a:gd name="connsiteY24" fmla="*/ 86302 h 105796"/>
                <a:gd name="connsiteX25" fmla="*/ 70760 w 133243"/>
                <a:gd name="connsiteY25" fmla="*/ 85350 h 105796"/>
                <a:gd name="connsiteX26" fmla="*/ 97556 w 133243"/>
                <a:gd name="connsiteY26" fmla="*/ 58235 h 105796"/>
                <a:gd name="connsiteX27" fmla="*/ 92730 w 133243"/>
                <a:gd name="connsiteY27" fmla="*/ 70872 h 105796"/>
                <a:gd name="connsiteX28" fmla="*/ 85301 w 133243"/>
                <a:gd name="connsiteY28" fmla="*/ 90239 h 105796"/>
                <a:gd name="connsiteX29" fmla="*/ 105430 w 133243"/>
                <a:gd name="connsiteY29" fmla="*/ 77031 h 105796"/>
                <a:gd name="connsiteX30" fmla="*/ 100478 w 133243"/>
                <a:gd name="connsiteY30" fmla="*/ 77348 h 105796"/>
                <a:gd name="connsiteX31" fmla="*/ 99462 w 133243"/>
                <a:gd name="connsiteY31" fmla="*/ 73475 h 105796"/>
                <a:gd name="connsiteX32" fmla="*/ 100097 w 133243"/>
                <a:gd name="connsiteY32" fmla="*/ 72395 h 105796"/>
                <a:gd name="connsiteX33" fmla="*/ 105939 w 133243"/>
                <a:gd name="connsiteY33" fmla="*/ 65728 h 105796"/>
                <a:gd name="connsiteX34" fmla="*/ 110892 w 133243"/>
                <a:gd name="connsiteY34" fmla="*/ 65410 h 105796"/>
                <a:gd name="connsiteX35" fmla="*/ 112098 w 133243"/>
                <a:gd name="connsiteY35" fmla="*/ 68078 h 105796"/>
                <a:gd name="connsiteX36" fmla="*/ 111209 w 133243"/>
                <a:gd name="connsiteY36" fmla="*/ 70363 h 105796"/>
                <a:gd name="connsiteX37" fmla="*/ 105430 w 133243"/>
                <a:gd name="connsiteY37" fmla="*/ 77031 h 10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43F5714C-32ED-224C-97D8-2821CEEF33EF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D18F6988-500C-FB40-B8D7-E1E0E1CB90DA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1BFF6BB5-AB73-A54F-8A9D-1C8DB88F2A81}"/>
                </a:ext>
              </a:extLst>
            </p:cNvPr>
            <p:cNvSpPr/>
            <p:nvPr/>
          </p:nvSpPr>
          <p:spPr>
            <a:xfrm>
              <a:off x="9317037" y="2452179"/>
              <a:ext cx="51244" cy="52133"/>
            </a:xfrm>
            <a:custGeom>
              <a:avLst/>
              <a:gdLst>
                <a:gd name="connsiteX0" fmla="*/ 51244 w 51244"/>
                <a:gd name="connsiteY0" fmla="*/ 33401 h 52133"/>
                <a:gd name="connsiteX1" fmla="*/ 37147 w 51244"/>
                <a:gd name="connsiteY1" fmla="*/ 52133 h 52133"/>
                <a:gd name="connsiteX2" fmla="*/ 0 w 51244"/>
                <a:gd name="connsiteY2" fmla="*/ 16764 h 52133"/>
                <a:gd name="connsiteX3" fmla="*/ 12891 w 51244"/>
                <a:gd name="connsiteY3" fmla="*/ 317 h 52133"/>
                <a:gd name="connsiteX4" fmla="*/ 20638 w 51244"/>
                <a:gd name="connsiteY4" fmla="*/ 0 h 52133"/>
                <a:gd name="connsiteX5" fmla="*/ 40132 w 51244"/>
                <a:gd name="connsiteY5" fmla="*/ 30353 h 52133"/>
                <a:gd name="connsiteX6" fmla="*/ 51244 w 51244"/>
                <a:gd name="connsiteY6" fmla="*/ 33401 h 5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28914F82-649A-0E4F-A881-9EFA2AFDB757}"/>
                </a:ext>
              </a:extLst>
            </p:cNvPr>
            <p:cNvSpPr/>
            <p:nvPr/>
          </p:nvSpPr>
          <p:spPr>
            <a:xfrm>
              <a:off x="9337675" y="2390139"/>
              <a:ext cx="76961" cy="95636"/>
            </a:xfrm>
            <a:custGeom>
              <a:avLst/>
              <a:gdLst>
                <a:gd name="connsiteX0" fmla="*/ 60261 w 76961"/>
                <a:gd name="connsiteY0" fmla="*/ 72835 h 95636"/>
                <a:gd name="connsiteX1" fmla="*/ 51943 w 76961"/>
                <a:gd name="connsiteY1" fmla="*/ 66612 h 95636"/>
                <a:gd name="connsiteX2" fmla="*/ 27686 w 76961"/>
                <a:gd name="connsiteY2" fmla="*/ 44577 h 95636"/>
                <a:gd name="connsiteX3" fmla="*/ 27686 w 76961"/>
                <a:gd name="connsiteY3" fmla="*/ 44577 h 95636"/>
                <a:gd name="connsiteX4" fmla="*/ 26988 w 76961"/>
                <a:gd name="connsiteY4" fmla="*/ 445 h 95636"/>
                <a:gd name="connsiteX5" fmla="*/ 25464 w 76961"/>
                <a:gd name="connsiteY5" fmla="*/ 0 h 95636"/>
                <a:gd name="connsiteX6" fmla="*/ 26098 w 76961"/>
                <a:gd name="connsiteY6" fmla="*/ 45593 h 95636"/>
                <a:gd name="connsiteX7" fmla="*/ 1778 w 76961"/>
                <a:gd name="connsiteY7" fmla="*/ 60833 h 95636"/>
                <a:gd name="connsiteX8" fmla="*/ 7112 w 76961"/>
                <a:gd name="connsiteY8" fmla="*/ 18923 h 95636"/>
                <a:gd name="connsiteX9" fmla="*/ 5207 w 76961"/>
                <a:gd name="connsiteY9" fmla="*/ 20955 h 95636"/>
                <a:gd name="connsiteX10" fmla="*/ 0 w 76961"/>
                <a:gd name="connsiteY10" fmla="*/ 61976 h 95636"/>
                <a:gd name="connsiteX11" fmla="*/ 0 w 76961"/>
                <a:gd name="connsiteY11" fmla="*/ 61976 h 95636"/>
                <a:gd name="connsiteX12" fmla="*/ 0 w 76961"/>
                <a:gd name="connsiteY12" fmla="*/ 62040 h 95636"/>
                <a:gd name="connsiteX13" fmla="*/ 0 w 76961"/>
                <a:gd name="connsiteY13" fmla="*/ 62167 h 95636"/>
                <a:gd name="connsiteX14" fmla="*/ 64 w 76961"/>
                <a:gd name="connsiteY14" fmla="*/ 62167 h 95636"/>
                <a:gd name="connsiteX15" fmla="*/ 19494 w 76961"/>
                <a:gd name="connsiteY15" fmla="*/ 92393 h 95636"/>
                <a:gd name="connsiteX16" fmla="*/ 30670 w 76961"/>
                <a:gd name="connsiteY16" fmla="*/ 95504 h 95636"/>
                <a:gd name="connsiteX17" fmla="*/ 32131 w 76961"/>
                <a:gd name="connsiteY17" fmla="*/ 95631 h 95636"/>
                <a:gd name="connsiteX18" fmla="*/ 76962 w 76961"/>
                <a:gd name="connsiteY18" fmla="*/ 84074 h 95636"/>
                <a:gd name="connsiteX19" fmla="*/ 60261 w 76961"/>
                <a:gd name="connsiteY19" fmla="*/ 72835 h 9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7686" y="44577"/>
                  </a:ln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642ACC69-E095-DB42-83B5-BDF3CE0DC9F5}"/>
                </a:ext>
              </a:extLst>
            </p:cNvPr>
            <p:cNvSpPr/>
            <p:nvPr/>
          </p:nvSpPr>
          <p:spPr>
            <a:xfrm>
              <a:off x="9397936" y="2426716"/>
              <a:ext cx="26733" cy="31940"/>
            </a:xfrm>
            <a:custGeom>
              <a:avLst/>
              <a:gdLst>
                <a:gd name="connsiteX0" fmla="*/ 26733 w 26733"/>
                <a:gd name="connsiteY0" fmla="*/ 0 h 31940"/>
                <a:gd name="connsiteX1" fmla="*/ 21907 w 26733"/>
                <a:gd name="connsiteY1" fmla="*/ 12636 h 31940"/>
                <a:gd name="connsiteX2" fmla="*/ 14478 w 26733"/>
                <a:gd name="connsiteY2" fmla="*/ 31940 h 31940"/>
                <a:gd name="connsiteX3" fmla="*/ 2794 w 26733"/>
                <a:gd name="connsiteY3" fmla="*/ 28004 h 31940"/>
                <a:gd name="connsiteX4" fmla="*/ 0 w 26733"/>
                <a:gd name="connsiteY4" fmla="*/ 27051 h 3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FFF20E0A-4317-9E4A-A79F-C7E729C3B303}"/>
                </a:ext>
              </a:extLst>
            </p:cNvPr>
            <p:cNvSpPr/>
            <p:nvPr/>
          </p:nvSpPr>
          <p:spPr>
            <a:xfrm>
              <a:off x="9289605" y="2462339"/>
              <a:ext cx="64515" cy="60007"/>
            </a:xfrm>
            <a:custGeom>
              <a:avLst/>
              <a:gdLst>
                <a:gd name="connsiteX0" fmla="*/ 64515 w 64515"/>
                <a:gd name="connsiteY0" fmla="*/ 41974 h 60007"/>
                <a:gd name="connsiteX1" fmla="*/ 59753 w 64515"/>
                <a:gd name="connsiteY1" fmla="*/ 60008 h 60007"/>
                <a:gd name="connsiteX2" fmla="*/ 0 w 64515"/>
                <a:gd name="connsiteY2" fmla="*/ 5525 h 60007"/>
                <a:gd name="connsiteX3" fmla="*/ 20891 w 64515"/>
                <a:gd name="connsiteY3" fmla="*/ 0 h 60007"/>
                <a:gd name="connsiteX4" fmla="*/ 27368 w 64515"/>
                <a:gd name="connsiteY4" fmla="*/ 6604 h 60007"/>
                <a:gd name="connsiteX5" fmla="*/ 64515 w 64515"/>
                <a:gd name="connsiteY5" fmla="*/ 41974 h 6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87B7D1F0-C332-8247-9309-1A17202B13DA}"/>
                </a:ext>
              </a:extLst>
            </p:cNvPr>
            <p:cNvSpPr/>
            <p:nvPr/>
          </p:nvSpPr>
          <p:spPr>
            <a:xfrm>
              <a:off x="9011957" y="2467864"/>
              <a:ext cx="337274" cy="381380"/>
            </a:xfrm>
            <a:custGeom>
              <a:avLst/>
              <a:gdLst>
                <a:gd name="connsiteX0" fmla="*/ 277648 w 337274"/>
                <a:gd name="connsiteY0" fmla="*/ 0 h 381380"/>
                <a:gd name="connsiteX1" fmla="*/ 74511 w 337274"/>
                <a:gd name="connsiteY1" fmla="*/ 177355 h 381380"/>
                <a:gd name="connsiteX2" fmla="*/ 407 w 337274"/>
                <a:gd name="connsiteY2" fmla="*/ 372618 h 381380"/>
                <a:gd name="connsiteX3" fmla="*/ 56033 w 337274"/>
                <a:gd name="connsiteY3" fmla="*/ 365760 h 381380"/>
                <a:gd name="connsiteX4" fmla="*/ 291491 w 337274"/>
                <a:gd name="connsiteY4" fmla="*/ 381381 h 381380"/>
                <a:gd name="connsiteX5" fmla="*/ 311557 w 337274"/>
                <a:gd name="connsiteY5" fmla="*/ 174561 h 381380"/>
                <a:gd name="connsiteX6" fmla="*/ 259233 w 337274"/>
                <a:gd name="connsiteY6" fmla="*/ 51498 h 381380"/>
                <a:gd name="connsiteX7" fmla="*/ 317716 w 337274"/>
                <a:gd name="connsiteY7" fmla="*/ 65849 h 381380"/>
                <a:gd name="connsiteX8" fmla="*/ 330353 w 337274"/>
                <a:gd name="connsiteY8" fmla="*/ 81597 h 381380"/>
                <a:gd name="connsiteX9" fmla="*/ 335687 w 337274"/>
                <a:gd name="connsiteY9" fmla="*/ 60579 h 381380"/>
                <a:gd name="connsiteX10" fmla="*/ 337274 w 337274"/>
                <a:gd name="connsiteY10" fmla="*/ 54610 h 381380"/>
                <a:gd name="connsiteX11" fmla="*/ 277648 w 337274"/>
                <a:gd name="connsiteY11" fmla="*/ 0 h 381380"/>
                <a:gd name="connsiteX12" fmla="*/ 277711 w 337274"/>
                <a:gd name="connsiteY12" fmla="*/ 243332 h 381380"/>
                <a:gd name="connsiteX13" fmla="*/ 273266 w 337274"/>
                <a:gd name="connsiteY13" fmla="*/ 260985 h 381380"/>
                <a:gd name="connsiteX14" fmla="*/ 262599 w 337274"/>
                <a:gd name="connsiteY14" fmla="*/ 308673 h 381380"/>
                <a:gd name="connsiteX15" fmla="*/ 254153 w 337274"/>
                <a:gd name="connsiteY15" fmla="*/ 318643 h 381380"/>
                <a:gd name="connsiteX16" fmla="*/ 237961 w 337274"/>
                <a:gd name="connsiteY16" fmla="*/ 321945 h 381380"/>
                <a:gd name="connsiteX17" fmla="*/ 211100 w 337274"/>
                <a:gd name="connsiteY17" fmla="*/ 311975 h 381380"/>
                <a:gd name="connsiteX18" fmla="*/ 208370 w 337274"/>
                <a:gd name="connsiteY18" fmla="*/ 309626 h 381380"/>
                <a:gd name="connsiteX19" fmla="*/ 203416 w 337274"/>
                <a:gd name="connsiteY19" fmla="*/ 296608 h 381380"/>
                <a:gd name="connsiteX20" fmla="*/ 209004 w 337274"/>
                <a:gd name="connsiteY20" fmla="*/ 248221 h 381380"/>
                <a:gd name="connsiteX21" fmla="*/ 211481 w 337274"/>
                <a:gd name="connsiteY21" fmla="*/ 228981 h 381380"/>
                <a:gd name="connsiteX22" fmla="*/ 277711 w 337274"/>
                <a:gd name="connsiteY22" fmla="*/ 243332 h 38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72845139-59FD-9A41-A17C-3730BDAAA603}"/>
                </a:ext>
              </a:extLst>
            </p:cNvPr>
            <p:cNvSpPr/>
            <p:nvPr/>
          </p:nvSpPr>
          <p:spPr>
            <a:xfrm>
              <a:off x="9399396" y="2537714"/>
              <a:ext cx="166878" cy="141270"/>
            </a:xfrm>
            <a:custGeom>
              <a:avLst/>
              <a:gdLst>
                <a:gd name="connsiteX0" fmla="*/ 166878 w 166878"/>
                <a:gd name="connsiteY0" fmla="*/ 0 h 141270"/>
                <a:gd name="connsiteX1" fmla="*/ 6414 w 166878"/>
                <a:gd name="connsiteY1" fmla="*/ 140398 h 141270"/>
                <a:gd name="connsiteX2" fmla="*/ 4064 w 166878"/>
                <a:gd name="connsiteY2" fmla="*/ 126873 h 141270"/>
                <a:gd name="connsiteX3" fmla="*/ 0 w 166878"/>
                <a:gd name="connsiteY3" fmla="*/ 102616 h 141270"/>
                <a:gd name="connsiteX4" fmla="*/ 144717 w 166878"/>
                <a:gd name="connsiteY4" fmla="*/ 0 h 141270"/>
                <a:gd name="connsiteX5" fmla="*/ 166878 w 166878"/>
                <a:gd name="connsiteY5" fmla="*/ 0 h 141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1AD05E46-6DE8-AB4F-81BD-ACB8B34BDDAF}"/>
                </a:ext>
              </a:extLst>
            </p:cNvPr>
            <p:cNvSpPr/>
            <p:nvPr/>
          </p:nvSpPr>
          <p:spPr>
            <a:xfrm>
              <a:off x="9259476" y="2514439"/>
              <a:ext cx="284637" cy="150331"/>
            </a:xfrm>
            <a:custGeom>
              <a:avLst/>
              <a:gdLst>
                <a:gd name="connsiteX0" fmla="*/ 284637 w 284637"/>
                <a:gd name="connsiteY0" fmla="*/ 48928 h 150331"/>
                <a:gd name="connsiteX1" fmla="*/ 143985 w 284637"/>
                <a:gd name="connsiteY1" fmla="*/ 150084 h 150331"/>
                <a:gd name="connsiteX2" fmla="*/ 105885 w 284637"/>
                <a:gd name="connsiteY2" fmla="*/ 145956 h 150331"/>
                <a:gd name="connsiteX3" fmla="*/ 64038 w 284637"/>
                <a:gd name="connsiteY3" fmla="*/ 127796 h 150331"/>
                <a:gd name="connsiteX4" fmla="*/ 11715 w 284637"/>
                <a:gd name="connsiteY4" fmla="*/ 4733 h 150331"/>
                <a:gd name="connsiteX5" fmla="*/ 70198 w 284637"/>
                <a:gd name="connsiteY5" fmla="*/ 19084 h 150331"/>
                <a:gd name="connsiteX6" fmla="*/ 82834 w 284637"/>
                <a:gd name="connsiteY6" fmla="*/ 34831 h 150331"/>
                <a:gd name="connsiteX7" fmla="*/ 132745 w 284637"/>
                <a:gd name="connsiteY7" fmla="*/ 78900 h 150331"/>
                <a:gd name="connsiteX8" fmla="*/ 181958 w 284637"/>
                <a:gd name="connsiteY8" fmla="*/ 82520 h 150331"/>
                <a:gd name="connsiteX9" fmla="*/ 254538 w 284637"/>
                <a:gd name="connsiteY9" fmla="*/ 26958 h 150331"/>
                <a:gd name="connsiteX10" fmla="*/ 258539 w 284637"/>
                <a:gd name="connsiteY10" fmla="*/ 29878 h 150331"/>
                <a:gd name="connsiteX11" fmla="*/ 258539 w 284637"/>
                <a:gd name="connsiteY11" fmla="*/ 29878 h 150331"/>
                <a:gd name="connsiteX12" fmla="*/ 284637 w 284637"/>
                <a:gd name="connsiteY12" fmla="*/ 48928 h 15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F0B068F6-6037-F047-BBF1-0C32937BBCAA}"/>
                </a:ext>
              </a:extLst>
            </p:cNvPr>
            <p:cNvSpPr/>
            <p:nvPr/>
          </p:nvSpPr>
          <p:spPr>
            <a:xfrm>
              <a:off x="9342373" y="2528316"/>
              <a:ext cx="49910" cy="65087"/>
            </a:xfrm>
            <a:custGeom>
              <a:avLst/>
              <a:gdLst>
                <a:gd name="connsiteX0" fmla="*/ 49911 w 49910"/>
                <a:gd name="connsiteY0" fmla="*/ 65088 h 65087"/>
                <a:gd name="connsiteX1" fmla="*/ 0 w 49910"/>
                <a:gd name="connsiteY1" fmla="*/ 21018 h 65087"/>
                <a:gd name="connsiteX2" fmla="*/ 5334 w 49910"/>
                <a:gd name="connsiteY2" fmla="*/ 0 h 65087"/>
                <a:gd name="connsiteX3" fmla="*/ 5334 w 49910"/>
                <a:gd name="connsiteY3" fmla="*/ 0 h 65087"/>
                <a:gd name="connsiteX4" fmla="*/ 44196 w 49910"/>
                <a:gd name="connsiteY4" fmla="*/ 21145 h 65087"/>
                <a:gd name="connsiteX5" fmla="*/ 49911 w 49910"/>
                <a:gd name="connsiteY5" fmla="*/ 65088 h 65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lnTo>
                    <a:pt x="5334" y="0"/>
                  </a:ln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5E0F9A62-AF64-4744-8381-A1CED7191FE9}"/>
                </a:ext>
              </a:extLst>
            </p:cNvPr>
            <p:cNvSpPr/>
            <p:nvPr/>
          </p:nvSpPr>
          <p:spPr>
            <a:xfrm>
              <a:off x="9518078" y="2533586"/>
              <a:ext cx="33972" cy="29781"/>
            </a:xfrm>
            <a:custGeom>
              <a:avLst/>
              <a:gdLst>
                <a:gd name="connsiteX0" fmla="*/ 33972 w 33972"/>
                <a:gd name="connsiteY0" fmla="*/ 18352 h 29781"/>
                <a:gd name="connsiteX1" fmla="*/ 26035 w 33972"/>
                <a:gd name="connsiteY1" fmla="*/ 29782 h 29781"/>
                <a:gd name="connsiteX2" fmla="*/ 0 w 33972"/>
                <a:gd name="connsiteY2" fmla="*/ 10795 h 29781"/>
                <a:gd name="connsiteX3" fmla="*/ 0 w 33972"/>
                <a:gd name="connsiteY3" fmla="*/ 10795 h 29781"/>
                <a:gd name="connsiteX4" fmla="*/ 6286 w 33972"/>
                <a:gd name="connsiteY4" fmla="*/ 0 h 29781"/>
                <a:gd name="connsiteX5" fmla="*/ 33972 w 33972"/>
                <a:gd name="connsiteY5" fmla="*/ 18352 h 29781"/>
                <a:gd name="connsiteX6" fmla="*/ 33972 w 33972"/>
                <a:gd name="connsiteY6" fmla="*/ 18352 h 29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lnTo>
                    <a:pt x="33972" y="18352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E45A44BD-B572-6C4E-ADC2-1024A1D57CE5}"/>
                </a:ext>
              </a:extLst>
            </p:cNvPr>
            <p:cNvSpPr/>
            <p:nvPr/>
          </p:nvSpPr>
          <p:spPr>
            <a:xfrm>
              <a:off x="9520090" y="2440208"/>
              <a:ext cx="83830" cy="111665"/>
            </a:xfrm>
            <a:custGeom>
              <a:avLst/>
              <a:gdLst>
                <a:gd name="connsiteX0" fmla="*/ 83015 w 83830"/>
                <a:gd name="connsiteY0" fmla="*/ 61056 h 111665"/>
                <a:gd name="connsiteX1" fmla="*/ 40914 w 83830"/>
                <a:gd name="connsiteY1" fmla="*/ 98712 h 111665"/>
                <a:gd name="connsiteX2" fmla="*/ 31960 w 83830"/>
                <a:gd name="connsiteY2" fmla="*/ 111666 h 111665"/>
                <a:gd name="connsiteX3" fmla="*/ 31960 w 83830"/>
                <a:gd name="connsiteY3" fmla="*/ 111666 h 111665"/>
                <a:gd name="connsiteX4" fmla="*/ 4338 w 83830"/>
                <a:gd name="connsiteY4" fmla="*/ 93378 h 111665"/>
                <a:gd name="connsiteX5" fmla="*/ 8338 w 83830"/>
                <a:gd name="connsiteY5" fmla="*/ 86520 h 111665"/>
                <a:gd name="connsiteX6" fmla="*/ 718 w 83830"/>
                <a:gd name="connsiteY6" fmla="*/ 35402 h 111665"/>
                <a:gd name="connsiteX7" fmla="*/ 7513 w 83830"/>
                <a:gd name="connsiteY7" fmla="*/ 34196 h 111665"/>
                <a:gd name="connsiteX8" fmla="*/ 17482 w 83830"/>
                <a:gd name="connsiteY8" fmla="*/ 61565 h 111665"/>
                <a:gd name="connsiteX9" fmla="*/ 59583 w 83830"/>
                <a:gd name="connsiteY9" fmla="*/ 859 h 111665"/>
                <a:gd name="connsiteX10" fmla="*/ 63329 w 83830"/>
                <a:gd name="connsiteY10" fmla="*/ 2446 h 111665"/>
                <a:gd name="connsiteX11" fmla="*/ 59646 w 83830"/>
                <a:gd name="connsiteY11" fmla="*/ 25433 h 111665"/>
                <a:gd name="connsiteX12" fmla="*/ 83015 w 83830"/>
                <a:gd name="connsiteY12" fmla="*/ 61056 h 11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313B5AAF-9531-9C49-BBFD-2F52AEAD41CB}"/>
                </a:ext>
              </a:extLst>
            </p:cNvPr>
            <p:cNvSpPr/>
            <p:nvPr/>
          </p:nvSpPr>
          <p:spPr>
            <a:xfrm>
              <a:off x="9067990" y="2826020"/>
              <a:ext cx="367557" cy="462281"/>
            </a:xfrm>
            <a:custGeom>
              <a:avLst/>
              <a:gdLst>
                <a:gd name="connsiteX0" fmla="*/ 347345 w 367557"/>
                <a:gd name="connsiteY0" fmla="*/ 460994 h 462281"/>
                <a:gd name="connsiteX1" fmla="*/ 318326 w 367557"/>
                <a:gd name="connsiteY1" fmla="*/ 458327 h 462281"/>
                <a:gd name="connsiteX2" fmla="*/ 304292 w 367557"/>
                <a:gd name="connsiteY2" fmla="*/ 449310 h 462281"/>
                <a:gd name="connsiteX3" fmla="*/ 276923 w 367557"/>
                <a:gd name="connsiteY3" fmla="*/ 256016 h 462281"/>
                <a:gd name="connsiteX4" fmla="*/ 140526 w 367557"/>
                <a:gd name="connsiteY4" fmla="*/ 139049 h 462281"/>
                <a:gd name="connsiteX5" fmla="*/ 140526 w 367557"/>
                <a:gd name="connsiteY5" fmla="*/ 139049 h 462281"/>
                <a:gd name="connsiteX6" fmla="*/ 120967 w 367557"/>
                <a:gd name="connsiteY6" fmla="*/ 128444 h 462281"/>
                <a:gd name="connsiteX7" fmla="*/ 43180 w 367557"/>
                <a:gd name="connsiteY7" fmla="*/ 83359 h 462281"/>
                <a:gd name="connsiteX8" fmla="*/ 20955 w 367557"/>
                <a:gd name="connsiteY8" fmla="*/ 60055 h 462281"/>
                <a:gd name="connsiteX9" fmla="*/ 0 w 367557"/>
                <a:gd name="connsiteY9" fmla="*/ 7477 h 462281"/>
                <a:gd name="connsiteX10" fmla="*/ 235458 w 367557"/>
                <a:gd name="connsiteY10" fmla="*/ 23098 h 462281"/>
                <a:gd name="connsiteX11" fmla="*/ 298831 w 367557"/>
                <a:gd name="connsiteY11" fmla="*/ 106727 h 462281"/>
                <a:gd name="connsiteX12" fmla="*/ 337376 w 367557"/>
                <a:gd name="connsiteY12" fmla="*/ 192579 h 462281"/>
                <a:gd name="connsiteX13" fmla="*/ 366713 w 367557"/>
                <a:gd name="connsiteY13" fmla="*/ 324786 h 462281"/>
                <a:gd name="connsiteX14" fmla="*/ 347345 w 367557"/>
                <a:gd name="connsiteY14" fmla="*/ 460994 h 462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lnTo>
                    <a:pt x="140526" y="139049"/>
                  </a:ln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653BA5B9-0077-E24C-878E-FED783F731D1}"/>
                </a:ext>
              </a:extLst>
            </p:cNvPr>
            <p:cNvSpPr/>
            <p:nvPr/>
          </p:nvSpPr>
          <p:spPr>
            <a:xfrm>
              <a:off x="8935529" y="2886075"/>
              <a:ext cx="272986" cy="365823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4D98A1FB-C477-0C4E-B0E1-921590677103}"/>
                </a:ext>
              </a:extLst>
            </p:cNvPr>
            <p:cNvSpPr/>
            <p:nvPr/>
          </p:nvSpPr>
          <p:spPr>
            <a:xfrm>
              <a:off x="9384665" y="3284283"/>
              <a:ext cx="30670" cy="24797"/>
            </a:xfrm>
            <a:custGeom>
              <a:avLst/>
              <a:gdLst>
                <a:gd name="connsiteX0" fmla="*/ 30670 w 30670"/>
                <a:gd name="connsiteY0" fmla="*/ 2730 h 24797"/>
                <a:gd name="connsiteX1" fmla="*/ 22860 w 30670"/>
                <a:gd name="connsiteY1" fmla="*/ 24257 h 24797"/>
                <a:gd name="connsiteX2" fmla="*/ 0 w 30670"/>
                <a:gd name="connsiteY2" fmla="*/ 20638 h 24797"/>
                <a:gd name="connsiteX3" fmla="*/ 1715 w 30670"/>
                <a:gd name="connsiteY3" fmla="*/ 0 h 24797"/>
                <a:gd name="connsiteX4" fmla="*/ 30670 w 30670"/>
                <a:gd name="connsiteY4" fmla="*/ 2730 h 2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ADADA4E8-98D7-2845-B32E-A0D1D2894A9D}"/>
                </a:ext>
              </a:extLst>
            </p:cNvPr>
            <p:cNvSpPr/>
            <p:nvPr/>
          </p:nvSpPr>
          <p:spPr>
            <a:xfrm>
              <a:off x="9361093" y="3304984"/>
              <a:ext cx="119646" cy="44468"/>
            </a:xfrm>
            <a:custGeom>
              <a:avLst/>
              <a:gdLst>
                <a:gd name="connsiteX0" fmla="*/ 119647 w 119646"/>
                <a:gd name="connsiteY0" fmla="*/ 28766 h 44468"/>
                <a:gd name="connsiteX1" fmla="*/ 119647 w 119646"/>
                <a:gd name="connsiteY1" fmla="*/ 39878 h 44468"/>
                <a:gd name="connsiteX2" fmla="*/ 33350 w 119646"/>
                <a:gd name="connsiteY2" fmla="*/ 42799 h 44468"/>
                <a:gd name="connsiteX3" fmla="*/ 28461 w 119646"/>
                <a:gd name="connsiteY3" fmla="*/ 32322 h 44468"/>
                <a:gd name="connsiteX4" fmla="*/ 20968 w 119646"/>
                <a:gd name="connsiteY4" fmla="*/ 42799 h 44468"/>
                <a:gd name="connsiteX5" fmla="*/ 12 w 119646"/>
                <a:gd name="connsiteY5" fmla="*/ 42799 h 44468"/>
                <a:gd name="connsiteX6" fmla="*/ 23571 w 119646"/>
                <a:gd name="connsiteY6" fmla="*/ 0 h 44468"/>
                <a:gd name="connsiteX7" fmla="*/ 46431 w 119646"/>
                <a:gd name="connsiteY7" fmla="*/ 3620 h 44468"/>
                <a:gd name="connsiteX8" fmla="*/ 119647 w 119646"/>
                <a:gd name="connsiteY8" fmla="*/ 28766 h 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8E9468B0-E2A2-8C42-B0E1-6FF0BC0D0BD3}"/>
                </a:ext>
              </a:extLst>
            </p:cNvPr>
            <p:cNvSpPr/>
            <p:nvPr/>
          </p:nvSpPr>
          <p:spPr>
            <a:xfrm>
              <a:off x="8916606" y="3226816"/>
              <a:ext cx="37465" cy="36068"/>
            </a:xfrm>
            <a:custGeom>
              <a:avLst/>
              <a:gdLst>
                <a:gd name="connsiteX0" fmla="*/ 37465 w 37465"/>
                <a:gd name="connsiteY0" fmla="*/ 20447 h 36068"/>
                <a:gd name="connsiteX1" fmla="*/ 19241 w 37465"/>
                <a:gd name="connsiteY1" fmla="*/ 36068 h 36068"/>
                <a:gd name="connsiteX2" fmla="*/ 0 w 37465"/>
                <a:gd name="connsiteY2" fmla="*/ 16129 h 36068"/>
                <a:gd name="connsiteX3" fmla="*/ 18987 w 37465"/>
                <a:gd name="connsiteY3" fmla="*/ 0 h 36068"/>
                <a:gd name="connsiteX4" fmla="*/ 37465 w 37465"/>
                <a:gd name="connsiteY4" fmla="*/ 20447 h 36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B0F62AB0-FFB5-0D46-8924-C49757CD3C89}"/>
                </a:ext>
              </a:extLst>
            </p:cNvPr>
            <p:cNvSpPr/>
            <p:nvPr/>
          </p:nvSpPr>
          <p:spPr>
            <a:xfrm>
              <a:off x="8876410" y="3240092"/>
              <a:ext cx="117347" cy="83878"/>
            </a:xfrm>
            <a:custGeom>
              <a:avLst/>
              <a:gdLst>
                <a:gd name="connsiteX0" fmla="*/ 117348 w 117347"/>
                <a:gd name="connsiteY0" fmla="*/ 83879 h 83878"/>
                <a:gd name="connsiteX1" fmla="*/ 63119 w 117347"/>
                <a:gd name="connsiteY1" fmla="*/ 83879 h 83878"/>
                <a:gd name="connsiteX2" fmla="*/ 29146 w 117347"/>
                <a:gd name="connsiteY2" fmla="*/ 51875 h 83878"/>
                <a:gd name="connsiteX3" fmla="*/ 36005 w 117347"/>
                <a:gd name="connsiteY3" fmla="*/ 35873 h 83878"/>
                <a:gd name="connsiteX4" fmla="*/ 14415 w 117347"/>
                <a:gd name="connsiteY4" fmla="*/ 33269 h 83878"/>
                <a:gd name="connsiteX5" fmla="*/ 0 w 117347"/>
                <a:gd name="connsiteY5" fmla="*/ 14283 h 83878"/>
                <a:gd name="connsiteX6" fmla="*/ 40195 w 117347"/>
                <a:gd name="connsiteY6" fmla="*/ 2916 h 83878"/>
                <a:gd name="connsiteX7" fmla="*/ 59436 w 117347"/>
                <a:gd name="connsiteY7" fmla="*/ 22855 h 83878"/>
                <a:gd name="connsiteX8" fmla="*/ 82042 w 117347"/>
                <a:gd name="connsiteY8" fmla="*/ 67559 h 83878"/>
                <a:gd name="connsiteX9" fmla="*/ 111443 w 117347"/>
                <a:gd name="connsiteY9" fmla="*/ 67559 h 83878"/>
                <a:gd name="connsiteX10" fmla="*/ 117348 w 117347"/>
                <a:gd name="connsiteY10" fmla="*/ 83879 h 8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8912CA6F-71A0-A843-8C8A-19B6BC97FE12}"/>
                </a:ext>
              </a:extLst>
            </p:cNvPr>
            <p:cNvSpPr/>
            <p:nvPr/>
          </p:nvSpPr>
          <p:spPr>
            <a:xfrm>
              <a:off x="9220961" y="2695380"/>
              <a:ext cx="68706" cy="33468"/>
            </a:xfrm>
            <a:custGeom>
              <a:avLst/>
              <a:gdLst>
                <a:gd name="connsiteX0" fmla="*/ 68707 w 68706"/>
                <a:gd name="connsiteY0" fmla="*/ 15816 h 33468"/>
                <a:gd name="connsiteX1" fmla="*/ 64262 w 68706"/>
                <a:gd name="connsiteY1" fmla="*/ 33469 h 33468"/>
                <a:gd name="connsiteX2" fmla="*/ 0 w 68706"/>
                <a:gd name="connsiteY2" fmla="*/ 20769 h 33468"/>
                <a:gd name="connsiteX3" fmla="*/ 2477 w 68706"/>
                <a:gd name="connsiteY3" fmla="*/ 1528 h 33468"/>
                <a:gd name="connsiteX4" fmla="*/ 68707 w 68706"/>
                <a:gd name="connsiteY4" fmla="*/ 15816 h 33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CC214D10-1992-AE4E-9CB1-79AA39FC5846}"/>
                </a:ext>
              </a:extLst>
            </p:cNvPr>
            <p:cNvSpPr/>
            <p:nvPr/>
          </p:nvSpPr>
          <p:spPr>
            <a:xfrm>
              <a:off x="9215250" y="2714294"/>
              <a:ext cx="69973" cy="75514"/>
            </a:xfrm>
            <a:custGeom>
              <a:avLst/>
              <a:gdLst>
                <a:gd name="connsiteX0" fmla="*/ 69973 w 69973"/>
                <a:gd name="connsiteY0" fmla="*/ 14554 h 75514"/>
                <a:gd name="connsiteX1" fmla="*/ 59306 w 69973"/>
                <a:gd name="connsiteY1" fmla="*/ 62243 h 75514"/>
                <a:gd name="connsiteX2" fmla="*/ 50860 w 69973"/>
                <a:gd name="connsiteY2" fmla="*/ 72212 h 75514"/>
                <a:gd name="connsiteX3" fmla="*/ 34668 w 69973"/>
                <a:gd name="connsiteY3" fmla="*/ 75514 h 75514"/>
                <a:gd name="connsiteX4" fmla="*/ 7807 w 69973"/>
                <a:gd name="connsiteY4" fmla="*/ 65545 h 75514"/>
                <a:gd name="connsiteX5" fmla="*/ 5076 w 69973"/>
                <a:gd name="connsiteY5" fmla="*/ 63195 h 75514"/>
                <a:gd name="connsiteX6" fmla="*/ 123 w 69973"/>
                <a:gd name="connsiteY6" fmla="*/ 50178 h 75514"/>
                <a:gd name="connsiteX7" fmla="*/ 5711 w 69973"/>
                <a:gd name="connsiteY7" fmla="*/ 1791 h 75514"/>
                <a:gd name="connsiteX8" fmla="*/ 69973 w 69973"/>
                <a:gd name="connsiteY8" fmla="*/ 14554 h 75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7827CFC0-26A8-3F4A-9194-0F5AE29484DF}"/>
                </a:ext>
              </a:extLst>
            </p:cNvPr>
            <p:cNvSpPr/>
            <p:nvPr/>
          </p:nvSpPr>
          <p:spPr>
            <a:xfrm>
              <a:off x="9573006" y="2135123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D9FEF744-AF31-A14F-926D-01D4109F9433}"/>
                </a:ext>
              </a:extLst>
            </p:cNvPr>
            <p:cNvSpPr/>
            <p:nvPr/>
          </p:nvSpPr>
          <p:spPr>
            <a:xfrm>
              <a:off x="9573006" y="2099945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90F0512-0D4A-5D49-BD70-3023C1E6903D}"/>
                </a:ext>
              </a:extLst>
            </p:cNvPr>
            <p:cNvSpPr/>
            <p:nvPr/>
          </p:nvSpPr>
          <p:spPr>
            <a:xfrm>
              <a:off x="9573006" y="2064766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4" name="Freeform 343">
              <a:extLst>
                <a:ext uri="{FF2B5EF4-FFF2-40B4-BE49-F238E27FC236}">
                  <a16:creationId xmlns:a16="http://schemas.microsoft.com/office/drawing/2014/main" id="{377D808C-2A80-AE42-92C4-D20CC6C50103}"/>
                </a:ext>
              </a:extLst>
            </p:cNvPr>
            <p:cNvSpPr/>
            <p:nvPr/>
          </p:nvSpPr>
          <p:spPr>
            <a:xfrm>
              <a:off x="9573006" y="2029586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5" name="Freeform 344">
              <a:extLst>
                <a:ext uri="{FF2B5EF4-FFF2-40B4-BE49-F238E27FC236}">
                  <a16:creationId xmlns:a16="http://schemas.microsoft.com/office/drawing/2014/main" id="{EF4F524B-3409-7E4B-9B39-789165B8AE65}"/>
                </a:ext>
              </a:extLst>
            </p:cNvPr>
            <p:cNvSpPr/>
            <p:nvPr/>
          </p:nvSpPr>
          <p:spPr>
            <a:xfrm>
              <a:off x="9585452" y="2015807"/>
              <a:ext cx="47752" cy="17335"/>
            </a:xfrm>
            <a:custGeom>
              <a:avLst/>
              <a:gdLst>
                <a:gd name="connsiteX0" fmla="*/ 47752 w 47752"/>
                <a:gd name="connsiteY0" fmla="*/ 508 h 17335"/>
                <a:gd name="connsiteX1" fmla="*/ 47752 w 47752"/>
                <a:gd name="connsiteY1" fmla="*/ 17335 h 17335"/>
                <a:gd name="connsiteX2" fmla="*/ 0 w 47752"/>
                <a:gd name="connsiteY2" fmla="*/ 0 h 17335"/>
                <a:gd name="connsiteX3" fmla="*/ 46355 w 47752"/>
                <a:gd name="connsiteY3" fmla="*/ 0 h 17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6" name="Freeform 345">
              <a:extLst>
                <a:ext uri="{FF2B5EF4-FFF2-40B4-BE49-F238E27FC236}">
                  <a16:creationId xmlns:a16="http://schemas.microsoft.com/office/drawing/2014/main" id="{81FE87F0-8F41-F74D-827A-807C85389863}"/>
                </a:ext>
              </a:extLst>
            </p:cNvPr>
            <p:cNvSpPr/>
            <p:nvPr/>
          </p:nvSpPr>
          <p:spPr>
            <a:xfrm>
              <a:off x="9713468" y="2528316"/>
              <a:ext cx="108584" cy="34353"/>
            </a:xfrm>
            <a:custGeom>
              <a:avLst/>
              <a:gdLst>
                <a:gd name="connsiteX0" fmla="*/ 108585 w 108584"/>
                <a:gd name="connsiteY0" fmla="*/ 7048 h 34353"/>
                <a:gd name="connsiteX1" fmla="*/ 106299 w 108584"/>
                <a:gd name="connsiteY1" fmla="*/ 27114 h 34353"/>
                <a:gd name="connsiteX2" fmla="*/ 105410 w 108584"/>
                <a:gd name="connsiteY2" fmla="*/ 34354 h 34353"/>
                <a:gd name="connsiteX3" fmla="*/ 43307 w 108584"/>
                <a:gd name="connsiteY3" fmla="*/ 28829 h 34353"/>
                <a:gd name="connsiteX4" fmla="*/ 0 w 108584"/>
                <a:gd name="connsiteY4" fmla="*/ 10223 h 34353"/>
                <a:gd name="connsiteX5" fmla="*/ 50673 w 108584"/>
                <a:gd name="connsiteY5" fmla="*/ 0 h 34353"/>
                <a:gd name="connsiteX6" fmla="*/ 108585 w 108584"/>
                <a:gd name="connsiteY6" fmla="*/ 7048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E66D602C-3DC3-AD40-81AE-8CA561DB5779}"/>
                </a:ext>
              </a:extLst>
            </p:cNvPr>
            <p:cNvSpPr/>
            <p:nvPr/>
          </p:nvSpPr>
          <p:spPr>
            <a:xfrm>
              <a:off x="9680804" y="2481994"/>
              <a:ext cx="99946" cy="69421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8" name="Freeform 347">
              <a:extLst>
                <a:ext uri="{FF2B5EF4-FFF2-40B4-BE49-F238E27FC236}">
                  <a16:creationId xmlns:a16="http://schemas.microsoft.com/office/drawing/2014/main" id="{ACF18368-8BF2-9141-BF82-24AC44B2FBBE}"/>
                </a:ext>
              </a:extLst>
            </p:cNvPr>
            <p:cNvSpPr/>
            <p:nvPr/>
          </p:nvSpPr>
          <p:spPr>
            <a:xfrm>
              <a:off x="9775063" y="2472880"/>
              <a:ext cx="219455" cy="84462"/>
            </a:xfrm>
            <a:custGeom>
              <a:avLst/>
              <a:gdLst>
                <a:gd name="connsiteX0" fmla="*/ 219456 w 219455"/>
                <a:gd name="connsiteY0" fmla="*/ 64389 h 84462"/>
                <a:gd name="connsiteX1" fmla="*/ 162751 w 219455"/>
                <a:gd name="connsiteY1" fmla="*/ 78613 h 84462"/>
                <a:gd name="connsiteX2" fmla="*/ 0 w 219455"/>
                <a:gd name="connsiteY2" fmla="*/ 76771 h 84462"/>
                <a:gd name="connsiteX3" fmla="*/ 5397 w 219455"/>
                <a:gd name="connsiteY3" fmla="*/ 46418 h 84462"/>
                <a:gd name="connsiteX4" fmla="*/ 183261 w 219455"/>
                <a:gd name="connsiteY4" fmla="*/ 0 h 84462"/>
                <a:gd name="connsiteX5" fmla="*/ 219456 w 219455"/>
                <a:gd name="connsiteY5" fmla="*/ 64389 h 84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3AA34A6C-3975-2A40-A4AA-C6167AA438EC}"/>
                </a:ext>
              </a:extLst>
            </p:cNvPr>
            <p:cNvSpPr/>
            <p:nvPr/>
          </p:nvSpPr>
          <p:spPr>
            <a:xfrm>
              <a:off x="9937813" y="2488183"/>
              <a:ext cx="148399" cy="7448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0" name="Freeform 349">
              <a:extLst>
                <a:ext uri="{FF2B5EF4-FFF2-40B4-BE49-F238E27FC236}">
                  <a16:creationId xmlns:a16="http://schemas.microsoft.com/office/drawing/2014/main" id="{9FE6175D-AECE-6747-816D-C16B846F5F8E}"/>
                </a:ext>
              </a:extLst>
            </p:cNvPr>
            <p:cNvSpPr/>
            <p:nvPr/>
          </p:nvSpPr>
          <p:spPr>
            <a:xfrm>
              <a:off x="9972040" y="2315845"/>
              <a:ext cx="82041" cy="75858"/>
            </a:xfrm>
            <a:custGeom>
              <a:avLst/>
              <a:gdLst>
                <a:gd name="connsiteX0" fmla="*/ 82042 w 82041"/>
                <a:gd name="connsiteY0" fmla="*/ 38671 h 75858"/>
                <a:gd name="connsiteX1" fmla="*/ 81026 w 82041"/>
                <a:gd name="connsiteY1" fmla="*/ 37401 h 75858"/>
                <a:gd name="connsiteX2" fmla="*/ 58991 w 82041"/>
                <a:gd name="connsiteY2" fmla="*/ 54610 h 75858"/>
                <a:gd name="connsiteX3" fmla="*/ 31750 w 82041"/>
                <a:gd name="connsiteY3" fmla="*/ 32957 h 75858"/>
                <a:gd name="connsiteX4" fmla="*/ 69786 w 82041"/>
                <a:gd name="connsiteY4" fmla="*/ 1270 h 75858"/>
                <a:gd name="connsiteX5" fmla="*/ 68707 w 82041"/>
                <a:gd name="connsiteY5" fmla="*/ 0 h 75858"/>
                <a:gd name="connsiteX6" fmla="*/ 30416 w 82041"/>
                <a:gd name="connsiteY6" fmla="*/ 31877 h 75858"/>
                <a:gd name="connsiteX7" fmla="*/ 29972 w 82041"/>
                <a:gd name="connsiteY7" fmla="*/ 31496 h 75858"/>
                <a:gd name="connsiteX8" fmla="*/ 0 w 82041"/>
                <a:gd name="connsiteY8" fmla="*/ 59055 h 75858"/>
                <a:gd name="connsiteX9" fmla="*/ 10795 w 82041"/>
                <a:gd name="connsiteY9" fmla="*/ 70929 h 75858"/>
                <a:gd name="connsiteX10" fmla="*/ 45974 w 82041"/>
                <a:gd name="connsiteY10" fmla="*/ 74485 h 75858"/>
                <a:gd name="connsiteX11" fmla="*/ 60389 w 82041"/>
                <a:gd name="connsiteY11" fmla="*/ 55689 h 75858"/>
                <a:gd name="connsiteX12" fmla="*/ 60325 w 82041"/>
                <a:gd name="connsiteY12" fmla="*/ 55626 h 75858"/>
                <a:gd name="connsiteX13" fmla="*/ 82042 w 82041"/>
                <a:gd name="connsiteY13" fmla="*/ 38671 h 7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1" name="Freeform 350">
              <a:extLst>
                <a:ext uri="{FF2B5EF4-FFF2-40B4-BE49-F238E27FC236}">
                  <a16:creationId xmlns:a16="http://schemas.microsoft.com/office/drawing/2014/main" id="{21E7FC53-90E9-6046-AE9C-627354C2D174}"/>
                </a:ext>
              </a:extLst>
            </p:cNvPr>
            <p:cNvSpPr/>
            <p:nvPr/>
          </p:nvSpPr>
          <p:spPr>
            <a:xfrm>
              <a:off x="8504110" y="2403030"/>
              <a:ext cx="420116" cy="116268"/>
            </a:xfrm>
            <a:custGeom>
              <a:avLst/>
              <a:gdLst>
                <a:gd name="connsiteX0" fmla="*/ 420116 w 420116"/>
                <a:gd name="connsiteY0" fmla="*/ 12383 h 116268"/>
                <a:gd name="connsiteX1" fmla="*/ 418402 w 420116"/>
                <a:gd name="connsiteY1" fmla="*/ 92012 h 116268"/>
                <a:gd name="connsiteX2" fmla="*/ 229045 w 420116"/>
                <a:gd name="connsiteY2" fmla="*/ 114046 h 116268"/>
                <a:gd name="connsiteX3" fmla="*/ 198755 w 420116"/>
                <a:gd name="connsiteY3" fmla="*/ 116268 h 116268"/>
                <a:gd name="connsiteX4" fmla="*/ 168466 w 420116"/>
                <a:gd name="connsiteY4" fmla="*/ 114046 h 116268"/>
                <a:gd name="connsiteX5" fmla="*/ 17526 w 420116"/>
                <a:gd name="connsiteY5" fmla="*/ 92012 h 116268"/>
                <a:gd name="connsiteX6" fmla="*/ 0 w 420116"/>
                <a:gd name="connsiteY6" fmla="*/ 0 h 116268"/>
                <a:gd name="connsiteX7" fmla="*/ 198755 w 420116"/>
                <a:gd name="connsiteY7" fmla="*/ 101283 h 116268"/>
                <a:gd name="connsiteX8" fmla="*/ 420116 w 420116"/>
                <a:gd name="connsiteY8" fmla="*/ 12383 h 11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2" name="Freeform 351">
              <a:extLst>
                <a:ext uri="{FF2B5EF4-FFF2-40B4-BE49-F238E27FC236}">
                  <a16:creationId xmlns:a16="http://schemas.microsoft.com/office/drawing/2014/main" id="{3B5263C9-5EDD-6246-8042-043965787642}"/>
                </a:ext>
              </a:extLst>
            </p:cNvPr>
            <p:cNvSpPr/>
            <p:nvPr/>
          </p:nvSpPr>
          <p:spPr>
            <a:xfrm>
              <a:off x="9347009" y="2426716"/>
              <a:ext cx="63" cy="190"/>
            </a:xfrm>
            <a:custGeom>
              <a:avLst/>
              <a:gdLst>
                <a:gd name="connsiteX0" fmla="*/ 64 w 63"/>
                <a:gd name="connsiteY0" fmla="*/ 0 h 190"/>
                <a:gd name="connsiteX1" fmla="*/ 0 w 63"/>
                <a:gd name="connsiteY1" fmla="*/ 190 h 190"/>
                <a:gd name="connsiteX2" fmla="*/ 64 w 63"/>
                <a:gd name="connsiteY2" fmla="*/ 0 h 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3" name="Freeform 352">
              <a:extLst>
                <a:ext uri="{FF2B5EF4-FFF2-40B4-BE49-F238E27FC236}">
                  <a16:creationId xmlns:a16="http://schemas.microsoft.com/office/drawing/2014/main" id="{2A8DCA3B-AAC1-AB44-B4E4-1CAD23D1451D}"/>
                </a:ext>
              </a:extLst>
            </p:cNvPr>
            <p:cNvSpPr/>
            <p:nvPr/>
          </p:nvSpPr>
          <p:spPr>
            <a:xfrm>
              <a:off x="9411334" y="2704147"/>
              <a:ext cx="384873" cy="81978"/>
            </a:xfrm>
            <a:custGeom>
              <a:avLst/>
              <a:gdLst>
                <a:gd name="connsiteX0" fmla="*/ 384873 w 384873"/>
                <a:gd name="connsiteY0" fmla="*/ 1968 h 81978"/>
                <a:gd name="connsiteX1" fmla="*/ 373824 w 384873"/>
                <a:gd name="connsiteY1" fmla="*/ 57785 h 81978"/>
                <a:gd name="connsiteX2" fmla="*/ 222885 w 384873"/>
                <a:gd name="connsiteY2" fmla="*/ 79756 h 81978"/>
                <a:gd name="connsiteX3" fmla="*/ 192596 w 384873"/>
                <a:gd name="connsiteY3" fmla="*/ 81979 h 81978"/>
                <a:gd name="connsiteX4" fmla="*/ 162243 w 384873"/>
                <a:gd name="connsiteY4" fmla="*/ 79756 h 81978"/>
                <a:gd name="connsiteX5" fmla="*/ 11367 w 384873"/>
                <a:gd name="connsiteY5" fmla="*/ 57785 h 81978"/>
                <a:gd name="connsiteX6" fmla="*/ 0 w 384873"/>
                <a:gd name="connsiteY6" fmla="*/ 0 h 81978"/>
                <a:gd name="connsiteX7" fmla="*/ 192596 w 384873"/>
                <a:gd name="connsiteY7" fmla="*/ 68389 h 81978"/>
                <a:gd name="connsiteX8" fmla="*/ 384873 w 384873"/>
                <a:gd name="connsiteY8" fmla="*/ 1968 h 8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4" name="Freeform 353">
              <a:extLst>
                <a:ext uri="{FF2B5EF4-FFF2-40B4-BE49-F238E27FC236}">
                  <a16:creationId xmlns:a16="http://schemas.microsoft.com/office/drawing/2014/main" id="{FCE860F6-AC86-DB48-ACC6-DA47F6BE0FE2}"/>
                </a:ext>
              </a:extLst>
            </p:cNvPr>
            <p:cNvSpPr/>
            <p:nvPr/>
          </p:nvSpPr>
          <p:spPr>
            <a:xfrm>
              <a:off x="9387797" y="2777186"/>
              <a:ext cx="109659" cy="61589"/>
            </a:xfrm>
            <a:custGeom>
              <a:avLst/>
              <a:gdLst>
                <a:gd name="connsiteX0" fmla="*/ 1185 w 109659"/>
                <a:gd name="connsiteY0" fmla="*/ 6971 h 61589"/>
                <a:gd name="connsiteX1" fmla="*/ 79227 w 109659"/>
                <a:gd name="connsiteY1" fmla="*/ 57517 h 61589"/>
                <a:gd name="connsiteX2" fmla="*/ 105707 w 109659"/>
                <a:gd name="connsiteY2" fmla="*/ 61581 h 61589"/>
                <a:gd name="connsiteX3" fmla="*/ 105707 w 109659"/>
                <a:gd name="connsiteY3" fmla="*/ 53390 h 61589"/>
                <a:gd name="connsiteX4" fmla="*/ 24617 w 109659"/>
                <a:gd name="connsiteY4" fmla="*/ 19862 h 61589"/>
                <a:gd name="connsiteX5" fmla="*/ 7028 w 109659"/>
                <a:gd name="connsiteY5" fmla="*/ 1193 h 61589"/>
                <a:gd name="connsiteX6" fmla="*/ 1249 w 109659"/>
                <a:gd name="connsiteY6" fmla="*/ 1193 h 61589"/>
                <a:gd name="connsiteX7" fmla="*/ 1185 w 109659"/>
                <a:gd name="connsiteY7" fmla="*/ 6971 h 61589"/>
                <a:gd name="connsiteX8" fmla="*/ 1185 w 109659"/>
                <a:gd name="connsiteY8" fmla="*/ 6971 h 6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lnTo>
                    <a:pt x="1185" y="69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5" name="Freeform 354">
              <a:extLst>
                <a:ext uri="{FF2B5EF4-FFF2-40B4-BE49-F238E27FC236}">
                  <a16:creationId xmlns:a16="http://schemas.microsoft.com/office/drawing/2014/main" id="{232A82C9-D42D-3D4C-9520-0825C2E56544}"/>
                </a:ext>
              </a:extLst>
            </p:cNvPr>
            <p:cNvSpPr/>
            <p:nvPr/>
          </p:nvSpPr>
          <p:spPr>
            <a:xfrm>
              <a:off x="9452110" y="2845921"/>
              <a:ext cx="60141" cy="17123"/>
            </a:xfrm>
            <a:custGeom>
              <a:avLst/>
              <a:gdLst>
                <a:gd name="connsiteX0" fmla="*/ 2976 w 60141"/>
                <a:gd name="connsiteY0" fmla="*/ 8150 h 17123"/>
                <a:gd name="connsiteX1" fmla="*/ 56189 w 60141"/>
                <a:gd name="connsiteY1" fmla="*/ 17040 h 17123"/>
                <a:gd name="connsiteX2" fmla="*/ 56189 w 60141"/>
                <a:gd name="connsiteY2" fmla="*/ 8848 h 17123"/>
                <a:gd name="connsiteX3" fmla="*/ 5198 w 60141"/>
                <a:gd name="connsiteY3" fmla="*/ 212 h 17123"/>
                <a:gd name="connsiteX4" fmla="*/ 182 w 60141"/>
                <a:gd name="connsiteY4" fmla="*/ 3070 h 17123"/>
                <a:gd name="connsiteX5" fmla="*/ 2976 w 60141"/>
                <a:gd name="connsiteY5" fmla="*/ 8150 h 17123"/>
                <a:gd name="connsiteX6" fmla="*/ 2976 w 60141"/>
                <a:gd name="connsiteY6" fmla="*/ 8150 h 1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lnTo>
                    <a:pt x="2976" y="815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6" name="Freeform 355">
              <a:extLst>
                <a:ext uri="{FF2B5EF4-FFF2-40B4-BE49-F238E27FC236}">
                  <a16:creationId xmlns:a16="http://schemas.microsoft.com/office/drawing/2014/main" id="{91819207-9E63-634B-965D-4DDB6EFA01AC}"/>
                </a:ext>
              </a:extLst>
            </p:cNvPr>
            <p:cNvSpPr/>
            <p:nvPr/>
          </p:nvSpPr>
          <p:spPr>
            <a:xfrm>
              <a:off x="9790491" y="2258754"/>
              <a:ext cx="59596" cy="52199"/>
            </a:xfrm>
            <a:custGeom>
              <a:avLst/>
              <a:gdLst>
                <a:gd name="connsiteX0" fmla="*/ 3050 w 59596"/>
                <a:gd name="connsiteY0" fmla="*/ 8069 h 52199"/>
                <a:gd name="connsiteX1" fmla="*/ 52008 w 59596"/>
                <a:gd name="connsiteY1" fmla="*/ 50169 h 52199"/>
                <a:gd name="connsiteX2" fmla="*/ 59057 w 59596"/>
                <a:gd name="connsiteY2" fmla="*/ 46041 h 52199"/>
                <a:gd name="connsiteX3" fmla="*/ 5145 w 59596"/>
                <a:gd name="connsiteY3" fmla="*/ 194 h 52199"/>
                <a:gd name="connsiteX4" fmla="*/ 129 w 59596"/>
                <a:gd name="connsiteY4" fmla="*/ 3052 h 52199"/>
                <a:gd name="connsiteX5" fmla="*/ 3050 w 59596"/>
                <a:gd name="connsiteY5" fmla="*/ 8069 h 52199"/>
                <a:gd name="connsiteX6" fmla="*/ 3050 w 59596"/>
                <a:gd name="connsiteY6" fmla="*/ 8069 h 52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lnTo>
                    <a:pt x="3050" y="806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7" name="Freeform 356">
              <a:extLst>
                <a:ext uri="{FF2B5EF4-FFF2-40B4-BE49-F238E27FC236}">
                  <a16:creationId xmlns:a16="http://schemas.microsoft.com/office/drawing/2014/main" id="{B39FEAE9-729F-9342-B4EE-8FE4C9C7B055}"/>
                </a:ext>
              </a:extLst>
            </p:cNvPr>
            <p:cNvSpPr/>
            <p:nvPr/>
          </p:nvSpPr>
          <p:spPr>
            <a:xfrm>
              <a:off x="9800791" y="2236615"/>
              <a:ext cx="35508" cy="25849"/>
            </a:xfrm>
            <a:custGeom>
              <a:avLst/>
              <a:gdLst>
                <a:gd name="connsiteX0" fmla="*/ 2973 w 35508"/>
                <a:gd name="connsiteY0" fmla="*/ 8046 h 25849"/>
                <a:gd name="connsiteX1" fmla="*/ 28564 w 35508"/>
                <a:gd name="connsiteY1" fmla="*/ 24683 h 25849"/>
                <a:gd name="connsiteX2" fmla="*/ 34342 w 35508"/>
                <a:gd name="connsiteY2" fmla="*/ 24683 h 25849"/>
                <a:gd name="connsiteX3" fmla="*/ 34342 w 35508"/>
                <a:gd name="connsiteY3" fmla="*/ 18905 h 25849"/>
                <a:gd name="connsiteX4" fmla="*/ 5132 w 35508"/>
                <a:gd name="connsiteY4" fmla="*/ 172 h 25849"/>
                <a:gd name="connsiteX5" fmla="*/ 115 w 35508"/>
                <a:gd name="connsiteY5" fmla="*/ 3030 h 25849"/>
                <a:gd name="connsiteX6" fmla="*/ 2973 w 35508"/>
                <a:gd name="connsiteY6" fmla="*/ 8046 h 25849"/>
                <a:gd name="connsiteX7" fmla="*/ 2973 w 35508"/>
                <a:gd name="connsiteY7" fmla="*/ 8046 h 2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lnTo>
                    <a:pt x="2973" y="804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8" name="Freeform 357">
              <a:extLst>
                <a:ext uri="{FF2B5EF4-FFF2-40B4-BE49-F238E27FC236}">
                  <a16:creationId xmlns:a16="http://schemas.microsoft.com/office/drawing/2014/main" id="{1B71DF9C-1EB8-5D4B-9978-3CDBA45BEC44}"/>
                </a:ext>
              </a:extLst>
            </p:cNvPr>
            <p:cNvSpPr/>
            <p:nvPr/>
          </p:nvSpPr>
          <p:spPr>
            <a:xfrm>
              <a:off x="8305038" y="2340800"/>
              <a:ext cx="76707" cy="76708"/>
            </a:xfrm>
            <a:custGeom>
              <a:avLst/>
              <a:gdLst>
                <a:gd name="connsiteX0" fmla="*/ 76708 w 76707"/>
                <a:gd name="connsiteY0" fmla="*/ 38354 h 76708"/>
                <a:gd name="connsiteX1" fmla="*/ 38354 w 76707"/>
                <a:gd name="connsiteY1" fmla="*/ 76708 h 76708"/>
                <a:gd name="connsiteX2" fmla="*/ -1 w 76707"/>
                <a:gd name="connsiteY2" fmla="*/ 38354 h 76708"/>
                <a:gd name="connsiteX3" fmla="*/ 38354 w 76707"/>
                <a:gd name="connsiteY3" fmla="*/ 0 h 76708"/>
                <a:gd name="connsiteX4" fmla="*/ 76708 w 76707"/>
                <a:gd name="connsiteY4" fmla="*/ 38354 h 7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9" name="Freeform 358">
              <a:extLst>
                <a:ext uri="{FF2B5EF4-FFF2-40B4-BE49-F238E27FC236}">
                  <a16:creationId xmlns:a16="http://schemas.microsoft.com/office/drawing/2014/main" id="{27058128-2B18-BC45-A8B6-CCB9B65E4780}"/>
                </a:ext>
              </a:extLst>
            </p:cNvPr>
            <p:cNvSpPr/>
            <p:nvPr/>
          </p:nvSpPr>
          <p:spPr>
            <a:xfrm>
              <a:off x="8380851" y="2764461"/>
              <a:ext cx="178113" cy="245420"/>
            </a:xfrm>
            <a:custGeom>
              <a:avLst/>
              <a:gdLst>
                <a:gd name="connsiteX0" fmla="*/ 164979 w 178113"/>
                <a:gd name="connsiteY0" fmla="*/ 126185 h 245420"/>
                <a:gd name="connsiteX1" fmla="*/ 124466 w 178113"/>
                <a:gd name="connsiteY1" fmla="*/ 71321 h 245420"/>
                <a:gd name="connsiteX2" fmla="*/ 74301 w 178113"/>
                <a:gd name="connsiteY2" fmla="*/ 16521 h 245420"/>
                <a:gd name="connsiteX3" fmla="*/ 57346 w 178113"/>
                <a:gd name="connsiteY3" fmla="*/ 2424 h 245420"/>
                <a:gd name="connsiteX4" fmla="*/ 21850 w 178113"/>
                <a:gd name="connsiteY4" fmla="*/ 8266 h 245420"/>
                <a:gd name="connsiteX5" fmla="*/ 6 w 178113"/>
                <a:gd name="connsiteY5" fmla="*/ 52081 h 245420"/>
                <a:gd name="connsiteX6" fmla="*/ 23247 w 178113"/>
                <a:gd name="connsiteY6" fmla="*/ 95197 h 245420"/>
                <a:gd name="connsiteX7" fmla="*/ 59505 w 178113"/>
                <a:gd name="connsiteY7" fmla="*/ 110691 h 245420"/>
                <a:gd name="connsiteX8" fmla="*/ 133419 w 178113"/>
                <a:gd name="connsiteY8" fmla="*/ 201242 h 245420"/>
                <a:gd name="connsiteX9" fmla="*/ 139007 w 178113"/>
                <a:gd name="connsiteY9" fmla="*/ 227277 h 245420"/>
                <a:gd name="connsiteX10" fmla="*/ 157422 w 178113"/>
                <a:gd name="connsiteY10" fmla="*/ 245057 h 245420"/>
                <a:gd name="connsiteX11" fmla="*/ 164979 w 178113"/>
                <a:gd name="connsiteY11" fmla="*/ 126185 h 24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65C53F2C-120D-DA42-A4B2-BE47B6DCA65E}"/>
              </a:ext>
            </a:extLst>
          </p:cNvPr>
          <p:cNvGrpSpPr/>
          <p:nvPr/>
        </p:nvGrpSpPr>
        <p:grpSpPr>
          <a:xfrm>
            <a:off x="1145149" y="2834945"/>
            <a:ext cx="1687163" cy="1020414"/>
            <a:chOff x="1860677" y="1980183"/>
            <a:chExt cx="2249551" cy="1360552"/>
          </a:xfrm>
        </p:grpSpPr>
        <p:sp>
          <p:nvSpPr>
            <p:cNvPr id="361" name="Freeform 360">
              <a:extLst>
                <a:ext uri="{FF2B5EF4-FFF2-40B4-BE49-F238E27FC236}">
                  <a16:creationId xmlns:a16="http://schemas.microsoft.com/office/drawing/2014/main" id="{534EA338-D63F-D347-9AE5-C0A5D790ECB8}"/>
                </a:ext>
              </a:extLst>
            </p:cNvPr>
            <p:cNvSpPr/>
            <p:nvPr/>
          </p:nvSpPr>
          <p:spPr>
            <a:xfrm>
              <a:off x="2573745" y="2077507"/>
              <a:ext cx="531416" cy="267753"/>
            </a:xfrm>
            <a:custGeom>
              <a:avLst/>
              <a:gdLst>
                <a:gd name="connsiteX0" fmla="*/ 320648 w 531416"/>
                <a:gd name="connsiteY0" fmla="*/ 262594 h 267753"/>
                <a:gd name="connsiteX1" fmla="*/ 83793 w 531416"/>
                <a:gd name="connsiteY1" fmla="*/ 217700 h 267753"/>
                <a:gd name="connsiteX2" fmla="*/ 4164 w 531416"/>
                <a:gd name="connsiteY2" fmla="*/ 126514 h 267753"/>
                <a:gd name="connsiteX3" fmla="*/ 43979 w 531416"/>
                <a:gd name="connsiteY3" fmla="*/ 20342 h 267753"/>
                <a:gd name="connsiteX4" fmla="*/ 143293 w 531416"/>
                <a:gd name="connsiteY4" fmla="*/ 30438 h 267753"/>
                <a:gd name="connsiteX5" fmla="*/ 240321 w 531416"/>
                <a:gd name="connsiteY5" fmla="*/ 62506 h 267753"/>
                <a:gd name="connsiteX6" fmla="*/ 418184 w 531416"/>
                <a:gd name="connsiteY6" fmla="*/ 85 h 267753"/>
                <a:gd name="connsiteX7" fmla="*/ 522388 w 531416"/>
                <a:gd name="connsiteY7" fmla="*/ 141373 h 267753"/>
                <a:gd name="connsiteX8" fmla="*/ 320648 w 531416"/>
                <a:gd name="connsiteY8" fmla="*/ 262594 h 26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2" name="Freeform 361">
              <a:extLst>
                <a:ext uri="{FF2B5EF4-FFF2-40B4-BE49-F238E27FC236}">
                  <a16:creationId xmlns:a16="http://schemas.microsoft.com/office/drawing/2014/main" id="{BD816244-420C-1C43-98CF-3FE3D98C2998}"/>
                </a:ext>
              </a:extLst>
            </p:cNvPr>
            <p:cNvSpPr/>
            <p:nvPr/>
          </p:nvSpPr>
          <p:spPr>
            <a:xfrm>
              <a:off x="1977886" y="2144471"/>
              <a:ext cx="2125738" cy="1160068"/>
            </a:xfrm>
            <a:custGeom>
              <a:avLst/>
              <a:gdLst>
                <a:gd name="connsiteX0" fmla="*/ 2051252 w 2125738"/>
                <a:gd name="connsiteY0" fmla="*/ 1147305 h 1160068"/>
                <a:gd name="connsiteX1" fmla="*/ 2122118 w 2125738"/>
                <a:gd name="connsiteY1" fmla="*/ 735761 h 1160068"/>
                <a:gd name="connsiteX2" fmla="*/ 1870785 w 2125738"/>
                <a:gd name="connsiteY2" fmla="*/ 435279 h 1160068"/>
                <a:gd name="connsiteX3" fmla="*/ 1727402 w 2125738"/>
                <a:gd name="connsiteY3" fmla="*/ 393750 h 1160068"/>
                <a:gd name="connsiteX4" fmla="*/ 1710448 w 2125738"/>
                <a:gd name="connsiteY4" fmla="*/ 243001 h 1160068"/>
                <a:gd name="connsiteX5" fmla="*/ 1552841 w 2125738"/>
                <a:gd name="connsiteY5" fmla="*/ 21894 h 1160068"/>
                <a:gd name="connsiteX6" fmla="*/ 1274203 w 2125738"/>
                <a:gd name="connsiteY6" fmla="*/ 39611 h 1160068"/>
                <a:gd name="connsiteX7" fmla="*/ 1067129 w 2125738"/>
                <a:gd name="connsiteY7" fmla="*/ 234683 h 1160068"/>
                <a:gd name="connsiteX8" fmla="*/ 992897 w 2125738"/>
                <a:gd name="connsiteY8" fmla="*/ 342760 h 1160068"/>
                <a:gd name="connsiteX9" fmla="*/ 879931 w 2125738"/>
                <a:gd name="connsiteY9" fmla="*/ 402196 h 1160068"/>
                <a:gd name="connsiteX10" fmla="*/ 708608 w 2125738"/>
                <a:gd name="connsiteY10" fmla="*/ 281609 h 1160068"/>
                <a:gd name="connsiteX11" fmla="*/ 539127 w 2125738"/>
                <a:gd name="connsiteY11" fmla="*/ 157403 h 1160068"/>
                <a:gd name="connsiteX12" fmla="*/ 378535 w 2125738"/>
                <a:gd name="connsiteY12" fmla="*/ 251447 h 1160068"/>
                <a:gd name="connsiteX13" fmla="*/ 150760 w 2125738"/>
                <a:gd name="connsiteY13" fmla="*/ 486016 h 1160068"/>
                <a:gd name="connsiteX14" fmla="*/ 24840 w 2125738"/>
                <a:gd name="connsiteY14" fmla="*/ 651624 h 1160068"/>
                <a:gd name="connsiteX15" fmla="*/ 30237 w 2125738"/>
                <a:gd name="connsiteY15" fmla="*/ 926007 h 1160068"/>
                <a:gd name="connsiteX16" fmla="*/ 181050 w 2125738"/>
                <a:gd name="connsiteY16" fmla="*/ 1120000 h 1160068"/>
                <a:gd name="connsiteX17" fmla="*/ 335863 w 2125738"/>
                <a:gd name="connsiteY17" fmla="*/ 1160068 h 1160068"/>
                <a:gd name="connsiteX18" fmla="*/ 2051252 w 2125738"/>
                <a:gd name="connsiteY18" fmla="*/ 1147305 h 116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DCEF9733-3DA3-EE4A-93E1-D3ECB10CD04B}"/>
                </a:ext>
              </a:extLst>
            </p:cNvPr>
            <p:cNvSpPr/>
            <p:nvPr/>
          </p:nvSpPr>
          <p:spPr>
            <a:xfrm>
              <a:off x="1860677" y="3248660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64" name="Graphic 2">
              <a:extLst>
                <a:ext uri="{FF2B5EF4-FFF2-40B4-BE49-F238E27FC236}">
                  <a16:creationId xmlns:a16="http://schemas.microsoft.com/office/drawing/2014/main" id="{B6014AC3-4F20-F946-8A5B-102865B32F9A}"/>
                </a:ext>
              </a:extLst>
            </p:cNvPr>
            <p:cNvGrpSpPr/>
            <p:nvPr/>
          </p:nvGrpSpPr>
          <p:grpSpPr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452" name="Freeform 451">
                <a:extLst>
                  <a:ext uri="{FF2B5EF4-FFF2-40B4-BE49-F238E27FC236}">
                    <a16:creationId xmlns:a16="http://schemas.microsoft.com/office/drawing/2014/main" id="{1EDB7A96-705B-3B4B-AF1F-D4E010C4AF3F}"/>
                  </a:ext>
                </a:extLst>
              </p:cNvPr>
              <p:cNvSpPr/>
              <p:nvPr/>
            </p:nvSpPr>
            <p:spPr>
              <a:xfrm>
                <a:off x="2486025" y="2366581"/>
                <a:ext cx="597725" cy="734186"/>
              </a:xfrm>
              <a:custGeom>
                <a:avLst/>
                <a:gdLst>
                  <a:gd name="connsiteX0" fmla="*/ 597726 w 597725"/>
                  <a:gd name="connsiteY0" fmla="*/ 471995 h 734186"/>
                  <a:gd name="connsiteX1" fmla="*/ 597726 w 597725"/>
                  <a:gd name="connsiteY1" fmla="*/ 475805 h 734186"/>
                  <a:gd name="connsiteX2" fmla="*/ 597598 w 597725"/>
                  <a:gd name="connsiteY2" fmla="*/ 487236 h 734186"/>
                  <a:gd name="connsiteX3" fmla="*/ 596836 w 597725"/>
                  <a:gd name="connsiteY3" fmla="*/ 509143 h 734186"/>
                  <a:gd name="connsiteX4" fmla="*/ 588073 w 597725"/>
                  <a:gd name="connsiteY4" fmla="*/ 570357 h 734186"/>
                  <a:gd name="connsiteX5" fmla="*/ 313055 w 597725"/>
                  <a:gd name="connsiteY5" fmla="*/ 734187 h 734186"/>
                  <a:gd name="connsiteX6" fmla="*/ 298831 w 597725"/>
                  <a:gd name="connsiteY6" fmla="*/ 733806 h 734186"/>
                  <a:gd name="connsiteX7" fmla="*/ 284670 w 597725"/>
                  <a:gd name="connsiteY7" fmla="*/ 734187 h 734186"/>
                  <a:gd name="connsiteX8" fmla="*/ 9652 w 597725"/>
                  <a:gd name="connsiteY8" fmla="*/ 570357 h 734186"/>
                  <a:gd name="connsiteX9" fmla="*/ 1143 w 597725"/>
                  <a:gd name="connsiteY9" fmla="*/ 513588 h 734186"/>
                  <a:gd name="connsiteX10" fmla="*/ 127 w 597725"/>
                  <a:gd name="connsiteY10" fmla="*/ 487553 h 734186"/>
                  <a:gd name="connsiteX11" fmla="*/ 508 w 597725"/>
                  <a:gd name="connsiteY11" fmla="*/ 446088 h 734186"/>
                  <a:gd name="connsiteX12" fmla="*/ 508 w 597725"/>
                  <a:gd name="connsiteY12" fmla="*/ 446088 h 734186"/>
                  <a:gd name="connsiteX13" fmla="*/ 57976 w 597725"/>
                  <a:gd name="connsiteY13" fmla="*/ 32131 h 734186"/>
                  <a:gd name="connsiteX14" fmla="*/ 258572 w 597725"/>
                  <a:gd name="connsiteY14" fmla="*/ 2921 h 734186"/>
                  <a:gd name="connsiteX15" fmla="*/ 298831 w 597725"/>
                  <a:gd name="connsiteY15" fmla="*/ 0 h 734186"/>
                  <a:gd name="connsiteX16" fmla="*/ 339154 w 597725"/>
                  <a:gd name="connsiteY16" fmla="*/ 2921 h 734186"/>
                  <a:gd name="connsiteX17" fmla="*/ 588772 w 597725"/>
                  <a:gd name="connsiteY17" fmla="*/ 32131 h 734186"/>
                  <a:gd name="connsiteX18" fmla="*/ 597662 w 597725"/>
                  <a:gd name="connsiteY18" fmla="*/ 451866 h 734186"/>
                  <a:gd name="connsiteX19" fmla="*/ 597726 w 597725"/>
                  <a:gd name="connsiteY19" fmla="*/ 471995 h 734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3" name="Freeform 452">
                <a:extLst>
                  <a:ext uri="{FF2B5EF4-FFF2-40B4-BE49-F238E27FC236}">
                    <a16:creationId xmlns:a16="http://schemas.microsoft.com/office/drawing/2014/main" id="{2ED72BC8-0782-D040-8171-7303BA3F6152}"/>
                  </a:ext>
                </a:extLst>
              </p:cNvPr>
              <p:cNvSpPr/>
              <p:nvPr/>
            </p:nvSpPr>
            <p:spPr>
              <a:xfrm>
                <a:off x="3084385" y="2366517"/>
                <a:ext cx="598169" cy="734250"/>
              </a:xfrm>
              <a:custGeom>
                <a:avLst/>
                <a:gdLst>
                  <a:gd name="connsiteX0" fmla="*/ 598170 w 598169"/>
                  <a:gd name="connsiteY0" fmla="*/ 472059 h 734250"/>
                  <a:gd name="connsiteX1" fmla="*/ 598170 w 598169"/>
                  <a:gd name="connsiteY1" fmla="*/ 475869 h 734250"/>
                  <a:gd name="connsiteX2" fmla="*/ 598043 w 598169"/>
                  <a:gd name="connsiteY2" fmla="*/ 488760 h 734250"/>
                  <a:gd name="connsiteX3" fmla="*/ 597281 w 598169"/>
                  <a:gd name="connsiteY3" fmla="*/ 509207 h 734250"/>
                  <a:gd name="connsiteX4" fmla="*/ 588518 w 598169"/>
                  <a:gd name="connsiteY4" fmla="*/ 570421 h 734250"/>
                  <a:gd name="connsiteX5" fmla="*/ 313499 w 598169"/>
                  <a:gd name="connsiteY5" fmla="*/ 734251 h 734250"/>
                  <a:gd name="connsiteX6" fmla="*/ 299275 w 598169"/>
                  <a:gd name="connsiteY6" fmla="*/ 733870 h 734250"/>
                  <a:gd name="connsiteX7" fmla="*/ 285115 w 598169"/>
                  <a:gd name="connsiteY7" fmla="*/ 734251 h 734250"/>
                  <a:gd name="connsiteX8" fmla="*/ 10096 w 598169"/>
                  <a:gd name="connsiteY8" fmla="*/ 570421 h 734250"/>
                  <a:gd name="connsiteX9" fmla="*/ 1587 w 598169"/>
                  <a:gd name="connsiteY9" fmla="*/ 513652 h 734250"/>
                  <a:gd name="connsiteX10" fmla="*/ 508 w 598169"/>
                  <a:gd name="connsiteY10" fmla="*/ 487299 h 734250"/>
                  <a:gd name="connsiteX11" fmla="*/ 127 w 598169"/>
                  <a:gd name="connsiteY11" fmla="*/ 456629 h 734250"/>
                  <a:gd name="connsiteX12" fmla="*/ 9334 w 598169"/>
                  <a:gd name="connsiteY12" fmla="*/ 32131 h 734250"/>
                  <a:gd name="connsiteX13" fmla="*/ 258953 w 598169"/>
                  <a:gd name="connsiteY13" fmla="*/ 2921 h 734250"/>
                  <a:gd name="connsiteX14" fmla="*/ 299212 w 598169"/>
                  <a:gd name="connsiteY14" fmla="*/ 0 h 734250"/>
                  <a:gd name="connsiteX15" fmla="*/ 339534 w 598169"/>
                  <a:gd name="connsiteY15" fmla="*/ 2921 h 734250"/>
                  <a:gd name="connsiteX16" fmla="*/ 540131 w 598169"/>
                  <a:gd name="connsiteY16" fmla="*/ 32131 h 734250"/>
                  <a:gd name="connsiteX17" fmla="*/ 597662 w 598169"/>
                  <a:gd name="connsiteY17" fmla="*/ 447548 h 734250"/>
                  <a:gd name="connsiteX18" fmla="*/ 598170 w 598169"/>
                  <a:gd name="connsiteY18" fmla="*/ 472059 h 73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4" name="Freeform 453">
                <a:extLst>
                  <a:ext uri="{FF2B5EF4-FFF2-40B4-BE49-F238E27FC236}">
                    <a16:creationId xmlns:a16="http://schemas.microsoft.com/office/drawing/2014/main" id="{7736A06C-0037-AB4B-BF25-91ECFA5AC0D6}"/>
                  </a:ext>
                </a:extLst>
              </p:cNvPr>
              <p:cNvSpPr/>
              <p:nvPr/>
            </p:nvSpPr>
            <p:spPr>
              <a:xfrm>
                <a:off x="2427922" y="2853817"/>
                <a:ext cx="1306512" cy="444499"/>
              </a:xfrm>
              <a:custGeom>
                <a:avLst/>
                <a:gdLst>
                  <a:gd name="connsiteX0" fmla="*/ 1306512 w 1306512"/>
                  <a:gd name="connsiteY0" fmla="*/ 404749 h 444499"/>
                  <a:gd name="connsiteX1" fmla="*/ 1265301 w 1306512"/>
                  <a:gd name="connsiteY1" fmla="*/ 444500 h 444499"/>
                  <a:gd name="connsiteX2" fmla="*/ 41211 w 1306512"/>
                  <a:gd name="connsiteY2" fmla="*/ 444500 h 444499"/>
                  <a:gd name="connsiteX3" fmla="*/ 0 w 1306512"/>
                  <a:gd name="connsiteY3" fmla="*/ 404749 h 444499"/>
                  <a:gd name="connsiteX4" fmla="*/ 23051 w 1306512"/>
                  <a:gd name="connsiteY4" fmla="*/ 39814 h 444499"/>
                  <a:gd name="connsiteX5" fmla="*/ 58229 w 1306512"/>
                  <a:gd name="connsiteY5" fmla="*/ 317 h 444499"/>
                  <a:gd name="connsiteX6" fmla="*/ 59309 w 1306512"/>
                  <a:gd name="connsiteY6" fmla="*/ 26352 h 444499"/>
                  <a:gd name="connsiteX7" fmla="*/ 67818 w 1306512"/>
                  <a:gd name="connsiteY7" fmla="*/ 83121 h 444499"/>
                  <a:gd name="connsiteX8" fmla="*/ 342836 w 1306512"/>
                  <a:gd name="connsiteY8" fmla="*/ 246951 h 444499"/>
                  <a:gd name="connsiteX9" fmla="*/ 357060 w 1306512"/>
                  <a:gd name="connsiteY9" fmla="*/ 246570 h 444499"/>
                  <a:gd name="connsiteX10" fmla="*/ 371285 w 1306512"/>
                  <a:gd name="connsiteY10" fmla="*/ 246951 h 444499"/>
                  <a:gd name="connsiteX11" fmla="*/ 646303 w 1306512"/>
                  <a:gd name="connsiteY11" fmla="*/ 83121 h 444499"/>
                  <a:gd name="connsiteX12" fmla="*/ 655066 w 1306512"/>
                  <a:gd name="connsiteY12" fmla="*/ 21907 h 444499"/>
                  <a:gd name="connsiteX13" fmla="*/ 655828 w 1306512"/>
                  <a:gd name="connsiteY13" fmla="*/ 0 h 444499"/>
                  <a:gd name="connsiteX14" fmla="*/ 657098 w 1306512"/>
                  <a:gd name="connsiteY14" fmla="*/ 0 h 444499"/>
                  <a:gd name="connsiteX15" fmla="*/ 658177 w 1306512"/>
                  <a:gd name="connsiteY15" fmla="*/ 26352 h 444499"/>
                  <a:gd name="connsiteX16" fmla="*/ 666686 w 1306512"/>
                  <a:gd name="connsiteY16" fmla="*/ 83121 h 444499"/>
                  <a:gd name="connsiteX17" fmla="*/ 941705 w 1306512"/>
                  <a:gd name="connsiteY17" fmla="*/ 246951 h 444499"/>
                  <a:gd name="connsiteX18" fmla="*/ 955929 w 1306512"/>
                  <a:gd name="connsiteY18" fmla="*/ 246570 h 444499"/>
                  <a:gd name="connsiteX19" fmla="*/ 970153 w 1306512"/>
                  <a:gd name="connsiteY19" fmla="*/ 246951 h 444499"/>
                  <a:gd name="connsiteX20" fmla="*/ 1245172 w 1306512"/>
                  <a:gd name="connsiteY20" fmla="*/ 83121 h 444499"/>
                  <a:gd name="connsiteX21" fmla="*/ 1253935 w 1306512"/>
                  <a:gd name="connsiteY21" fmla="*/ 21907 h 444499"/>
                  <a:gd name="connsiteX22" fmla="*/ 1254697 w 1306512"/>
                  <a:gd name="connsiteY22" fmla="*/ 1460 h 444499"/>
                  <a:gd name="connsiteX23" fmla="*/ 1283716 w 1306512"/>
                  <a:gd name="connsiteY23" fmla="*/ 39751 h 444499"/>
                  <a:gd name="connsiteX24" fmla="*/ 1306512 w 1306512"/>
                  <a:gd name="connsiteY24" fmla="*/ 404749 h 44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5" name="Freeform 454">
                <a:extLst>
                  <a:ext uri="{FF2B5EF4-FFF2-40B4-BE49-F238E27FC236}">
                    <a16:creationId xmlns:a16="http://schemas.microsoft.com/office/drawing/2014/main" id="{9422CF60-137E-694F-ADEE-D36E1F1A4F14}"/>
                  </a:ext>
                </a:extLst>
              </p:cNvPr>
              <p:cNvSpPr/>
              <p:nvPr/>
            </p:nvSpPr>
            <p:spPr>
              <a:xfrm>
                <a:off x="2486025" y="2812605"/>
                <a:ext cx="597725" cy="288163"/>
              </a:xfrm>
              <a:custGeom>
                <a:avLst/>
                <a:gdLst>
                  <a:gd name="connsiteX0" fmla="*/ 597726 w 597725"/>
                  <a:gd name="connsiteY0" fmla="*/ 25971 h 288163"/>
                  <a:gd name="connsiteX1" fmla="*/ 597726 w 597725"/>
                  <a:gd name="connsiteY1" fmla="*/ 29782 h 288163"/>
                  <a:gd name="connsiteX2" fmla="*/ 597598 w 597725"/>
                  <a:gd name="connsiteY2" fmla="*/ 41212 h 288163"/>
                  <a:gd name="connsiteX3" fmla="*/ 596836 w 597725"/>
                  <a:gd name="connsiteY3" fmla="*/ 63119 h 288163"/>
                  <a:gd name="connsiteX4" fmla="*/ 588073 w 597725"/>
                  <a:gd name="connsiteY4" fmla="*/ 124333 h 288163"/>
                  <a:gd name="connsiteX5" fmla="*/ 313055 w 597725"/>
                  <a:gd name="connsiteY5" fmla="*/ 288163 h 288163"/>
                  <a:gd name="connsiteX6" fmla="*/ 298831 w 597725"/>
                  <a:gd name="connsiteY6" fmla="*/ 287782 h 288163"/>
                  <a:gd name="connsiteX7" fmla="*/ 284670 w 597725"/>
                  <a:gd name="connsiteY7" fmla="*/ 288163 h 288163"/>
                  <a:gd name="connsiteX8" fmla="*/ 9652 w 597725"/>
                  <a:gd name="connsiteY8" fmla="*/ 124333 h 288163"/>
                  <a:gd name="connsiteX9" fmla="*/ 1143 w 597725"/>
                  <a:gd name="connsiteY9" fmla="*/ 67564 h 288163"/>
                  <a:gd name="connsiteX10" fmla="*/ 127 w 597725"/>
                  <a:gd name="connsiteY10" fmla="*/ 41529 h 288163"/>
                  <a:gd name="connsiteX11" fmla="*/ 508 w 597725"/>
                  <a:gd name="connsiteY11" fmla="*/ 64 h 288163"/>
                  <a:gd name="connsiteX12" fmla="*/ 294323 w 597725"/>
                  <a:gd name="connsiteY12" fmla="*/ 252667 h 288163"/>
                  <a:gd name="connsiteX13" fmla="*/ 595249 w 597725"/>
                  <a:gd name="connsiteY13" fmla="*/ 0 h 288163"/>
                  <a:gd name="connsiteX14" fmla="*/ 597726 w 597725"/>
                  <a:gd name="connsiteY14" fmla="*/ 5842 h 288163"/>
                  <a:gd name="connsiteX15" fmla="*/ 597726 w 597725"/>
                  <a:gd name="connsiteY15" fmla="*/ 25971 h 288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6" name="Freeform 455">
                <a:extLst>
                  <a:ext uri="{FF2B5EF4-FFF2-40B4-BE49-F238E27FC236}">
                    <a16:creationId xmlns:a16="http://schemas.microsoft.com/office/drawing/2014/main" id="{100732F4-9DAB-994B-BA8C-4243D8A86533}"/>
                  </a:ext>
                </a:extLst>
              </p:cNvPr>
              <p:cNvSpPr/>
              <p:nvPr/>
            </p:nvSpPr>
            <p:spPr>
              <a:xfrm>
                <a:off x="3084512" y="2814066"/>
                <a:ext cx="598042" cy="286702"/>
              </a:xfrm>
              <a:custGeom>
                <a:avLst/>
                <a:gdLst>
                  <a:gd name="connsiteX0" fmla="*/ 598043 w 598042"/>
                  <a:gd name="connsiteY0" fmla="*/ 24511 h 286702"/>
                  <a:gd name="connsiteX1" fmla="*/ 598043 w 598042"/>
                  <a:gd name="connsiteY1" fmla="*/ 28321 h 286702"/>
                  <a:gd name="connsiteX2" fmla="*/ 597916 w 598042"/>
                  <a:gd name="connsiteY2" fmla="*/ 41211 h 286702"/>
                  <a:gd name="connsiteX3" fmla="*/ 597154 w 598042"/>
                  <a:gd name="connsiteY3" fmla="*/ 61658 h 286702"/>
                  <a:gd name="connsiteX4" fmla="*/ 588391 w 598042"/>
                  <a:gd name="connsiteY4" fmla="*/ 122873 h 286702"/>
                  <a:gd name="connsiteX5" fmla="*/ 313372 w 598042"/>
                  <a:gd name="connsiteY5" fmla="*/ 286702 h 286702"/>
                  <a:gd name="connsiteX6" fmla="*/ 299148 w 598042"/>
                  <a:gd name="connsiteY6" fmla="*/ 286321 h 286702"/>
                  <a:gd name="connsiteX7" fmla="*/ 284988 w 598042"/>
                  <a:gd name="connsiteY7" fmla="*/ 286702 h 286702"/>
                  <a:gd name="connsiteX8" fmla="*/ 9970 w 598042"/>
                  <a:gd name="connsiteY8" fmla="*/ 122873 h 286702"/>
                  <a:gd name="connsiteX9" fmla="*/ 1461 w 598042"/>
                  <a:gd name="connsiteY9" fmla="*/ 66104 h 286702"/>
                  <a:gd name="connsiteX10" fmla="*/ 381 w 598042"/>
                  <a:gd name="connsiteY10" fmla="*/ 39751 h 286702"/>
                  <a:gd name="connsiteX11" fmla="*/ 0 w 598042"/>
                  <a:gd name="connsiteY11" fmla="*/ 9080 h 286702"/>
                  <a:gd name="connsiteX12" fmla="*/ 298958 w 598042"/>
                  <a:gd name="connsiteY12" fmla="*/ 246443 h 286702"/>
                  <a:gd name="connsiteX13" fmla="*/ 597598 w 598042"/>
                  <a:gd name="connsiteY13" fmla="*/ 0 h 286702"/>
                  <a:gd name="connsiteX14" fmla="*/ 598043 w 598042"/>
                  <a:gd name="connsiteY14" fmla="*/ 24511 h 28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65" name="Freeform 364">
              <a:extLst>
                <a:ext uri="{FF2B5EF4-FFF2-40B4-BE49-F238E27FC236}">
                  <a16:creationId xmlns:a16="http://schemas.microsoft.com/office/drawing/2014/main" id="{C4A90D87-7DFA-7F48-9141-8EE326BD50EF}"/>
                </a:ext>
              </a:extLst>
            </p:cNvPr>
            <p:cNvSpPr/>
            <p:nvPr/>
          </p:nvSpPr>
          <p:spPr>
            <a:xfrm>
              <a:off x="2862833" y="2328735"/>
              <a:ext cx="73088" cy="90868"/>
            </a:xfrm>
            <a:custGeom>
              <a:avLst/>
              <a:gdLst>
                <a:gd name="connsiteX0" fmla="*/ 55245 w 73088"/>
                <a:gd name="connsiteY0" fmla="*/ 0 h 90868"/>
                <a:gd name="connsiteX1" fmla="*/ 32195 w 73088"/>
                <a:gd name="connsiteY1" fmla="*/ 13652 h 90868"/>
                <a:gd name="connsiteX2" fmla="*/ 4382 w 73088"/>
                <a:gd name="connsiteY2" fmla="*/ 17082 h 90868"/>
                <a:gd name="connsiteX3" fmla="*/ 4382 w 73088"/>
                <a:gd name="connsiteY3" fmla="*/ 17082 h 90868"/>
                <a:gd name="connsiteX4" fmla="*/ 0 w 73088"/>
                <a:gd name="connsiteY4" fmla="*/ 16446 h 90868"/>
                <a:gd name="connsiteX5" fmla="*/ 3493 w 73088"/>
                <a:gd name="connsiteY5" fmla="*/ 37719 h 90868"/>
                <a:gd name="connsiteX6" fmla="*/ 3493 w 73088"/>
                <a:gd name="connsiteY6" fmla="*/ 37782 h 90868"/>
                <a:gd name="connsiteX7" fmla="*/ 5588 w 73088"/>
                <a:gd name="connsiteY7" fmla="*/ 46990 h 90868"/>
                <a:gd name="connsiteX8" fmla="*/ 5588 w 73088"/>
                <a:gd name="connsiteY8" fmla="*/ 46990 h 90868"/>
                <a:gd name="connsiteX9" fmla="*/ 17145 w 73088"/>
                <a:gd name="connsiteY9" fmla="*/ 80518 h 90868"/>
                <a:gd name="connsiteX10" fmla="*/ 22860 w 73088"/>
                <a:gd name="connsiteY10" fmla="*/ 90868 h 90868"/>
                <a:gd name="connsiteX11" fmla="*/ 22860 w 73088"/>
                <a:gd name="connsiteY11" fmla="*/ 90868 h 90868"/>
                <a:gd name="connsiteX12" fmla="*/ 31179 w 73088"/>
                <a:gd name="connsiteY12" fmla="*/ 81026 h 90868"/>
                <a:gd name="connsiteX13" fmla="*/ 45466 w 73088"/>
                <a:gd name="connsiteY13" fmla="*/ 64071 h 90868"/>
                <a:gd name="connsiteX14" fmla="*/ 73089 w 73088"/>
                <a:gd name="connsiteY14" fmla="*/ 40640 h 90868"/>
                <a:gd name="connsiteX15" fmla="*/ 55245 w 73088"/>
                <a:gd name="connsiteY15" fmla="*/ 0 h 90868"/>
                <a:gd name="connsiteX16" fmla="*/ 26988 w 73088"/>
                <a:gd name="connsiteY16" fmla="*/ 48514 h 90868"/>
                <a:gd name="connsiteX17" fmla="*/ 23051 w 73088"/>
                <a:gd name="connsiteY17" fmla="*/ 46926 h 90868"/>
                <a:gd name="connsiteX18" fmla="*/ 18415 w 73088"/>
                <a:gd name="connsiteY18" fmla="*/ 35877 h 90868"/>
                <a:gd name="connsiteX19" fmla="*/ 20002 w 73088"/>
                <a:gd name="connsiteY19" fmla="*/ 31940 h 90868"/>
                <a:gd name="connsiteX20" fmla="*/ 21209 w 73088"/>
                <a:gd name="connsiteY20" fmla="*/ 31686 h 90868"/>
                <a:gd name="connsiteX21" fmla="*/ 23939 w 73088"/>
                <a:gd name="connsiteY21" fmla="*/ 33528 h 90868"/>
                <a:gd name="connsiteX22" fmla="*/ 28575 w 73088"/>
                <a:gd name="connsiteY22" fmla="*/ 44577 h 90868"/>
                <a:gd name="connsiteX23" fmla="*/ 26988 w 73088"/>
                <a:gd name="connsiteY23" fmla="*/ 48514 h 90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lnTo>
                    <a:pt x="4382" y="17082"/>
                  </a:ln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lnTo>
                    <a:pt x="5588" y="46990"/>
                  </a:ln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22860" y="90868"/>
                  </a:ln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6" name="Freeform 365">
              <a:extLst>
                <a:ext uri="{FF2B5EF4-FFF2-40B4-BE49-F238E27FC236}">
                  <a16:creationId xmlns:a16="http://schemas.microsoft.com/office/drawing/2014/main" id="{038BFD8D-878B-564B-98BA-658BFFBE8D28}"/>
                </a:ext>
              </a:extLst>
            </p:cNvPr>
            <p:cNvSpPr/>
            <p:nvPr/>
          </p:nvSpPr>
          <p:spPr>
            <a:xfrm>
              <a:off x="2872168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1905 w 25336"/>
                <a:gd name="connsiteY5" fmla="*/ 24638 h 27933"/>
                <a:gd name="connsiteX6" fmla="*/ 0 w 25336"/>
                <a:gd name="connsiteY6" fmla="*/ 0 h 27933"/>
                <a:gd name="connsiteX7" fmla="*/ 25336 w 25336"/>
                <a:gd name="connsiteY7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7" name="Freeform 366">
              <a:extLst>
                <a:ext uri="{FF2B5EF4-FFF2-40B4-BE49-F238E27FC236}">
                  <a16:creationId xmlns:a16="http://schemas.microsoft.com/office/drawing/2014/main" id="{819BAE4E-2836-944A-B6F0-89009F7A8866}"/>
                </a:ext>
              </a:extLst>
            </p:cNvPr>
            <p:cNvSpPr/>
            <p:nvPr/>
          </p:nvSpPr>
          <p:spPr>
            <a:xfrm>
              <a:off x="2806636" y="3288093"/>
              <a:ext cx="100266" cy="32956"/>
            </a:xfrm>
            <a:custGeom>
              <a:avLst/>
              <a:gdLst>
                <a:gd name="connsiteX0" fmla="*/ 98996 w 100266"/>
                <a:gd name="connsiteY0" fmla="*/ 32957 h 32956"/>
                <a:gd name="connsiteX1" fmla="*/ 75629 w 100266"/>
                <a:gd name="connsiteY1" fmla="*/ 32957 h 32956"/>
                <a:gd name="connsiteX2" fmla="*/ 75629 w 100266"/>
                <a:gd name="connsiteY2" fmla="*/ 21844 h 32956"/>
                <a:gd name="connsiteX3" fmla="*/ 66294 w 100266"/>
                <a:gd name="connsiteY3" fmla="*/ 32957 h 32956"/>
                <a:gd name="connsiteX4" fmla="*/ 0 w 100266"/>
                <a:gd name="connsiteY4" fmla="*/ 32957 h 32956"/>
                <a:gd name="connsiteX5" fmla="*/ 0 w 100266"/>
                <a:gd name="connsiteY5" fmla="*/ 21272 h 32956"/>
                <a:gd name="connsiteX6" fmla="*/ 67374 w 100266"/>
                <a:gd name="connsiteY6" fmla="*/ 64 h 32956"/>
                <a:gd name="connsiteX7" fmla="*/ 67437 w 100266"/>
                <a:gd name="connsiteY7" fmla="*/ 1016 h 32956"/>
                <a:gd name="connsiteX8" fmla="*/ 89345 w 100266"/>
                <a:gd name="connsiteY8" fmla="*/ 1016 h 32956"/>
                <a:gd name="connsiteX9" fmla="*/ 89408 w 100266"/>
                <a:gd name="connsiteY9" fmla="*/ 0 h 32956"/>
                <a:gd name="connsiteX10" fmla="*/ 98996 w 100266"/>
                <a:gd name="connsiteY10" fmla="*/ 32957 h 3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8" name="Freeform 367">
              <a:extLst>
                <a:ext uri="{FF2B5EF4-FFF2-40B4-BE49-F238E27FC236}">
                  <a16:creationId xmlns:a16="http://schemas.microsoft.com/office/drawing/2014/main" id="{7A5772F6-E1F2-234C-8538-54118F7CF7AA}"/>
                </a:ext>
              </a:extLst>
            </p:cNvPr>
            <p:cNvSpPr/>
            <p:nvPr/>
          </p:nvSpPr>
          <p:spPr>
            <a:xfrm>
              <a:off x="2895981" y="3288029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9" name="Freeform 368">
              <a:extLst>
                <a:ext uri="{FF2B5EF4-FFF2-40B4-BE49-F238E27FC236}">
                  <a16:creationId xmlns:a16="http://schemas.microsoft.com/office/drawing/2014/main" id="{B71BF44E-C2D7-F449-AAC2-3D6ECDCE482F}"/>
                </a:ext>
              </a:extLst>
            </p:cNvPr>
            <p:cNvSpPr/>
            <p:nvPr/>
          </p:nvSpPr>
          <p:spPr>
            <a:xfrm>
              <a:off x="2874010" y="3288029"/>
              <a:ext cx="126" cy="63"/>
            </a:xfrm>
            <a:custGeom>
              <a:avLst/>
              <a:gdLst>
                <a:gd name="connsiteX0" fmla="*/ 0 w 126"/>
                <a:gd name="connsiteY0" fmla="*/ 64 h 63"/>
                <a:gd name="connsiteX1" fmla="*/ 0 w 126"/>
                <a:gd name="connsiteY1" fmla="*/ 64 h 63"/>
                <a:gd name="connsiteX2" fmla="*/ 127 w 126"/>
                <a:gd name="connsiteY2" fmla="*/ 0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0" name="Freeform 369">
              <a:extLst>
                <a:ext uri="{FF2B5EF4-FFF2-40B4-BE49-F238E27FC236}">
                  <a16:creationId xmlns:a16="http://schemas.microsoft.com/office/drawing/2014/main" id="{56E2FE9D-E460-9E4A-B925-873A0E64177C}"/>
                </a:ext>
              </a:extLst>
            </p:cNvPr>
            <p:cNvSpPr/>
            <p:nvPr/>
          </p:nvSpPr>
          <p:spPr>
            <a:xfrm>
              <a:off x="3006979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0 w 25336"/>
                <a:gd name="connsiteY5" fmla="*/ 0 h 27933"/>
                <a:gd name="connsiteX6" fmla="*/ 25336 w 25336"/>
                <a:gd name="connsiteY6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1" name="Freeform 370">
              <a:extLst>
                <a:ext uri="{FF2B5EF4-FFF2-40B4-BE49-F238E27FC236}">
                  <a16:creationId xmlns:a16="http://schemas.microsoft.com/office/drawing/2014/main" id="{C06EAFE4-B80D-8D49-95FA-E039BAFE355E}"/>
                </a:ext>
              </a:extLst>
            </p:cNvPr>
            <p:cNvSpPr/>
            <p:nvPr/>
          </p:nvSpPr>
          <p:spPr>
            <a:xfrm>
              <a:off x="2941510" y="3288029"/>
              <a:ext cx="100266" cy="33020"/>
            </a:xfrm>
            <a:custGeom>
              <a:avLst/>
              <a:gdLst>
                <a:gd name="connsiteX0" fmla="*/ 98996 w 100266"/>
                <a:gd name="connsiteY0" fmla="*/ 33020 h 33020"/>
                <a:gd name="connsiteX1" fmla="*/ 75629 w 100266"/>
                <a:gd name="connsiteY1" fmla="*/ 33020 h 33020"/>
                <a:gd name="connsiteX2" fmla="*/ 75629 w 100266"/>
                <a:gd name="connsiteY2" fmla="*/ 21908 h 33020"/>
                <a:gd name="connsiteX3" fmla="*/ 66294 w 100266"/>
                <a:gd name="connsiteY3" fmla="*/ 33020 h 33020"/>
                <a:gd name="connsiteX4" fmla="*/ 0 w 100266"/>
                <a:gd name="connsiteY4" fmla="*/ 33020 h 33020"/>
                <a:gd name="connsiteX5" fmla="*/ 0 w 100266"/>
                <a:gd name="connsiteY5" fmla="*/ 21336 h 33020"/>
                <a:gd name="connsiteX6" fmla="*/ 67373 w 100266"/>
                <a:gd name="connsiteY6" fmla="*/ 64 h 33020"/>
                <a:gd name="connsiteX7" fmla="*/ 67437 w 100266"/>
                <a:gd name="connsiteY7" fmla="*/ 1016 h 33020"/>
                <a:gd name="connsiteX8" fmla="*/ 89344 w 100266"/>
                <a:gd name="connsiteY8" fmla="*/ 1016 h 33020"/>
                <a:gd name="connsiteX9" fmla="*/ 89408 w 100266"/>
                <a:gd name="connsiteY9" fmla="*/ 0 h 33020"/>
                <a:gd name="connsiteX10" fmla="*/ 98996 w 100266"/>
                <a:gd name="connsiteY10" fmla="*/ 33020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2" name="Freeform 371">
              <a:extLst>
                <a:ext uri="{FF2B5EF4-FFF2-40B4-BE49-F238E27FC236}">
                  <a16:creationId xmlns:a16="http://schemas.microsoft.com/office/drawing/2014/main" id="{07954AA5-4732-4B4A-B467-4C77A73702B5}"/>
                </a:ext>
              </a:extLst>
            </p:cNvPr>
            <p:cNvSpPr/>
            <p:nvPr/>
          </p:nvSpPr>
          <p:spPr>
            <a:xfrm>
              <a:off x="3030855" y="3288029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3" name="Freeform 372">
              <a:extLst>
                <a:ext uri="{FF2B5EF4-FFF2-40B4-BE49-F238E27FC236}">
                  <a16:creationId xmlns:a16="http://schemas.microsoft.com/office/drawing/2014/main" id="{2493A04A-597F-0F49-B07C-214BF801C165}"/>
                </a:ext>
              </a:extLst>
            </p:cNvPr>
            <p:cNvSpPr/>
            <p:nvPr/>
          </p:nvSpPr>
          <p:spPr>
            <a:xfrm>
              <a:off x="3008883" y="3288029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4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4" name="Freeform 373">
              <a:extLst>
                <a:ext uri="{FF2B5EF4-FFF2-40B4-BE49-F238E27FC236}">
                  <a16:creationId xmlns:a16="http://schemas.microsoft.com/office/drawing/2014/main" id="{7A08E709-4DF6-B542-B8D4-FAC236D7212E}"/>
                </a:ext>
              </a:extLst>
            </p:cNvPr>
            <p:cNvSpPr/>
            <p:nvPr/>
          </p:nvSpPr>
          <p:spPr>
            <a:xfrm>
              <a:off x="2325497" y="2101595"/>
              <a:ext cx="544322" cy="544258"/>
            </a:xfrm>
            <a:custGeom>
              <a:avLst/>
              <a:gdLst>
                <a:gd name="connsiteX0" fmla="*/ 407035 w 544322"/>
                <a:gd name="connsiteY0" fmla="*/ 35687 h 544258"/>
                <a:gd name="connsiteX1" fmla="*/ 272161 w 544322"/>
                <a:gd name="connsiteY1" fmla="*/ 0 h 544258"/>
                <a:gd name="connsiteX2" fmla="*/ 0 w 544322"/>
                <a:gd name="connsiteY2" fmla="*/ 272161 h 544258"/>
                <a:gd name="connsiteX3" fmla="*/ 87058 w 544322"/>
                <a:gd name="connsiteY3" fmla="*/ 471615 h 544258"/>
                <a:gd name="connsiteX4" fmla="*/ 272161 w 544322"/>
                <a:gd name="connsiteY4" fmla="*/ 544259 h 544258"/>
                <a:gd name="connsiteX5" fmla="*/ 544322 w 544322"/>
                <a:gd name="connsiteY5" fmla="*/ 272098 h 544258"/>
                <a:gd name="connsiteX6" fmla="*/ 407035 w 544322"/>
                <a:gd name="connsiteY6" fmla="*/ 35687 h 54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5" name="Freeform 374">
              <a:extLst>
                <a:ext uri="{FF2B5EF4-FFF2-40B4-BE49-F238E27FC236}">
                  <a16:creationId xmlns:a16="http://schemas.microsoft.com/office/drawing/2014/main" id="{3AB4D1E9-B1AA-0444-BC34-CE732EADDE35}"/>
                </a:ext>
              </a:extLst>
            </p:cNvPr>
            <p:cNvSpPr/>
            <p:nvPr/>
          </p:nvSpPr>
          <p:spPr>
            <a:xfrm>
              <a:off x="2741041" y="2591117"/>
              <a:ext cx="101980" cy="102235"/>
            </a:xfrm>
            <a:custGeom>
              <a:avLst/>
              <a:gdLst>
                <a:gd name="connsiteX0" fmla="*/ 101981 w 101980"/>
                <a:gd name="connsiteY0" fmla="*/ 60135 h 102235"/>
                <a:gd name="connsiteX1" fmla="*/ 71501 w 101980"/>
                <a:gd name="connsiteY1" fmla="*/ 81915 h 102235"/>
                <a:gd name="connsiteX2" fmla="*/ 68517 w 101980"/>
                <a:gd name="connsiteY2" fmla="*/ 84074 h 102235"/>
                <a:gd name="connsiteX3" fmla="*/ 66167 w 101980"/>
                <a:gd name="connsiteY3" fmla="*/ 85725 h 102235"/>
                <a:gd name="connsiteX4" fmla="*/ 58039 w 101980"/>
                <a:gd name="connsiteY4" fmla="*/ 91504 h 102235"/>
                <a:gd name="connsiteX5" fmla="*/ 41529 w 101980"/>
                <a:gd name="connsiteY5" fmla="*/ 75057 h 102235"/>
                <a:gd name="connsiteX6" fmla="*/ 45212 w 101980"/>
                <a:gd name="connsiteY6" fmla="*/ 100648 h 102235"/>
                <a:gd name="connsiteX7" fmla="*/ 42989 w 101980"/>
                <a:gd name="connsiteY7" fmla="*/ 102235 h 102235"/>
                <a:gd name="connsiteX8" fmla="*/ 33083 w 101980"/>
                <a:gd name="connsiteY8" fmla="*/ 88392 h 102235"/>
                <a:gd name="connsiteX9" fmla="*/ 25971 w 101980"/>
                <a:gd name="connsiteY9" fmla="*/ 53467 h 102235"/>
                <a:gd name="connsiteX10" fmla="*/ 1397 w 101980"/>
                <a:gd name="connsiteY10" fmla="*/ 44133 h 102235"/>
                <a:gd name="connsiteX11" fmla="*/ 0 w 101980"/>
                <a:gd name="connsiteY11" fmla="*/ 42164 h 102235"/>
                <a:gd name="connsiteX12" fmla="*/ 30734 w 101980"/>
                <a:gd name="connsiteY12" fmla="*/ 22860 h 102235"/>
                <a:gd name="connsiteX13" fmla="*/ 58928 w 101980"/>
                <a:gd name="connsiteY13" fmla="*/ 0 h 102235"/>
                <a:gd name="connsiteX14" fmla="*/ 70421 w 101980"/>
                <a:gd name="connsiteY14" fmla="*/ 16065 h 102235"/>
                <a:gd name="connsiteX15" fmla="*/ 92964 w 101980"/>
                <a:gd name="connsiteY15" fmla="*/ 47625 h 102235"/>
                <a:gd name="connsiteX16" fmla="*/ 101981 w 101980"/>
                <a:gd name="connsiteY16" fmla="*/ 60135 h 10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6" name="Freeform 375">
              <a:extLst>
                <a:ext uri="{FF2B5EF4-FFF2-40B4-BE49-F238E27FC236}">
                  <a16:creationId xmlns:a16="http://schemas.microsoft.com/office/drawing/2014/main" id="{91233193-965C-BB4A-BBAD-70F4DD23F536}"/>
                </a:ext>
              </a:extLst>
            </p:cNvPr>
            <p:cNvSpPr/>
            <p:nvPr/>
          </p:nvSpPr>
          <p:spPr>
            <a:xfrm>
              <a:off x="2812478" y="2651251"/>
              <a:ext cx="30543" cy="21780"/>
            </a:xfrm>
            <a:custGeom>
              <a:avLst/>
              <a:gdLst>
                <a:gd name="connsiteX0" fmla="*/ 30543 w 30543"/>
                <a:gd name="connsiteY0" fmla="*/ 0 h 21780"/>
                <a:gd name="connsiteX1" fmla="*/ 10541 w 30543"/>
                <a:gd name="connsiteY1" fmla="*/ 14288 h 21780"/>
                <a:gd name="connsiteX2" fmla="*/ 0 w 30543"/>
                <a:gd name="connsiteY2" fmla="*/ 21781 h 2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7" name="Freeform 376">
              <a:extLst>
                <a:ext uri="{FF2B5EF4-FFF2-40B4-BE49-F238E27FC236}">
                  <a16:creationId xmlns:a16="http://schemas.microsoft.com/office/drawing/2014/main" id="{EF942460-7AD3-C449-8B30-E34ADAAFE11F}"/>
                </a:ext>
              </a:extLst>
            </p:cNvPr>
            <p:cNvSpPr/>
            <p:nvPr/>
          </p:nvSpPr>
          <p:spPr>
            <a:xfrm>
              <a:off x="2776156" y="2691764"/>
              <a:ext cx="15875" cy="7239"/>
            </a:xfrm>
            <a:custGeom>
              <a:avLst/>
              <a:gdLst>
                <a:gd name="connsiteX0" fmla="*/ 15875 w 15875"/>
                <a:gd name="connsiteY0" fmla="*/ 5842 h 7239"/>
                <a:gd name="connsiteX1" fmla="*/ 0 w 15875"/>
                <a:gd name="connsiteY1" fmla="*/ 7239 h 7239"/>
                <a:gd name="connsiteX2" fmla="*/ 7874 w 15875"/>
                <a:gd name="connsiteY2" fmla="*/ 1588 h 7239"/>
                <a:gd name="connsiteX3" fmla="*/ 10096 w 15875"/>
                <a:gd name="connsiteY3" fmla="*/ 0 h 7239"/>
                <a:gd name="connsiteX4" fmla="*/ 15875 w 15875"/>
                <a:gd name="connsiteY4" fmla="*/ 5842 h 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8" name="Freeform 377">
              <a:extLst>
                <a:ext uri="{FF2B5EF4-FFF2-40B4-BE49-F238E27FC236}">
                  <a16:creationId xmlns:a16="http://schemas.microsoft.com/office/drawing/2014/main" id="{A46903BC-AA5A-A647-93BB-AFA24DB7D05F}"/>
                </a:ext>
              </a:extLst>
            </p:cNvPr>
            <p:cNvSpPr/>
            <p:nvPr/>
          </p:nvSpPr>
          <p:spPr>
            <a:xfrm>
              <a:off x="2799079" y="2643060"/>
              <a:ext cx="70739" cy="49622"/>
            </a:xfrm>
            <a:custGeom>
              <a:avLst/>
              <a:gdLst>
                <a:gd name="connsiteX0" fmla="*/ 70739 w 70739"/>
                <a:gd name="connsiteY0" fmla="*/ 21526 h 49622"/>
                <a:gd name="connsiteX1" fmla="*/ 32004 w 70739"/>
                <a:gd name="connsiteY1" fmla="*/ 49593 h 49622"/>
                <a:gd name="connsiteX2" fmla="*/ 0 w 70739"/>
                <a:gd name="connsiteY2" fmla="*/ 39560 h 49622"/>
                <a:gd name="connsiteX3" fmla="*/ 8128 w 70739"/>
                <a:gd name="connsiteY3" fmla="*/ 33718 h 49622"/>
                <a:gd name="connsiteX4" fmla="*/ 10478 w 70739"/>
                <a:gd name="connsiteY4" fmla="*/ 32067 h 49622"/>
                <a:gd name="connsiteX5" fmla="*/ 13462 w 70739"/>
                <a:gd name="connsiteY5" fmla="*/ 29908 h 49622"/>
                <a:gd name="connsiteX6" fmla="*/ 43942 w 70739"/>
                <a:gd name="connsiteY6" fmla="*/ 8128 h 49622"/>
                <a:gd name="connsiteX7" fmla="*/ 55372 w 70739"/>
                <a:gd name="connsiteY7" fmla="*/ 0 h 49622"/>
                <a:gd name="connsiteX8" fmla="*/ 70739 w 70739"/>
                <a:gd name="connsiteY8" fmla="*/ 21526 h 4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9" name="Freeform 378">
              <a:extLst>
                <a:ext uri="{FF2B5EF4-FFF2-40B4-BE49-F238E27FC236}">
                  <a16:creationId xmlns:a16="http://schemas.microsoft.com/office/drawing/2014/main" id="{C11E3E81-3542-8745-9AF6-F3A0CED93184}"/>
                </a:ext>
              </a:extLst>
            </p:cNvPr>
            <p:cNvSpPr/>
            <p:nvPr/>
          </p:nvSpPr>
          <p:spPr>
            <a:xfrm>
              <a:off x="2800350" y="2703004"/>
              <a:ext cx="414908" cy="502919"/>
            </a:xfrm>
            <a:custGeom>
              <a:avLst/>
              <a:gdLst>
                <a:gd name="connsiteX0" fmla="*/ 414909 w 414908"/>
                <a:gd name="connsiteY0" fmla="*/ 444500 h 502919"/>
                <a:gd name="connsiteX1" fmla="*/ 333185 w 414908"/>
                <a:gd name="connsiteY1" fmla="*/ 502920 h 502919"/>
                <a:gd name="connsiteX2" fmla="*/ 239903 w 414908"/>
                <a:gd name="connsiteY2" fmla="*/ 372554 h 502919"/>
                <a:gd name="connsiteX3" fmla="*/ 154305 w 414908"/>
                <a:gd name="connsiteY3" fmla="*/ 252857 h 502919"/>
                <a:gd name="connsiteX4" fmla="*/ 151829 w 414908"/>
                <a:gd name="connsiteY4" fmla="*/ 249428 h 502919"/>
                <a:gd name="connsiteX5" fmla="*/ 83502 w 414908"/>
                <a:gd name="connsiteY5" fmla="*/ 153924 h 502919"/>
                <a:gd name="connsiteX6" fmla="*/ 0 w 414908"/>
                <a:gd name="connsiteY6" fmla="*/ 37211 h 502919"/>
                <a:gd name="connsiteX7" fmla="*/ 50990 w 414908"/>
                <a:gd name="connsiteY7" fmla="*/ 23939 h 502919"/>
                <a:gd name="connsiteX8" fmla="*/ 96838 w 414908"/>
                <a:gd name="connsiteY8" fmla="*/ 0 h 502919"/>
                <a:gd name="connsiteX9" fmla="*/ 123508 w 414908"/>
                <a:gd name="connsiteY9" fmla="*/ 37274 h 502919"/>
                <a:gd name="connsiteX10" fmla="*/ 123508 w 414908"/>
                <a:gd name="connsiteY10" fmla="*/ 37274 h 502919"/>
                <a:gd name="connsiteX11" fmla="*/ 144653 w 414908"/>
                <a:gd name="connsiteY11" fmla="*/ 66802 h 502919"/>
                <a:gd name="connsiteX12" fmla="*/ 174689 w 414908"/>
                <a:gd name="connsiteY12" fmla="*/ 108775 h 502919"/>
                <a:gd name="connsiteX13" fmla="*/ 272034 w 414908"/>
                <a:gd name="connsiteY13" fmla="*/ 244856 h 502919"/>
                <a:gd name="connsiteX14" fmla="*/ 414909 w 414908"/>
                <a:gd name="connsiteY14" fmla="*/ 444500 h 50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2255989D-1B22-164B-9A06-69F3471A0845}"/>
                </a:ext>
              </a:extLst>
            </p:cNvPr>
            <p:cNvSpPr/>
            <p:nvPr/>
          </p:nvSpPr>
          <p:spPr>
            <a:xfrm>
              <a:off x="2730457" y="2635250"/>
              <a:ext cx="44490" cy="47894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DA8EA093-586B-8241-AC21-F31386B47062}"/>
                </a:ext>
              </a:extLst>
            </p:cNvPr>
            <p:cNvSpPr/>
            <p:nvPr/>
          </p:nvSpPr>
          <p:spPr>
            <a:xfrm>
              <a:off x="2768762" y="2666174"/>
              <a:ext cx="82641" cy="74068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2" name="Freeform 381">
              <a:extLst>
                <a:ext uri="{FF2B5EF4-FFF2-40B4-BE49-F238E27FC236}">
                  <a16:creationId xmlns:a16="http://schemas.microsoft.com/office/drawing/2014/main" id="{1809394E-808F-6C46-965E-42F07D455A6F}"/>
                </a:ext>
              </a:extLst>
            </p:cNvPr>
            <p:cNvSpPr/>
            <p:nvPr/>
          </p:nvSpPr>
          <p:spPr>
            <a:xfrm>
              <a:off x="2831147" y="2555113"/>
              <a:ext cx="173354" cy="171830"/>
            </a:xfrm>
            <a:custGeom>
              <a:avLst/>
              <a:gdLst>
                <a:gd name="connsiteX0" fmla="*/ 173355 w 173354"/>
                <a:gd name="connsiteY0" fmla="*/ 30099 h 171830"/>
                <a:gd name="connsiteX1" fmla="*/ 93345 w 173354"/>
                <a:gd name="connsiteY1" fmla="*/ 128079 h 171830"/>
                <a:gd name="connsiteX2" fmla="*/ 66167 w 173354"/>
                <a:gd name="connsiteY2" fmla="*/ 147892 h 171830"/>
                <a:gd name="connsiteX3" fmla="*/ 20320 w 173354"/>
                <a:gd name="connsiteY3" fmla="*/ 171831 h 171830"/>
                <a:gd name="connsiteX4" fmla="*/ 0 w 173354"/>
                <a:gd name="connsiteY4" fmla="*/ 137604 h 171830"/>
                <a:gd name="connsiteX5" fmla="*/ 38735 w 173354"/>
                <a:gd name="connsiteY5" fmla="*/ 109538 h 171830"/>
                <a:gd name="connsiteX6" fmla="*/ 84645 w 173354"/>
                <a:gd name="connsiteY6" fmla="*/ 62103 h 171830"/>
                <a:gd name="connsiteX7" fmla="*/ 84645 w 173354"/>
                <a:gd name="connsiteY7" fmla="*/ 62103 h 171830"/>
                <a:gd name="connsiteX8" fmla="*/ 123190 w 173354"/>
                <a:gd name="connsiteY8" fmla="*/ 0 h 171830"/>
                <a:gd name="connsiteX9" fmla="*/ 123190 w 173354"/>
                <a:gd name="connsiteY9" fmla="*/ 0 h 171830"/>
                <a:gd name="connsiteX10" fmla="*/ 173355 w 173354"/>
                <a:gd name="connsiteY10" fmla="*/ 30099 h 17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lnTo>
                    <a:pt x="123190" y="0"/>
                  </a:ln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2CD5135A-658E-B549-9B8A-6EFC86F47610}"/>
                </a:ext>
              </a:extLst>
            </p:cNvPr>
            <p:cNvSpPr/>
            <p:nvPr/>
          </p:nvSpPr>
          <p:spPr>
            <a:xfrm>
              <a:off x="2928556" y="2426970"/>
              <a:ext cx="73596" cy="40322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4" name="Freeform 383">
              <a:extLst>
                <a:ext uri="{FF2B5EF4-FFF2-40B4-BE49-F238E27FC236}">
                  <a16:creationId xmlns:a16="http://schemas.microsoft.com/office/drawing/2014/main" id="{4D764A47-7DBB-364C-BE67-135B58D4D90F}"/>
                </a:ext>
              </a:extLst>
            </p:cNvPr>
            <p:cNvSpPr/>
            <p:nvPr/>
          </p:nvSpPr>
          <p:spPr>
            <a:xfrm>
              <a:off x="2300675" y="2073917"/>
              <a:ext cx="590542" cy="595696"/>
            </a:xfrm>
            <a:custGeom>
              <a:avLst/>
              <a:gdLst>
                <a:gd name="connsiteX0" fmla="*/ 590543 w 590542"/>
                <a:gd name="connsiteY0" fmla="*/ 353180 h 595696"/>
                <a:gd name="connsiteX1" fmla="*/ 499357 w 590542"/>
                <a:gd name="connsiteY1" fmla="*/ 517200 h 595696"/>
                <a:gd name="connsiteX2" fmla="*/ 471163 w 590542"/>
                <a:gd name="connsiteY2" fmla="*/ 540060 h 595696"/>
                <a:gd name="connsiteX3" fmla="*/ 440429 w 590542"/>
                <a:gd name="connsiteY3" fmla="*/ 559364 h 595696"/>
                <a:gd name="connsiteX4" fmla="*/ 55619 w 590542"/>
                <a:gd name="connsiteY4" fmla="*/ 471163 h 595696"/>
                <a:gd name="connsiteX5" fmla="*/ 124580 w 590542"/>
                <a:gd name="connsiteY5" fmla="*/ 55619 h 595696"/>
                <a:gd name="connsiteX6" fmla="*/ 540124 w 590542"/>
                <a:gd name="connsiteY6" fmla="*/ 124580 h 595696"/>
                <a:gd name="connsiteX7" fmla="*/ 584764 w 590542"/>
                <a:gd name="connsiteY7" fmla="*/ 217671 h 595696"/>
                <a:gd name="connsiteX8" fmla="*/ 560507 w 590542"/>
                <a:gd name="connsiteY8" fmla="*/ 231768 h 595696"/>
                <a:gd name="connsiteX9" fmla="*/ 560190 w 590542"/>
                <a:gd name="connsiteY9" fmla="*/ 232085 h 595696"/>
                <a:gd name="connsiteX10" fmla="*/ 559745 w 590542"/>
                <a:gd name="connsiteY10" fmla="*/ 232593 h 595696"/>
                <a:gd name="connsiteX11" fmla="*/ 534472 w 590542"/>
                <a:gd name="connsiteY11" fmla="*/ 168077 h 595696"/>
                <a:gd name="connsiteX12" fmla="*/ 517327 w 590542"/>
                <a:gd name="connsiteY12" fmla="*/ 140836 h 595696"/>
                <a:gd name="connsiteX13" fmla="*/ 510406 w 590542"/>
                <a:gd name="connsiteY13" fmla="*/ 131565 h 595696"/>
                <a:gd name="connsiteX14" fmla="*/ 475735 w 590542"/>
                <a:gd name="connsiteY14" fmla="*/ 94862 h 595696"/>
                <a:gd name="connsiteX15" fmla="*/ 455097 w 590542"/>
                <a:gd name="connsiteY15" fmla="*/ 78479 h 595696"/>
                <a:gd name="connsiteX16" fmla="*/ 431602 w 590542"/>
                <a:gd name="connsiteY16" fmla="*/ 63429 h 595696"/>
                <a:gd name="connsiteX17" fmla="*/ 140963 w 590542"/>
                <a:gd name="connsiteY17" fmla="*/ 78415 h 595696"/>
                <a:gd name="connsiteX18" fmla="*/ 78479 w 590542"/>
                <a:gd name="connsiteY18" fmla="*/ 454843 h 595696"/>
                <a:gd name="connsiteX19" fmla="*/ 113594 w 590542"/>
                <a:gd name="connsiteY19" fmla="*/ 494975 h 595696"/>
                <a:gd name="connsiteX20" fmla="*/ 454907 w 590542"/>
                <a:gd name="connsiteY20" fmla="*/ 517327 h 595696"/>
                <a:gd name="connsiteX21" fmla="*/ 565143 w 590542"/>
                <a:gd name="connsiteY21" fmla="*/ 335400 h 595696"/>
                <a:gd name="connsiteX22" fmla="*/ 579303 w 590542"/>
                <a:gd name="connsiteY22" fmla="*/ 335400 h 595696"/>
                <a:gd name="connsiteX23" fmla="*/ 585018 w 590542"/>
                <a:gd name="connsiteY23" fmla="*/ 345750 h 595696"/>
                <a:gd name="connsiteX24" fmla="*/ 590543 w 590542"/>
                <a:gd name="connsiteY24" fmla="*/ 353180 h 595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0FEABE87-27BA-1443-8AF7-795458B663F1}"/>
                </a:ext>
              </a:extLst>
            </p:cNvPr>
            <p:cNvSpPr/>
            <p:nvPr/>
          </p:nvSpPr>
          <p:spPr>
            <a:xfrm>
              <a:off x="2885948" y="2517394"/>
              <a:ext cx="27431" cy="65849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21514C29-92D3-CB49-99AE-C869CCE9E07B}"/>
                </a:ext>
              </a:extLst>
            </p:cNvPr>
            <p:cNvSpPr/>
            <p:nvPr/>
          </p:nvSpPr>
          <p:spPr>
            <a:xfrm>
              <a:off x="2954273" y="2467307"/>
              <a:ext cx="75946" cy="117904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ED8E41D1-F556-6A4C-A912-3B3603F302F2}"/>
                </a:ext>
              </a:extLst>
            </p:cNvPr>
            <p:cNvSpPr/>
            <p:nvPr/>
          </p:nvSpPr>
          <p:spPr>
            <a:xfrm>
              <a:off x="2910917" y="2440749"/>
              <a:ext cx="192708" cy="332994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8" name="Freeform 387">
              <a:extLst>
                <a:ext uri="{FF2B5EF4-FFF2-40B4-BE49-F238E27FC236}">
                  <a16:creationId xmlns:a16="http://schemas.microsoft.com/office/drawing/2014/main" id="{6DF5AD82-7555-A749-99ED-EB6CA87FA4BB}"/>
                </a:ext>
              </a:extLst>
            </p:cNvPr>
            <p:cNvSpPr/>
            <p:nvPr/>
          </p:nvSpPr>
          <p:spPr>
            <a:xfrm>
              <a:off x="2811462" y="2553144"/>
              <a:ext cx="96520" cy="85597"/>
            </a:xfrm>
            <a:custGeom>
              <a:avLst/>
              <a:gdLst>
                <a:gd name="connsiteX0" fmla="*/ 96520 w 96520"/>
                <a:gd name="connsiteY0" fmla="*/ 30099 h 85597"/>
                <a:gd name="connsiteX1" fmla="*/ 22542 w 96520"/>
                <a:gd name="connsiteY1" fmla="*/ 85598 h 85597"/>
                <a:gd name="connsiteX2" fmla="*/ 0 w 96520"/>
                <a:gd name="connsiteY2" fmla="*/ 54038 h 85597"/>
                <a:gd name="connsiteX3" fmla="*/ 74486 w 96520"/>
                <a:gd name="connsiteY3" fmla="*/ 0 h 85597"/>
                <a:gd name="connsiteX4" fmla="*/ 96520 w 96520"/>
                <a:gd name="connsiteY4" fmla="*/ 30099 h 85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7747E4A1-A322-6548-A734-D4A13CBF65B8}"/>
                </a:ext>
              </a:extLst>
            </p:cNvPr>
            <p:cNvSpPr/>
            <p:nvPr/>
          </p:nvSpPr>
          <p:spPr>
            <a:xfrm>
              <a:off x="2835495" y="2856864"/>
              <a:ext cx="116746" cy="406590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AF1B67F5-AE61-9343-9807-57F93ED98A8E}"/>
                </a:ext>
              </a:extLst>
            </p:cNvPr>
            <p:cNvSpPr/>
            <p:nvPr/>
          </p:nvSpPr>
          <p:spPr>
            <a:xfrm>
              <a:off x="2945066" y="2769870"/>
              <a:ext cx="46227" cy="41973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9A74BD0C-E0B2-984E-B8C9-65EAA49A1069}"/>
                </a:ext>
              </a:extLst>
            </p:cNvPr>
            <p:cNvSpPr/>
            <p:nvPr/>
          </p:nvSpPr>
          <p:spPr>
            <a:xfrm>
              <a:off x="2975101" y="2761170"/>
              <a:ext cx="118717" cy="186690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93B3D360-A988-D34C-996C-DDCD94D7945D}"/>
                </a:ext>
              </a:extLst>
            </p:cNvPr>
            <p:cNvSpPr/>
            <p:nvPr/>
          </p:nvSpPr>
          <p:spPr>
            <a:xfrm>
              <a:off x="2954654" y="2955861"/>
              <a:ext cx="85598" cy="307594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3" name="Freeform 392">
              <a:extLst>
                <a:ext uri="{FF2B5EF4-FFF2-40B4-BE49-F238E27FC236}">
                  <a16:creationId xmlns:a16="http://schemas.microsoft.com/office/drawing/2014/main" id="{95237456-A568-194C-BDCC-6550F6B79DE6}"/>
                </a:ext>
              </a:extLst>
            </p:cNvPr>
            <p:cNvSpPr/>
            <p:nvPr/>
          </p:nvSpPr>
          <p:spPr>
            <a:xfrm>
              <a:off x="2734055" y="2260409"/>
              <a:ext cx="13017" cy="13017"/>
            </a:xfrm>
            <a:custGeom>
              <a:avLst/>
              <a:gdLst>
                <a:gd name="connsiteX0" fmla="*/ 13017 w 13017"/>
                <a:gd name="connsiteY0" fmla="*/ 6540 h 13017"/>
                <a:gd name="connsiteX1" fmla="*/ 6477 w 13017"/>
                <a:gd name="connsiteY1" fmla="*/ 13017 h 13017"/>
                <a:gd name="connsiteX2" fmla="*/ 0 w 13017"/>
                <a:gd name="connsiteY2" fmla="*/ 6540 h 13017"/>
                <a:gd name="connsiteX3" fmla="*/ 6477 w 13017"/>
                <a:gd name="connsiteY3" fmla="*/ 0 h 13017"/>
                <a:gd name="connsiteX4" fmla="*/ 13017 w 13017"/>
                <a:gd name="connsiteY4" fmla="*/ 6540 h 13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4" name="Freeform 393">
              <a:extLst>
                <a:ext uri="{FF2B5EF4-FFF2-40B4-BE49-F238E27FC236}">
                  <a16:creationId xmlns:a16="http://schemas.microsoft.com/office/drawing/2014/main" id="{AC756897-386E-C643-BABD-65346722E2D7}"/>
                </a:ext>
              </a:extLst>
            </p:cNvPr>
            <p:cNvSpPr/>
            <p:nvPr/>
          </p:nvSpPr>
          <p:spPr>
            <a:xfrm>
              <a:off x="2159063" y="2314829"/>
              <a:ext cx="97155" cy="45095"/>
            </a:xfrm>
            <a:custGeom>
              <a:avLst/>
              <a:gdLst>
                <a:gd name="connsiteX0" fmla="*/ 93091 w 97155"/>
                <a:gd name="connsiteY0" fmla="*/ 39688 h 45095"/>
                <a:gd name="connsiteX1" fmla="*/ 89154 w 97155"/>
                <a:gd name="connsiteY1" fmla="*/ 41783 h 45095"/>
                <a:gd name="connsiteX2" fmla="*/ 0 w 97155"/>
                <a:gd name="connsiteY2" fmla="*/ 25781 h 45095"/>
                <a:gd name="connsiteX3" fmla="*/ 10858 w 97155"/>
                <a:gd name="connsiteY3" fmla="*/ 0 h 45095"/>
                <a:gd name="connsiteX4" fmla="*/ 12129 w 97155"/>
                <a:gd name="connsiteY4" fmla="*/ 1460 h 45095"/>
                <a:gd name="connsiteX5" fmla="*/ 73025 w 97155"/>
                <a:gd name="connsiteY5" fmla="*/ 22606 h 45095"/>
                <a:gd name="connsiteX6" fmla="*/ 96457 w 97155"/>
                <a:gd name="connsiteY6" fmla="*/ 20193 h 45095"/>
                <a:gd name="connsiteX7" fmla="*/ 93091 w 97155"/>
                <a:gd name="connsiteY7" fmla="*/ 39688 h 4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5" name="Freeform 394">
              <a:extLst>
                <a:ext uri="{FF2B5EF4-FFF2-40B4-BE49-F238E27FC236}">
                  <a16:creationId xmlns:a16="http://schemas.microsoft.com/office/drawing/2014/main" id="{1A3FB994-A907-5F41-99D7-DA23D451B88D}"/>
                </a:ext>
              </a:extLst>
            </p:cNvPr>
            <p:cNvSpPr/>
            <p:nvPr/>
          </p:nvSpPr>
          <p:spPr>
            <a:xfrm>
              <a:off x="2287777" y="2242883"/>
              <a:ext cx="6350" cy="635"/>
            </a:xfrm>
            <a:custGeom>
              <a:avLst/>
              <a:gdLst>
                <a:gd name="connsiteX0" fmla="*/ 0 w 6350"/>
                <a:gd name="connsiteY0" fmla="*/ 0 h 635"/>
                <a:gd name="connsiteX1" fmla="*/ 0 w 6350"/>
                <a:gd name="connsiteY1" fmla="*/ 635 h 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6" name="Freeform 395">
              <a:extLst>
                <a:ext uri="{FF2B5EF4-FFF2-40B4-BE49-F238E27FC236}">
                  <a16:creationId xmlns:a16="http://schemas.microsoft.com/office/drawing/2014/main" id="{7E05E2AF-EE78-D745-886B-A106BBA40BEA}"/>
                </a:ext>
              </a:extLst>
            </p:cNvPr>
            <p:cNvSpPr/>
            <p:nvPr/>
          </p:nvSpPr>
          <p:spPr>
            <a:xfrm>
              <a:off x="2275141" y="2256917"/>
              <a:ext cx="14097" cy="33210"/>
            </a:xfrm>
            <a:custGeom>
              <a:avLst/>
              <a:gdLst>
                <a:gd name="connsiteX0" fmla="*/ 14097 w 14097"/>
                <a:gd name="connsiteY0" fmla="*/ 33210 h 33210"/>
                <a:gd name="connsiteX1" fmla="*/ 0 w 14097"/>
                <a:gd name="connsiteY1" fmla="*/ 31305 h 33210"/>
                <a:gd name="connsiteX2" fmla="*/ 10922 w 14097"/>
                <a:gd name="connsiteY2" fmla="*/ 0 h 33210"/>
                <a:gd name="connsiteX3" fmla="*/ 14097 w 14097"/>
                <a:gd name="connsiteY3" fmla="*/ 33210 h 3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7" name="Freeform 396">
              <a:extLst>
                <a:ext uri="{FF2B5EF4-FFF2-40B4-BE49-F238E27FC236}">
                  <a16:creationId xmlns:a16="http://schemas.microsoft.com/office/drawing/2014/main" id="{53F4EED4-BB27-7342-8D39-898AC77A760A}"/>
                </a:ext>
              </a:extLst>
            </p:cNvPr>
            <p:cNvSpPr/>
            <p:nvPr/>
          </p:nvSpPr>
          <p:spPr>
            <a:xfrm>
              <a:off x="2150891" y="2137541"/>
              <a:ext cx="171899" cy="147823"/>
            </a:xfrm>
            <a:custGeom>
              <a:avLst/>
              <a:gdLst>
                <a:gd name="connsiteX0" fmla="*/ 169144 w 171899"/>
                <a:gd name="connsiteY0" fmla="*/ 89594 h 147823"/>
                <a:gd name="connsiteX1" fmla="*/ 136887 w 171899"/>
                <a:gd name="connsiteY1" fmla="*/ 105977 h 147823"/>
                <a:gd name="connsiteX2" fmla="*/ 120123 w 171899"/>
                <a:gd name="connsiteY2" fmla="*/ 93404 h 147823"/>
                <a:gd name="connsiteX3" fmla="*/ 99612 w 171899"/>
                <a:gd name="connsiteY3" fmla="*/ 91436 h 147823"/>
                <a:gd name="connsiteX4" fmla="*/ 45954 w 171899"/>
                <a:gd name="connsiteY4" fmla="*/ 113470 h 147823"/>
                <a:gd name="connsiteX5" fmla="*/ 27032 w 171899"/>
                <a:gd name="connsiteY5" fmla="*/ 104136 h 147823"/>
                <a:gd name="connsiteX6" fmla="*/ 34144 w 171899"/>
                <a:gd name="connsiteY6" fmla="*/ 140204 h 147823"/>
                <a:gd name="connsiteX7" fmla="*/ 29508 w 171899"/>
                <a:gd name="connsiteY7" fmla="*/ 147824 h 147823"/>
                <a:gd name="connsiteX8" fmla="*/ 107 w 171899"/>
                <a:gd name="connsiteY8" fmla="*/ 56511 h 147823"/>
                <a:gd name="connsiteX9" fmla="*/ 37636 w 171899"/>
                <a:gd name="connsiteY9" fmla="*/ 30095 h 147823"/>
                <a:gd name="connsiteX10" fmla="*/ 102660 w 171899"/>
                <a:gd name="connsiteY10" fmla="*/ 3488 h 147823"/>
                <a:gd name="connsiteX11" fmla="*/ 143173 w 171899"/>
                <a:gd name="connsiteY11" fmla="*/ 56638 h 147823"/>
                <a:gd name="connsiteX12" fmla="*/ 169144 w 171899"/>
                <a:gd name="connsiteY12" fmla="*/ 89594 h 147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8" name="Freeform 397">
              <a:extLst>
                <a:ext uri="{FF2B5EF4-FFF2-40B4-BE49-F238E27FC236}">
                  <a16:creationId xmlns:a16="http://schemas.microsoft.com/office/drawing/2014/main" id="{1999FAB1-A4EC-244B-B61D-D23566609DC0}"/>
                </a:ext>
              </a:extLst>
            </p:cNvPr>
            <p:cNvSpPr/>
            <p:nvPr/>
          </p:nvSpPr>
          <p:spPr>
            <a:xfrm>
              <a:off x="2081529" y="2340610"/>
              <a:ext cx="202438" cy="415163"/>
            </a:xfrm>
            <a:custGeom>
              <a:avLst/>
              <a:gdLst>
                <a:gd name="connsiteX0" fmla="*/ 194120 w 202438"/>
                <a:gd name="connsiteY0" fmla="*/ 415163 h 415163"/>
                <a:gd name="connsiteX1" fmla="*/ 179197 w 202438"/>
                <a:gd name="connsiteY1" fmla="*/ 415036 h 415163"/>
                <a:gd name="connsiteX2" fmla="*/ 42545 w 202438"/>
                <a:gd name="connsiteY2" fmla="*/ 413893 h 415163"/>
                <a:gd name="connsiteX3" fmla="*/ 23559 w 202438"/>
                <a:gd name="connsiteY3" fmla="*/ 413067 h 415163"/>
                <a:gd name="connsiteX4" fmla="*/ 0 w 202438"/>
                <a:gd name="connsiteY4" fmla="*/ 405701 h 415163"/>
                <a:gd name="connsiteX5" fmla="*/ 30607 w 202438"/>
                <a:gd name="connsiteY5" fmla="*/ 156527 h 415163"/>
                <a:gd name="connsiteX6" fmla="*/ 37910 w 202438"/>
                <a:gd name="connsiteY6" fmla="*/ 72326 h 415163"/>
                <a:gd name="connsiteX7" fmla="*/ 77534 w 202438"/>
                <a:gd name="connsiteY7" fmla="*/ 0 h 415163"/>
                <a:gd name="connsiteX8" fmla="*/ 166688 w 202438"/>
                <a:gd name="connsiteY8" fmla="*/ 16002 h 415163"/>
                <a:gd name="connsiteX9" fmla="*/ 170625 w 202438"/>
                <a:gd name="connsiteY9" fmla="*/ 13907 h 415163"/>
                <a:gd name="connsiteX10" fmla="*/ 201930 w 202438"/>
                <a:gd name="connsiteY10" fmla="*/ 152781 h 415163"/>
                <a:gd name="connsiteX11" fmla="*/ 165481 w 202438"/>
                <a:gd name="connsiteY11" fmla="*/ 66929 h 415163"/>
                <a:gd name="connsiteX12" fmla="*/ 128842 w 202438"/>
                <a:gd name="connsiteY12" fmla="*/ 41338 h 415163"/>
                <a:gd name="connsiteX13" fmla="*/ 107506 w 202438"/>
                <a:gd name="connsiteY13" fmla="*/ 90551 h 415163"/>
                <a:gd name="connsiteX14" fmla="*/ 202438 w 202438"/>
                <a:gd name="connsiteY14" fmla="*/ 217995 h 415163"/>
                <a:gd name="connsiteX15" fmla="*/ 193104 w 202438"/>
                <a:gd name="connsiteY15" fmla="*/ 333121 h 415163"/>
                <a:gd name="connsiteX16" fmla="*/ 194120 w 202438"/>
                <a:gd name="connsiteY16" fmla="*/ 415163 h 415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9" name="Freeform 398">
              <a:extLst>
                <a:ext uri="{FF2B5EF4-FFF2-40B4-BE49-F238E27FC236}">
                  <a16:creationId xmlns:a16="http://schemas.microsoft.com/office/drawing/2014/main" id="{C29AA1ED-BC87-914F-AD2B-97D350873ED0}"/>
                </a:ext>
              </a:extLst>
            </p:cNvPr>
            <p:cNvSpPr/>
            <p:nvPr/>
          </p:nvSpPr>
          <p:spPr>
            <a:xfrm>
              <a:off x="2187624" y="2379249"/>
              <a:ext cx="211405" cy="179927"/>
            </a:xfrm>
            <a:custGeom>
              <a:avLst/>
              <a:gdLst>
                <a:gd name="connsiteX0" fmla="*/ 211405 w 211405"/>
                <a:gd name="connsiteY0" fmla="*/ 119793 h 179927"/>
                <a:gd name="connsiteX1" fmla="*/ 110123 w 211405"/>
                <a:gd name="connsiteY1" fmla="*/ 179800 h 179927"/>
                <a:gd name="connsiteX2" fmla="*/ 96407 w 211405"/>
                <a:gd name="connsiteY2" fmla="*/ 179419 h 179927"/>
                <a:gd name="connsiteX3" fmla="*/ 1474 w 211405"/>
                <a:gd name="connsiteY3" fmla="*/ 51975 h 179927"/>
                <a:gd name="connsiteX4" fmla="*/ 22810 w 211405"/>
                <a:gd name="connsiteY4" fmla="*/ 2762 h 179927"/>
                <a:gd name="connsiteX5" fmla="*/ 59450 w 211405"/>
                <a:gd name="connsiteY5" fmla="*/ 28353 h 179927"/>
                <a:gd name="connsiteX6" fmla="*/ 95899 w 211405"/>
                <a:gd name="connsiteY6" fmla="*/ 114205 h 179927"/>
                <a:gd name="connsiteX7" fmla="*/ 107202 w 211405"/>
                <a:gd name="connsiteY7" fmla="*/ 120872 h 179927"/>
                <a:gd name="connsiteX8" fmla="*/ 180481 w 211405"/>
                <a:gd name="connsiteY8" fmla="*/ 103600 h 179927"/>
                <a:gd name="connsiteX9" fmla="*/ 205500 w 211405"/>
                <a:gd name="connsiteY9" fmla="*/ 116681 h 179927"/>
                <a:gd name="connsiteX10" fmla="*/ 211405 w 211405"/>
                <a:gd name="connsiteY10" fmla="*/ 119793 h 179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0" name="Freeform 399">
              <a:extLst>
                <a:ext uri="{FF2B5EF4-FFF2-40B4-BE49-F238E27FC236}">
                  <a16:creationId xmlns:a16="http://schemas.microsoft.com/office/drawing/2014/main" id="{E7F50B50-716C-F54F-8818-30AD01060FBC}"/>
                </a:ext>
              </a:extLst>
            </p:cNvPr>
            <p:cNvSpPr/>
            <p:nvPr/>
          </p:nvSpPr>
          <p:spPr>
            <a:xfrm>
              <a:off x="2368042" y="2471039"/>
              <a:ext cx="29717" cy="24828"/>
            </a:xfrm>
            <a:custGeom>
              <a:avLst/>
              <a:gdLst>
                <a:gd name="connsiteX0" fmla="*/ 29718 w 29717"/>
                <a:gd name="connsiteY0" fmla="*/ 5842 h 24828"/>
                <a:gd name="connsiteX1" fmla="*/ 25019 w 29717"/>
                <a:gd name="connsiteY1" fmla="*/ 24828 h 24828"/>
                <a:gd name="connsiteX2" fmla="*/ 0 w 29717"/>
                <a:gd name="connsiteY2" fmla="*/ 11747 h 24828"/>
                <a:gd name="connsiteX3" fmla="*/ 3746 w 29717"/>
                <a:gd name="connsiteY3" fmla="*/ 0 h 2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1" name="Freeform 400">
              <a:extLst>
                <a:ext uri="{FF2B5EF4-FFF2-40B4-BE49-F238E27FC236}">
                  <a16:creationId xmlns:a16="http://schemas.microsoft.com/office/drawing/2014/main" id="{34CD1662-CA01-D042-97AB-3FB7E5C7C675}"/>
                </a:ext>
              </a:extLst>
            </p:cNvPr>
            <p:cNvSpPr/>
            <p:nvPr/>
          </p:nvSpPr>
          <p:spPr>
            <a:xfrm>
              <a:off x="2365766" y="2366200"/>
              <a:ext cx="52642" cy="110680"/>
            </a:xfrm>
            <a:custGeom>
              <a:avLst/>
              <a:gdLst>
                <a:gd name="connsiteX0" fmla="*/ 31993 w 52642"/>
                <a:gd name="connsiteY0" fmla="*/ 110680 h 110680"/>
                <a:gd name="connsiteX1" fmla="*/ 6022 w 52642"/>
                <a:gd name="connsiteY1" fmla="*/ 104839 h 110680"/>
                <a:gd name="connsiteX2" fmla="*/ 116 w 52642"/>
                <a:gd name="connsiteY2" fmla="*/ 91186 h 110680"/>
                <a:gd name="connsiteX3" fmla="*/ 5323 w 52642"/>
                <a:gd name="connsiteY3" fmla="*/ 66611 h 110680"/>
                <a:gd name="connsiteX4" fmla="*/ 14023 w 52642"/>
                <a:gd name="connsiteY4" fmla="*/ 50229 h 110680"/>
                <a:gd name="connsiteX5" fmla="*/ 13642 w 52642"/>
                <a:gd name="connsiteY5" fmla="*/ 20002 h 110680"/>
                <a:gd name="connsiteX6" fmla="*/ 33390 w 52642"/>
                <a:gd name="connsiteY6" fmla="*/ 40894 h 110680"/>
                <a:gd name="connsiteX7" fmla="*/ 43995 w 52642"/>
                <a:gd name="connsiteY7" fmla="*/ 0 h 110680"/>
                <a:gd name="connsiteX8" fmla="*/ 31993 w 52642"/>
                <a:gd name="connsiteY8" fmla="*/ 110680 h 11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2" name="Freeform 401">
              <a:extLst>
                <a:ext uri="{FF2B5EF4-FFF2-40B4-BE49-F238E27FC236}">
                  <a16:creationId xmlns:a16="http://schemas.microsoft.com/office/drawing/2014/main" id="{EF18AFC4-DD55-B043-9BB4-13A5C3F4B7C2}"/>
                </a:ext>
              </a:extLst>
            </p:cNvPr>
            <p:cNvSpPr/>
            <p:nvPr/>
          </p:nvSpPr>
          <p:spPr>
            <a:xfrm>
              <a:off x="2313622" y="2267839"/>
              <a:ext cx="107188" cy="189547"/>
            </a:xfrm>
            <a:custGeom>
              <a:avLst/>
              <a:gdLst>
                <a:gd name="connsiteX0" fmla="*/ 107188 w 107188"/>
                <a:gd name="connsiteY0" fmla="*/ 38481 h 189547"/>
                <a:gd name="connsiteX1" fmla="*/ 96076 w 107188"/>
                <a:gd name="connsiteY1" fmla="*/ 98361 h 189547"/>
                <a:gd name="connsiteX2" fmla="*/ 85471 w 107188"/>
                <a:gd name="connsiteY2" fmla="*/ 139255 h 189547"/>
                <a:gd name="connsiteX3" fmla="*/ 65723 w 107188"/>
                <a:gd name="connsiteY3" fmla="*/ 118364 h 189547"/>
                <a:gd name="connsiteX4" fmla="*/ 66104 w 107188"/>
                <a:gd name="connsiteY4" fmla="*/ 148590 h 189547"/>
                <a:gd name="connsiteX5" fmla="*/ 57404 w 107188"/>
                <a:gd name="connsiteY5" fmla="*/ 164973 h 189547"/>
                <a:gd name="connsiteX6" fmla="*/ 52197 w 107188"/>
                <a:gd name="connsiteY6" fmla="*/ 189547 h 189547"/>
                <a:gd name="connsiteX7" fmla="*/ 52197 w 107188"/>
                <a:gd name="connsiteY7" fmla="*/ 189547 h 189547"/>
                <a:gd name="connsiteX8" fmla="*/ 0 w 107188"/>
                <a:gd name="connsiteY8" fmla="*/ 153733 h 189547"/>
                <a:gd name="connsiteX9" fmla="*/ 35623 w 107188"/>
                <a:gd name="connsiteY9" fmla="*/ 0 h 189547"/>
                <a:gd name="connsiteX10" fmla="*/ 107188 w 107188"/>
                <a:gd name="connsiteY10" fmla="*/ 38481 h 18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52197" y="189547"/>
                  </a:ln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3" name="Freeform 402">
              <a:extLst>
                <a:ext uri="{FF2B5EF4-FFF2-40B4-BE49-F238E27FC236}">
                  <a16:creationId xmlns:a16="http://schemas.microsoft.com/office/drawing/2014/main" id="{0A324C0D-7958-AB45-A0DF-AE951B377728}"/>
                </a:ext>
              </a:extLst>
            </p:cNvPr>
            <p:cNvSpPr/>
            <p:nvPr/>
          </p:nvSpPr>
          <p:spPr>
            <a:xfrm>
              <a:off x="2171128" y="2228976"/>
              <a:ext cx="116522" cy="108477"/>
            </a:xfrm>
            <a:custGeom>
              <a:avLst/>
              <a:gdLst>
                <a:gd name="connsiteX0" fmla="*/ 99886 w 116522"/>
                <a:gd name="connsiteY0" fmla="*/ 1968 h 108477"/>
                <a:gd name="connsiteX1" fmla="*/ 79375 w 116522"/>
                <a:gd name="connsiteY1" fmla="*/ 0 h 108477"/>
                <a:gd name="connsiteX2" fmla="*/ 25717 w 116522"/>
                <a:gd name="connsiteY2" fmla="*/ 22035 h 108477"/>
                <a:gd name="connsiteX3" fmla="*/ 6795 w 116522"/>
                <a:gd name="connsiteY3" fmla="*/ 12700 h 108477"/>
                <a:gd name="connsiteX4" fmla="*/ 13907 w 116522"/>
                <a:gd name="connsiteY4" fmla="*/ 48768 h 108477"/>
                <a:gd name="connsiteX5" fmla="*/ 9271 w 116522"/>
                <a:gd name="connsiteY5" fmla="*/ 56388 h 108477"/>
                <a:gd name="connsiteX6" fmla="*/ 9398 w 116522"/>
                <a:gd name="connsiteY6" fmla="*/ 56642 h 108477"/>
                <a:gd name="connsiteX7" fmla="*/ 0 w 116522"/>
                <a:gd name="connsiteY7" fmla="*/ 87313 h 108477"/>
                <a:gd name="connsiteX8" fmla="*/ 60896 w 116522"/>
                <a:gd name="connsiteY8" fmla="*/ 108458 h 108477"/>
                <a:gd name="connsiteX9" fmla="*/ 60896 w 116522"/>
                <a:gd name="connsiteY9" fmla="*/ 85408 h 108477"/>
                <a:gd name="connsiteX10" fmla="*/ 59563 w 116522"/>
                <a:gd name="connsiteY10" fmla="*/ 85408 h 108477"/>
                <a:gd name="connsiteX11" fmla="*/ 55245 w 116522"/>
                <a:gd name="connsiteY11" fmla="*/ 85217 h 108477"/>
                <a:gd name="connsiteX12" fmla="*/ 55245 w 116522"/>
                <a:gd name="connsiteY12" fmla="*/ 85090 h 108477"/>
                <a:gd name="connsiteX13" fmla="*/ 39179 w 116522"/>
                <a:gd name="connsiteY13" fmla="*/ 74867 h 108477"/>
                <a:gd name="connsiteX14" fmla="*/ 60135 w 116522"/>
                <a:gd name="connsiteY14" fmla="*/ 40513 h 108477"/>
                <a:gd name="connsiteX15" fmla="*/ 100457 w 116522"/>
                <a:gd name="connsiteY15" fmla="*/ 64707 h 108477"/>
                <a:gd name="connsiteX16" fmla="*/ 103949 w 116522"/>
                <a:gd name="connsiteY16" fmla="*/ 59246 h 108477"/>
                <a:gd name="connsiteX17" fmla="*/ 114871 w 116522"/>
                <a:gd name="connsiteY17" fmla="*/ 27940 h 108477"/>
                <a:gd name="connsiteX18" fmla="*/ 114871 w 116522"/>
                <a:gd name="connsiteY18" fmla="*/ 27877 h 108477"/>
                <a:gd name="connsiteX19" fmla="*/ 116523 w 116522"/>
                <a:gd name="connsiteY19" fmla="*/ 14542 h 108477"/>
                <a:gd name="connsiteX20" fmla="*/ 99886 w 116522"/>
                <a:gd name="connsiteY20" fmla="*/ 1968 h 108477"/>
                <a:gd name="connsiteX21" fmla="*/ 94996 w 116522"/>
                <a:gd name="connsiteY21" fmla="*/ 28829 h 108477"/>
                <a:gd name="connsiteX22" fmla="*/ 92583 w 116522"/>
                <a:gd name="connsiteY22" fmla="*/ 36005 h 108477"/>
                <a:gd name="connsiteX23" fmla="*/ 89090 w 116522"/>
                <a:gd name="connsiteY23" fmla="*/ 37783 h 108477"/>
                <a:gd name="connsiteX24" fmla="*/ 87313 w 116522"/>
                <a:gd name="connsiteY24" fmla="*/ 34290 h 108477"/>
                <a:gd name="connsiteX25" fmla="*/ 89726 w 116522"/>
                <a:gd name="connsiteY25" fmla="*/ 27115 h 108477"/>
                <a:gd name="connsiteX26" fmla="*/ 92392 w 116522"/>
                <a:gd name="connsiteY26" fmla="*/ 25210 h 108477"/>
                <a:gd name="connsiteX27" fmla="*/ 93282 w 116522"/>
                <a:gd name="connsiteY27" fmla="*/ 25337 h 108477"/>
                <a:gd name="connsiteX28" fmla="*/ 94996 w 116522"/>
                <a:gd name="connsiteY28" fmla="*/ 28829 h 10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4" name="Freeform 403">
              <a:extLst>
                <a:ext uri="{FF2B5EF4-FFF2-40B4-BE49-F238E27FC236}">
                  <a16:creationId xmlns:a16="http://schemas.microsoft.com/office/drawing/2014/main" id="{32E6448F-DC95-3C4D-83E8-2F49467181F0}"/>
                </a:ext>
              </a:extLst>
            </p:cNvPr>
            <p:cNvSpPr/>
            <p:nvPr/>
          </p:nvSpPr>
          <p:spPr>
            <a:xfrm>
              <a:off x="2258314" y="2254186"/>
              <a:ext cx="7967" cy="12699"/>
            </a:xfrm>
            <a:custGeom>
              <a:avLst/>
              <a:gdLst>
                <a:gd name="connsiteX0" fmla="*/ 7810 w 7967"/>
                <a:gd name="connsiteY0" fmla="*/ 3620 h 12699"/>
                <a:gd name="connsiteX1" fmla="*/ 5397 w 7967"/>
                <a:gd name="connsiteY1" fmla="*/ 10795 h 12699"/>
                <a:gd name="connsiteX2" fmla="*/ 1904 w 7967"/>
                <a:gd name="connsiteY2" fmla="*/ 12573 h 12699"/>
                <a:gd name="connsiteX3" fmla="*/ 126 w 7967"/>
                <a:gd name="connsiteY3" fmla="*/ 9081 h 12699"/>
                <a:gd name="connsiteX4" fmla="*/ 2539 w 7967"/>
                <a:gd name="connsiteY4" fmla="*/ 1905 h 12699"/>
                <a:gd name="connsiteX5" fmla="*/ 5206 w 7967"/>
                <a:gd name="connsiteY5" fmla="*/ 0 h 12699"/>
                <a:gd name="connsiteX6" fmla="*/ 6095 w 7967"/>
                <a:gd name="connsiteY6" fmla="*/ 127 h 12699"/>
                <a:gd name="connsiteX7" fmla="*/ 7810 w 7967"/>
                <a:gd name="connsiteY7" fmla="*/ 3620 h 1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5" name="Freeform 404">
              <a:extLst>
                <a:ext uri="{FF2B5EF4-FFF2-40B4-BE49-F238E27FC236}">
                  <a16:creationId xmlns:a16="http://schemas.microsoft.com/office/drawing/2014/main" id="{6A526DA7-0587-EF4B-A140-51960727EC79}"/>
                </a:ext>
              </a:extLst>
            </p:cNvPr>
            <p:cNvSpPr/>
            <p:nvPr/>
          </p:nvSpPr>
          <p:spPr>
            <a:xfrm>
              <a:off x="2104827" y="2753741"/>
              <a:ext cx="155899" cy="506222"/>
            </a:xfrm>
            <a:custGeom>
              <a:avLst/>
              <a:gdLst>
                <a:gd name="connsiteX0" fmla="*/ 155900 w 155899"/>
                <a:gd name="connsiteY0" fmla="*/ 1905 h 506222"/>
                <a:gd name="connsiteX1" fmla="*/ 155900 w 155899"/>
                <a:gd name="connsiteY1" fmla="*/ 1905 h 506222"/>
                <a:gd name="connsiteX2" fmla="*/ 123324 w 155899"/>
                <a:gd name="connsiteY2" fmla="*/ 506222 h 506222"/>
                <a:gd name="connsiteX3" fmla="*/ 82684 w 155899"/>
                <a:gd name="connsiteY3" fmla="*/ 506222 h 506222"/>
                <a:gd name="connsiteX4" fmla="*/ 55697 w 155899"/>
                <a:gd name="connsiteY4" fmla="*/ 225489 h 506222"/>
                <a:gd name="connsiteX5" fmla="*/ 55697 w 155899"/>
                <a:gd name="connsiteY5" fmla="*/ 225425 h 506222"/>
                <a:gd name="connsiteX6" fmla="*/ 31313 w 155899"/>
                <a:gd name="connsiteY6" fmla="*/ 49149 h 506222"/>
                <a:gd name="connsiteX7" fmla="*/ 9913 w 155899"/>
                <a:gd name="connsiteY7" fmla="*/ 19114 h 506222"/>
                <a:gd name="connsiteX8" fmla="*/ 198 w 155899"/>
                <a:gd name="connsiteY8" fmla="*/ 317 h 506222"/>
                <a:gd name="connsiteX9" fmla="*/ 261 w 155899"/>
                <a:gd name="connsiteY9" fmla="*/ 0 h 506222"/>
                <a:gd name="connsiteX10" fmla="*/ 19248 w 155899"/>
                <a:gd name="connsiteY10" fmla="*/ 826 h 506222"/>
                <a:gd name="connsiteX11" fmla="*/ 155900 w 155899"/>
                <a:gd name="connsiteY11" fmla="*/ 1905 h 50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781EB0D7-9B13-2E4C-AED0-6914BEB59DE1}"/>
                </a:ext>
              </a:extLst>
            </p:cNvPr>
            <p:cNvSpPr/>
            <p:nvPr/>
          </p:nvSpPr>
          <p:spPr>
            <a:xfrm>
              <a:off x="2040635" y="2772791"/>
              <a:ext cx="119888" cy="467994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7" name="Freeform 406">
              <a:extLst>
                <a:ext uri="{FF2B5EF4-FFF2-40B4-BE49-F238E27FC236}">
                  <a16:creationId xmlns:a16="http://schemas.microsoft.com/office/drawing/2014/main" id="{065C60B8-A027-7A40-8BFC-BC7E792C79E4}"/>
                </a:ext>
              </a:extLst>
            </p:cNvPr>
            <p:cNvSpPr/>
            <p:nvPr/>
          </p:nvSpPr>
          <p:spPr>
            <a:xfrm>
              <a:off x="2187511" y="3259963"/>
              <a:ext cx="24193" cy="31425"/>
            </a:xfrm>
            <a:custGeom>
              <a:avLst/>
              <a:gdLst>
                <a:gd name="connsiteX0" fmla="*/ 24193 w 24193"/>
                <a:gd name="connsiteY0" fmla="*/ 0 h 31425"/>
                <a:gd name="connsiteX1" fmla="*/ 23051 w 24193"/>
                <a:gd name="connsiteY1" fmla="*/ 28067 h 31425"/>
                <a:gd name="connsiteX2" fmla="*/ 1143 w 24193"/>
                <a:gd name="connsiteY2" fmla="*/ 28067 h 31425"/>
                <a:gd name="connsiteX3" fmla="*/ 0 w 24193"/>
                <a:gd name="connsiteY3" fmla="*/ 0 h 31425"/>
                <a:gd name="connsiteX4" fmla="*/ 24193 w 24193"/>
                <a:gd name="connsiteY4" fmla="*/ 0 h 3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8" name="Freeform 407">
              <a:extLst>
                <a:ext uri="{FF2B5EF4-FFF2-40B4-BE49-F238E27FC236}">
                  <a16:creationId xmlns:a16="http://schemas.microsoft.com/office/drawing/2014/main" id="{EA9C9431-84AC-B248-A546-2DADEE9132D6}"/>
                </a:ext>
              </a:extLst>
            </p:cNvPr>
            <p:cNvSpPr/>
            <p:nvPr/>
          </p:nvSpPr>
          <p:spPr>
            <a:xfrm>
              <a:off x="2177738" y="3288029"/>
              <a:ext cx="100260" cy="33020"/>
            </a:xfrm>
            <a:custGeom>
              <a:avLst/>
              <a:gdLst>
                <a:gd name="connsiteX0" fmla="*/ 100261 w 100260"/>
                <a:gd name="connsiteY0" fmla="*/ 21336 h 33020"/>
                <a:gd name="connsiteX1" fmla="*/ 100261 w 100260"/>
                <a:gd name="connsiteY1" fmla="*/ 33020 h 33020"/>
                <a:gd name="connsiteX2" fmla="*/ 33966 w 100260"/>
                <a:gd name="connsiteY2" fmla="*/ 33020 h 33020"/>
                <a:gd name="connsiteX3" fmla="*/ 24632 w 100260"/>
                <a:gd name="connsiteY3" fmla="*/ 21908 h 33020"/>
                <a:gd name="connsiteX4" fmla="*/ 24632 w 100260"/>
                <a:gd name="connsiteY4" fmla="*/ 33020 h 33020"/>
                <a:gd name="connsiteX5" fmla="*/ 1264 w 100260"/>
                <a:gd name="connsiteY5" fmla="*/ 33020 h 33020"/>
                <a:gd name="connsiteX6" fmla="*/ 10916 w 100260"/>
                <a:gd name="connsiteY6" fmla="*/ 0 h 33020"/>
                <a:gd name="connsiteX7" fmla="*/ 32824 w 100260"/>
                <a:gd name="connsiteY7" fmla="*/ 0 h 33020"/>
                <a:gd name="connsiteX8" fmla="*/ 100261 w 100260"/>
                <a:gd name="connsiteY8" fmla="*/ 21336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9" name="Freeform 408">
              <a:extLst>
                <a:ext uri="{FF2B5EF4-FFF2-40B4-BE49-F238E27FC236}">
                  <a16:creationId xmlns:a16="http://schemas.microsoft.com/office/drawing/2014/main" id="{B1E5BE71-B163-3A41-B144-5992C07A868D}"/>
                </a:ext>
              </a:extLst>
            </p:cNvPr>
            <p:cNvSpPr/>
            <p:nvPr/>
          </p:nvSpPr>
          <p:spPr>
            <a:xfrm>
              <a:off x="2027745" y="3227006"/>
              <a:ext cx="36512" cy="32723"/>
            </a:xfrm>
            <a:custGeom>
              <a:avLst/>
              <a:gdLst>
                <a:gd name="connsiteX0" fmla="*/ 36513 w 36512"/>
                <a:gd name="connsiteY0" fmla="*/ 7874 h 32723"/>
                <a:gd name="connsiteX1" fmla="*/ 19876 w 36512"/>
                <a:gd name="connsiteY1" fmla="*/ 32703 h 32723"/>
                <a:gd name="connsiteX2" fmla="*/ 0 w 36512"/>
                <a:gd name="connsiteY2" fmla="*/ 21908 h 32723"/>
                <a:gd name="connsiteX3" fmla="*/ 12827 w 36512"/>
                <a:gd name="connsiteY3" fmla="*/ 0 h 32723"/>
                <a:gd name="connsiteX4" fmla="*/ 36513 w 36512"/>
                <a:gd name="connsiteY4" fmla="*/ 7874 h 32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0" name="Freeform 409">
              <a:extLst>
                <a:ext uri="{FF2B5EF4-FFF2-40B4-BE49-F238E27FC236}">
                  <a16:creationId xmlns:a16="http://schemas.microsoft.com/office/drawing/2014/main" id="{26E678FA-3B13-B24D-BDEE-4CA83DEB8A07}"/>
                </a:ext>
              </a:extLst>
            </p:cNvPr>
            <p:cNvSpPr/>
            <p:nvPr/>
          </p:nvSpPr>
          <p:spPr>
            <a:xfrm>
              <a:off x="2004123" y="3246850"/>
              <a:ext cx="82677" cy="52546"/>
            </a:xfrm>
            <a:custGeom>
              <a:avLst/>
              <a:gdLst>
                <a:gd name="connsiteX0" fmla="*/ 82677 w 82677"/>
                <a:gd name="connsiteY0" fmla="*/ 41179 h 52546"/>
                <a:gd name="connsiteX1" fmla="*/ 82677 w 82677"/>
                <a:gd name="connsiteY1" fmla="*/ 52546 h 52546"/>
                <a:gd name="connsiteX2" fmla="*/ 40577 w 82677"/>
                <a:gd name="connsiteY2" fmla="*/ 52546 h 52546"/>
                <a:gd name="connsiteX3" fmla="*/ 22479 w 82677"/>
                <a:gd name="connsiteY3" fmla="*/ 35591 h 52546"/>
                <a:gd name="connsiteX4" fmla="*/ 23686 w 82677"/>
                <a:gd name="connsiteY4" fmla="*/ 23336 h 52546"/>
                <a:gd name="connsiteX5" fmla="*/ 14923 w 82677"/>
                <a:gd name="connsiteY5" fmla="*/ 28797 h 52546"/>
                <a:gd name="connsiteX6" fmla="*/ 0 w 82677"/>
                <a:gd name="connsiteY6" fmla="*/ 14002 h 52546"/>
                <a:gd name="connsiteX7" fmla="*/ 23686 w 82677"/>
                <a:gd name="connsiteY7" fmla="*/ 2000 h 52546"/>
                <a:gd name="connsiteX8" fmla="*/ 43561 w 82677"/>
                <a:gd name="connsiteY8" fmla="*/ 12795 h 52546"/>
                <a:gd name="connsiteX9" fmla="*/ 57595 w 82677"/>
                <a:gd name="connsiteY9" fmla="*/ 41116 h 52546"/>
                <a:gd name="connsiteX10" fmla="*/ 82677 w 82677"/>
                <a:gd name="connsiteY10" fmla="*/ 41116 h 52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1" name="Freeform 410">
              <a:extLst>
                <a:ext uri="{FF2B5EF4-FFF2-40B4-BE49-F238E27FC236}">
                  <a16:creationId xmlns:a16="http://schemas.microsoft.com/office/drawing/2014/main" id="{EC516529-7CEE-A143-B6BE-FBC64BB56C83}"/>
                </a:ext>
              </a:extLst>
            </p:cNvPr>
            <p:cNvSpPr/>
            <p:nvPr/>
          </p:nvSpPr>
          <p:spPr>
            <a:xfrm>
              <a:off x="2196909" y="2617867"/>
              <a:ext cx="59499" cy="25002"/>
            </a:xfrm>
            <a:custGeom>
              <a:avLst/>
              <a:gdLst>
                <a:gd name="connsiteX0" fmla="*/ 59499 w 59499"/>
                <a:gd name="connsiteY0" fmla="*/ 9064 h 25002"/>
                <a:gd name="connsiteX1" fmla="*/ 57658 w 59499"/>
                <a:gd name="connsiteY1" fmla="*/ 25002 h 25002"/>
                <a:gd name="connsiteX2" fmla="*/ 64 w 59499"/>
                <a:gd name="connsiteY2" fmla="*/ 21383 h 25002"/>
                <a:gd name="connsiteX3" fmla="*/ 0 w 59499"/>
                <a:gd name="connsiteY3" fmla="*/ 4301 h 25002"/>
                <a:gd name="connsiteX4" fmla="*/ 59499 w 59499"/>
                <a:gd name="connsiteY4" fmla="*/ 9064 h 2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2" name="Freeform 411">
              <a:extLst>
                <a:ext uri="{FF2B5EF4-FFF2-40B4-BE49-F238E27FC236}">
                  <a16:creationId xmlns:a16="http://schemas.microsoft.com/office/drawing/2014/main" id="{709BA9D2-7148-A344-9D18-B658177B9192}"/>
                </a:ext>
              </a:extLst>
            </p:cNvPr>
            <p:cNvSpPr/>
            <p:nvPr/>
          </p:nvSpPr>
          <p:spPr>
            <a:xfrm>
              <a:off x="2197036" y="2635131"/>
              <a:ext cx="57530" cy="65338"/>
            </a:xfrm>
            <a:custGeom>
              <a:avLst/>
              <a:gdLst>
                <a:gd name="connsiteX0" fmla="*/ 57531 w 57530"/>
                <a:gd name="connsiteY0" fmla="*/ 7739 h 65338"/>
                <a:gd name="connsiteX1" fmla="*/ 53721 w 57530"/>
                <a:gd name="connsiteY1" fmla="*/ 50601 h 65338"/>
                <a:gd name="connsiteX2" fmla="*/ 47498 w 57530"/>
                <a:gd name="connsiteY2" fmla="*/ 60253 h 65338"/>
                <a:gd name="connsiteX3" fmla="*/ 33718 w 57530"/>
                <a:gd name="connsiteY3" fmla="*/ 65016 h 65338"/>
                <a:gd name="connsiteX4" fmla="*/ 9144 w 57530"/>
                <a:gd name="connsiteY4" fmla="*/ 59428 h 65338"/>
                <a:gd name="connsiteX5" fmla="*/ 6540 w 57530"/>
                <a:gd name="connsiteY5" fmla="*/ 57713 h 65338"/>
                <a:gd name="connsiteX6" fmla="*/ 699 w 57530"/>
                <a:gd name="connsiteY6" fmla="*/ 46918 h 65338"/>
                <a:gd name="connsiteX7" fmla="*/ 0 w 57530"/>
                <a:gd name="connsiteY7" fmla="*/ 3992 h 65338"/>
                <a:gd name="connsiteX8" fmla="*/ 57531 w 57530"/>
                <a:gd name="connsiteY8" fmla="*/ 7739 h 6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3" name="Freeform 412">
              <a:extLst>
                <a:ext uri="{FF2B5EF4-FFF2-40B4-BE49-F238E27FC236}">
                  <a16:creationId xmlns:a16="http://schemas.microsoft.com/office/drawing/2014/main" id="{C8A56F90-54DA-7147-910C-60E51E97DD35}"/>
                </a:ext>
              </a:extLst>
            </p:cNvPr>
            <p:cNvSpPr/>
            <p:nvPr/>
          </p:nvSpPr>
          <p:spPr>
            <a:xfrm>
              <a:off x="2184526" y="2250249"/>
              <a:ext cx="87058" cy="64008"/>
            </a:xfrm>
            <a:custGeom>
              <a:avLst/>
              <a:gdLst>
                <a:gd name="connsiteX0" fmla="*/ 46800 w 87058"/>
                <a:gd name="connsiteY0" fmla="*/ 19177 h 64008"/>
                <a:gd name="connsiteX1" fmla="*/ 46355 w 87058"/>
                <a:gd name="connsiteY1" fmla="*/ 19876 h 64008"/>
                <a:gd name="connsiteX2" fmla="*/ 12764 w 87058"/>
                <a:gd name="connsiteY2" fmla="*/ 0 h 64008"/>
                <a:gd name="connsiteX3" fmla="*/ 11938 w 87058"/>
                <a:gd name="connsiteY3" fmla="*/ 1397 h 64008"/>
                <a:gd name="connsiteX4" fmla="*/ 45466 w 87058"/>
                <a:gd name="connsiteY4" fmla="*/ 21273 h 64008"/>
                <a:gd name="connsiteX5" fmla="*/ 26861 w 87058"/>
                <a:gd name="connsiteY5" fmla="*/ 51816 h 64008"/>
                <a:gd name="connsiteX6" fmla="*/ 1143 w 87058"/>
                <a:gd name="connsiteY6" fmla="*/ 26733 h 64008"/>
                <a:gd name="connsiteX7" fmla="*/ 0 w 87058"/>
                <a:gd name="connsiteY7" fmla="*/ 27877 h 64008"/>
                <a:gd name="connsiteX8" fmla="*/ 25971 w 87058"/>
                <a:gd name="connsiteY8" fmla="*/ 53213 h 64008"/>
                <a:gd name="connsiteX9" fmla="*/ 25845 w 87058"/>
                <a:gd name="connsiteY9" fmla="*/ 53467 h 64008"/>
                <a:gd name="connsiteX10" fmla="*/ 41910 w 87058"/>
                <a:gd name="connsiteY10" fmla="*/ 63690 h 64008"/>
                <a:gd name="connsiteX11" fmla="*/ 41910 w 87058"/>
                <a:gd name="connsiteY11" fmla="*/ 63818 h 64008"/>
                <a:gd name="connsiteX12" fmla="*/ 46228 w 87058"/>
                <a:gd name="connsiteY12" fmla="*/ 64008 h 64008"/>
                <a:gd name="connsiteX13" fmla="*/ 47562 w 87058"/>
                <a:gd name="connsiteY13" fmla="*/ 64008 h 64008"/>
                <a:gd name="connsiteX14" fmla="*/ 87059 w 87058"/>
                <a:gd name="connsiteY14" fmla="*/ 43307 h 64008"/>
                <a:gd name="connsiteX15" fmla="*/ 46800 w 87058"/>
                <a:gd name="connsiteY15" fmla="*/ 19177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4" name="Freeform 413">
              <a:extLst>
                <a:ext uri="{FF2B5EF4-FFF2-40B4-BE49-F238E27FC236}">
                  <a16:creationId xmlns:a16="http://schemas.microsoft.com/office/drawing/2014/main" id="{7ECCE153-3441-4845-8BC7-8B94ADA710EA}"/>
                </a:ext>
              </a:extLst>
            </p:cNvPr>
            <p:cNvSpPr/>
            <p:nvPr/>
          </p:nvSpPr>
          <p:spPr>
            <a:xfrm>
              <a:off x="3153156" y="1980183"/>
              <a:ext cx="70485" cy="70485"/>
            </a:xfrm>
            <a:custGeom>
              <a:avLst/>
              <a:gdLst>
                <a:gd name="connsiteX0" fmla="*/ 70485 w 70485"/>
                <a:gd name="connsiteY0" fmla="*/ 35243 h 70485"/>
                <a:gd name="connsiteX1" fmla="*/ 35243 w 70485"/>
                <a:gd name="connsiteY1" fmla="*/ 70485 h 70485"/>
                <a:gd name="connsiteX2" fmla="*/ 0 w 70485"/>
                <a:gd name="connsiteY2" fmla="*/ 35243 h 70485"/>
                <a:gd name="connsiteX3" fmla="*/ 35243 w 70485"/>
                <a:gd name="connsiteY3" fmla="*/ 0 h 70485"/>
                <a:gd name="connsiteX4" fmla="*/ 70485 w 70485"/>
                <a:gd name="connsiteY4" fmla="*/ 35243 h 7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5" name="Freeform 414">
              <a:extLst>
                <a:ext uri="{FF2B5EF4-FFF2-40B4-BE49-F238E27FC236}">
                  <a16:creationId xmlns:a16="http://schemas.microsoft.com/office/drawing/2014/main" id="{F39D3246-ACF7-BC43-8DD0-DA602DBF9F10}"/>
                </a:ext>
              </a:extLst>
            </p:cNvPr>
            <p:cNvSpPr/>
            <p:nvPr/>
          </p:nvSpPr>
          <p:spPr>
            <a:xfrm>
              <a:off x="2414206" y="2137282"/>
              <a:ext cx="455612" cy="504278"/>
            </a:xfrm>
            <a:custGeom>
              <a:avLst/>
              <a:gdLst>
                <a:gd name="connsiteX0" fmla="*/ 455613 w 455612"/>
                <a:gd name="connsiteY0" fmla="*/ 236474 h 504278"/>
                <a:gd name="connsiteX1" fmla="*/ 453326 w 455612"/>
                <a:gd name="connsiteY1" fmla="*/ 271971 h 504278"/>
                <a:gd name="connsiteX2" fmla="*/ 451548 w 455612"/>
                <a:gd name="connsiteY2" fmla="*/ 271971 h 504278"/>
                <a:gd name="connsiteX3" fmla="*/ 341313 w 455612"/>
                <a:gd name="connsiteY3" fmla="*/ 453898 h 504278"/>
                <a:gd name="connsiteX4" fmla="*/ 0 w 455612"/>
                <a:gd name="connsiteY4" fmla="*/ 431546 h 504278"/>
                <a:gd name="connsiteX5" fmla="*/ 0 w 455612"/>
                <a:gd name="connsiteY5" fmla="*/ 431546 h 504278"/>
                <a:gd name="connsiteX6" fmla="*/ 43815 w 455612"/>
                <a:gd name="connsiteY6" fmla="*/ 68326 h 504278"/>
                <a:gd name="connsiteX7" fmla="*/ 316230 w 455612"/>
                <a:gd name="connsiteY7" fmla="*/ 190 h 504278"/>
                <a:gd name="connsiteX8" fmla="*/ 318008 w 455612"/>
                <a:gd name="connsiteY8" fmla="*/ 0 h 504278"/>
                <a:gd name="connsiteX9" fmla="*/ 341503 w 455612"/>
                <a:gd name="connsiteY9" fmla="*/ 15050 h 504278"/>
                <a:gd name="connsiteX10" fmla="*/ 362141 w 455612"/>
                <a:gd name="connsiteY10" fmla="*/ 31433 h 504278"/>
                <a:gd name="connsiteX11" fmla="*/ 396811 w 455612"/>
                <a:gd name="connsiteY11" fmla="*/ 68136 h 504278"/>
                <a:gd name="connsiteX12" fmla="*/ 403733 w 455612"/>
                <a:gd name="connsiteY12" fmla="*/ 77407 h 504278"/>
                <a:gd name="connsiteX13" fmla="*/ 420878 w 455612"/>
                <a:gd name="connsiteY13" fmla="*/ 104648 h 504278"/>
                <a:gd name="connsiteX14" fmla="*/ 446151 w 455612"/>
                <a:gd name="connsiteY14" fmla="*/ 169164 h 504278"/>
                <a:gd name="connsiteX15" fmla="*/ 446595 w 455612"/>
                <a:gd name="connsiteY15" fmla="*/ 168656 h 504278"/>
                <a:gd name="connsiteX16" fmla="*/ 446913 w 455612"/>
                <a:gd name="connsiteY16" fmla="*/ 168339 h 504278"/>
                <a:gd name="connsiteX17" fmla="*/ 455613 w 455612"/>
                <a:gd name="connsiteY17" fmla="*/ 236474 h 50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lnTo>
                    <a:pt x="0" y="431546"/>
                  </a:ln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6" name="Freeform 415">
              <a:extLst>
                <a:ext uri="{FF2B5EF4-FFF2-40B4-BE49-F238E27FC236}">
                  <a16:creationId xmlns:a16="http://schemas.microsoft.com/office/drawing/2014/main" id="{13D396E0-52CC-3C44-8896-5BC78CE04E04}"/>
                </a:ext>
              </a:extLst>
            </p:cNvPr>
            <p:cNvSpPr/>
            <p:nvPr/>
          </p:nvSpPr>
          <p:spPr>
            <a:xfrm>
              <a:off x="2732214" y="2137219"/>
              <a:ext cx="129032" cy="169163"/>
            </a:xfrm>
            <a:custGeom>
              <a:avLst/>
              <a:gdLst>
                <a:gd name="connsiteX0" fmla="*/ 23495 w 129032"/>
                <a:gd name="connsiteY0" fmla="*/ 15113 h 169163"/>
                <a:gd name="connsiteX1" fmla="*/ 0 w 129032"/>
                <a:gd name="connsiteY1" fmla="*/ 63 h 169163"/>
                <a:gd name="connsiteX2" fmla="*/ 318 w 129032"/>
                <a:gd name="connsiteY2" fmla="*/ 0 h 169163"/>
                <a:gd name="connsiteX3" fmla="*/ 129032 w 129032"/>
                <a:gd name="connsiteY3" fmla="*/ 168338 h 169163"/>
                <a:gd name="connsiteX4" fmla="*/ 128715 w 129032"/>
                <a:gd name="connsiteY4" fmla="*/ 168656 h 169163"/>
                <a:gd name="connsiteX5" fmla="*/ 128270 w 129032"/>
                <a:gd name="connsiteY5" fmla="*/ 169164 h 169163"/>
                <a:gd name="connsiteX6" fmla="*/ 102997 w 129032"/>
                <a:gd name="connsiteY6" fmla="*/ 104648 h 169163"/>
                <a:gd name="connsiteX7" fmla="*/ 85852 w 129032"/>
                <a:gd name="connsiteY7" fmla="*/ 77407 h 169163"/>
                <a:gd name="connsiteX8" fmla="*/ 78931 w 129032"/>
                <a:gd name="connsiteY8" fmla="*/ 68135 h 169163"/>
                <a:gd name="connsiteX9" fmla="*/ 44260 w 129032"/>
                <a:gd name="connsiteY9" fmla="*/ 31432 h 169163"/>
                <a:gd name="connsiteX10" fmla="*/ 23495 w 129032"/>
                <a:gd name="connsiteY10" fmla="*/ 15113 h 16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7" name="Freeform 416">
              <a:extLst>
                <a:ext uri="{FF2B5EF4-FFF2-40B4-BE49-F238E27FC236}">
                  <a16:creationId xmlns:a16="http://schemas.microsoft.com/office/drawing/2014/main" id="{B0ABB893-EE88-3F48-A82A-8ED8C4D1E44F}"/>
                </a:ext>
              </a:extLst>
            </p:cNvPr>
            <p:cNvSpPr/>
            <p:nvPr/>
          </p:nvSpPr>
          <p:spPr>
            <a:xfrm>
              <a:off x="2710215" y="2377595"/>
              <a:ext cx="107442" cy="142635"/>
            </a:xfrm>
            <a:custGeom>
              <a:avLst/>
              <a:gdLst>
                <a:gd name="connsiteX0" fmla="*/ 9743 w 107442"/>
                <a:gd name="connsiteY0" fmla="*/ 87348 h 142635"/>
                <a:gd name="connsiteX1" fmla="*/ 917 w 107442"/>
                <a:gd name="connsiteY1" fmla="*/ 118145 h 142635"/>
                <a:gd name="connsiteX2" fmla="*/ 23078 w 107442"/>
                <a:gd name="connsiteY2" fmla="*/ 141259 h 142635"/>
                <a:gd name="connsiteX3" fmla="*/ 51653 w 107442"/>
                <a:gd name="connsiteY3" fmla="*/ 139100 h 142635"/>
                <a:gd name="connsiteX4" fmla="*/ 93563 w 107442"/>
                <a:gd name="connsiteY4" fmla="*/ 106271 h 142635"/>
                <a:gd name="connsiteX5" fmla="*/ 107279 w 107442"/>
                <a:gd name="connsiteY5" fmla="*/ 54836 h 142635"/>
                <a:gd name="connsiteX6" fmla="*/ 92928 w 107442"/>
                <a:gd name="connsiteY6" fmla="*/ 16545 h 142635"/>
                <a:gd name="connsiteX7" fmla="*/ 56416 w 107442"/>
                <a:gd name="connsiteY7" fmla="*/ 99 h 142635"/>
                <a:gd name="connsiteX8" fmla="*/ 25618 w 107442"/>
                <a:gd name="connsiteY8" fmla="*/ 24038 h 142635"/>
                <a:gd name="connsiteX9" fmla="*/ 26507 w 107442"/>
                <a:gd name="connsiteY9" fmla="*/ 45501 h 142635"/>
                <a:gd name="connsiteX10" fmla="*/ 34064 w 107442"/>
                <a:gd name="connsiteY10" fmla="*/ 65313 h 142635"/>
                <a:gd name="connsiteX11" fmla="*/ 9743 w 107442"/>
                <a:gd name="connsiteY11" fmla="*/ 87348 h 14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8" name="Freeform 417">
              <a:extLst>
                <a:ext uri="{FF2B5EF4-FFF2-40B4-BE49-F238E27FC236}">
                  <a16:creationId xmlns:a16="http://schemas.microsoft.com/office/drawing/2014/main" id="{CF8ED7FB-8E10-3741-BEE2-4E104FEB5D7E}"/>
                </a:ext>
              </a:extLst>
            </p:cNvPr>
            <p:cNvSpPr/>
            <p:nvPr/>
          </p:nvSpPr>
          <p:spPr>
            <a:xfrm>
              <a:off x="2755201" y="2403030"/>
              <a:ext cx="36449" cy="36449"/>
            </a:xfrm>
            <a:custGeom>
              <a:avLst/>
              <a:gdLst>
                <a:gd name="connsiteX0" fmla="*/ 36449 w 36449"/>
                <a:gd name="connsiteY0" fmla="*/ 18224 h 36449"/>
                <a:gd name="connsiteX1" fmla="*/ 18225 w 36449"/>
                <a:gd name="connsiteY1" fmla="*/ 36449 h 36449"/>
                <a:gd name="connsiteX2" fmla="*/ 0 w 36449"/>
                <a:gd name="connsiteY2" fmla="*/ 18224 h 36449"/>
                <a:gd name="connsiteX3" fmla="*/ 18225 w 36449"/>
                <a:gd name="connsiteY3" fmla="*/ 0 h 36449"/>
                <a:gd name="connsiteX4" fmla="*/ 36449 w 36449"/>
                <a:gd name="connsiteY4" fmla="*/ 18224 h 3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9" name="Freeform 418">
              <a:extLst>
                <a:ext uri="{FF2B5EF4-FFF2-40B4-BE49-F238E27FC236}">
                  <a16:creationId xmlns:a16="http://schemas.microsoft.com/office/drawing/2014/main" id="{9F4B6867-536F-DC4E-9613-353C64EA8F4A}"/>
                </a:ext>
              </a:extLst>
            </p:cNvPr>
            <p:cNvSpPr/>
            <p:nvPr/>
          </p:nvSpPr>
          <p:spPr>
            <a:xfrm>
              <a:off x="2720276" y="2473325"/>
              <a:ext cx="20320" cy="20320"/>
            </a:xfrm>
            <a:custGeom>
              <a:avLst/>
              <a:gdLst>
                <a:gd name="connsiteX0" fmla="*/ 20320 w 20320"/>
                <a:gd name="connsiteY0" fmla="*/ 10160 h 20320"/>
                <a:gd name="connsiteX1" fmla="*/ 10160 w 20320"/>
                <a:gd name="connsiteY1" fmla="*/ 20320 h 20320"/>
                <a:gd name="connsiteX2" fmla="*/ 0 w 20320"/>
                <a:gd name="connsiteY2" fmla="*/ 10160 h 20320"/>
                <a:gd name="connsiteX3" fmla="*/ 10160 w 20320"/>
                <a:gd name="connsiteY3" fmla="*/ 0 h 20320"/>
                <a:gd name="connsiteX4" fmla="*/ 20320 w 20320"/>
                <a:gd name="connsiteY4" fmla="*/ 10160 h 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0" name="Freeform 419">
              <a:extLst>
                <a:ext uri="{FF2B5EF4-FFF2-40B4-BE49-F238E27FC236}">
                  <a16:creationId xmlns:a16="http://schemas.microsoft.com/office/drawing/2014/main" id="{33AB9A93-44F3-894D-98B1-5099BDBCDEC4}"/>
                </a:ext>
              </a:extLst>
            </p:cNvPr>
            <p:cNvSpPr/>
            <p:nvPr/>
          </p:nvSpPr>
          <p:spPr>
            <a:xfrm>
              <a:off x="2589339" y="218611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1" name="Freeform 420">
              <a:extLst>
                <a:ext uri="{FF2B5EF4-FFF2-40B4-BE49-F238E27FC236}">
                  <a16:creationId xmlns:a16="http://schemas.microsoft.com/office/drawing/2014/main" id="{5E512C24-A182-C543-B43F-E7E473E3EDC0}"/>
                </a:ext>
              </a:extLst>
            </p:cNvPr>
            <p:cNvSpPr/>
            <p:nvPr/>
          </p:nvSpPr>
          <p:spPr>
            <a:xfrm>
              <a:off x="2516187" y="221005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2" name="Freeform 421">
              <a:extLst>
                <a:ext uri="{FF2B5EF4-FFF2-40B4-BE49-F238E27FC236}">
                  <a16:creationId xmlns:a16="http://schemas.microsoft.com/office/drawing/2014/main" id="{5DE76511-7C6E-3A48-9912-369DD01B080E}"/>
                </a:ext>
              </a:extLst>
            </p:cNvPr>
            <p:cNvSpPr/>
            <p:nvPr/>
          </p:nvSpPr>
          <p:spPr>
            <a:xfrm>
              <a:off x="2625788" y="2482722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3" name="Freeform 422">
              <a:extLst>
                <a:ext uri="{FF2B5EF4-FFF2-40B4-BE49-F238E27FC236}">
                  <a16:creationId xmlns:a16="http://schemas.microsoft.com/office/drawing/2014/main" id="{03DC2180-6E45-164F-BDEB-179856504B0A}"/>
                </a:ext>
              </a:extLst>
            </p:cNvPr>
            <p:cNvSpPr/>
            <p:nvPr/>
          </p:nvSpPr>
          <p:spPr>
            <a:xfrm>
              <a:off x="2490025" y="255568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4" name="Freeform 423">
              <a:extLst>
                <a:ext uri="{FF2B5EF4-FFF2-40B4-BE49-F238E27FC236}">
                  <a16:creationId xmlns:a16="http://schemas.microsoft.com/office/drawing/2014/main" id="{18B3F201-AEA0-C44F-AE47-BD37E8B06D31}"/>
                </a:ext>
              </a:extLst>
            </p:cNvPr>
            <p:cNvSpPr/>
            <p:nvPr/>
          </p:nvSpPr>
          <p:spPr>
            <a:xfrm>
              <a:off x="2677287" y="2510726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5" name="Freeform 424">
              <a:extLst>
                <a:ext uri="{FF2B5EF4-FFF2-40B4-BE49-F238E27FC236}">
                  <a16:creationId xmlns:a16="http://schemas.microsoft.com/office/drawing/2014/main" id="{7F652F76-1EE5-8E42-B998-E1C95ABB2A88}"/>
                </a:ext>
              </a:extLst>
            </p:cNvPr>
            <p:cNvSpPr/>
            <p:nvPr/>
          </p:nvSpPr>
          <p:spPr>
            <a:xfrm>
              <a:off x="2474021" y="2413286"/>
              <a:ext cx="168785" cy="196753"/>
            </a:xfrm>
            <a:custGeom>
              <a:avLst/>
              <a:gdLst>
                <a:gd name="connsiteX0" fmla="*/ 109858 w 168785"/>
                <a:gd name="connsiteY0" fmla="*/ 82136 h 196753"/>
                <a:gd name="connsiteX1" fmla="*/ 52453 w 168785"/>
                <a:gd name="connsiteY1" fmla="*/ 19208 h 196753"/>
                <a:gd name="connsiteX2" fmla="*/ 35626 w 168785"/>
                <a:gd name="connsiteY2" fmla="*/ 4158 h 196753"/>
                <a:gd name="connsiteX3" fmla="*/ 13909 w 168785"/>
                <a:gd name="connsiteY3" fmla="*/ 1364 h 196753"/>
                <a:gd name="connsiteX4" fmla="*/ 2 w 168785"/>
                <a:gd name="connsiteY4" fmla="*/ 25113 h 196753"/>
                <a:gd name="connsiteX5" fmla="*/ 9146 w 168785"/>
                <a:gd name="connsiteY5" fmla="*/ 52609 h 196753"/>
                <a:gd name="connsiteX6" fmla="*/ 62487 w 168785"/>
                <a:gd name="connsiteY6" fmla="*/ 113823 h 196753"/>
                <a:gd name="connsiteX7" fmla="*/ 66233 w 168785"/>
                <a:gd name="connsiteY7" fmla="*/ 130396 h 196753"/>
                <a:gd name="connsiteX8" fmla="*/ 77282 w 168785"/>
                <a:gd name="connsiteY8" fmla="*/ 142525 h 196753"/>
                <a:gd name="connsiteX9" fmla="*/ 83124 w 168785"/>
                <a:gd name="connsiteY9" fmla="*/ 178593 h 196753"/>
                <a:gd name="connsiteX10" fmla="*/ 107889 w 168785"/>
                <a:gd name="connsiteY10" fmla="*/ 196754 h 196753"/>
                <a:gd name="connsiteX11" fmla="*/ 92141 w 168785"/>
                <a:gd name="connsiteY11" fmla="*/ 169385 h 196753"/>
                <a:gd name="connsiteX12" fmla="*/ 92776 w 168785"/>
                <a:gd name="connsiteY12" fmla="*/ 153764 h 196753"/>
                <a:gd name="connsiteX13" fmla="*/ 85664 w 168785"/>
                <a:gd name="connsiteY13" fmla="*/ 138270 h 196753"/>
                <a:gd name="connsiteX14" fmla="*/ 76647 w 168785"/>
                <a:gd name="connsiteY14" fmla="*/ 123665 h 196753"/>
                <a:gd name="connsiteX15" fmla="*/ 77218 w 168785"/>
                <a:gd name="connsiteY15" fmla="*/ 107092 h 196753"/>
                <a:gd name="connsiteX16" fmla="*/ 92395 w 168785"/>
                <a:gd name="connsiteY16" fmla="*/ 117633 h 196753"/>
                <a:gd name="connsiteX17" fmla="*/ 101031 w 168785"/>
                <a:gd name="connsiteY17" fmla="*/ 134079 h 196753"/>
                <a:gd name="connsiteX18" fmla="*/ 122431 w 168785"/>
                <a:gd name="connsiteY18" fmla="*/ 153574 h 196753"/>
                <a:gd name="connsiteX19" fmla="*/ 132019 w 168785"/>
                <a:gd name="connsiteY19" fmla="*/ 186340 h 196753"/>
                <a:gd name="connsiteX20" fmla="*/ 121478 w 168785"/>
                <a:gd name="connsiteY20" fmla="*/ 137889 h 196753"/>
                <a:gd name="connsiteX21" fmla="*/ 104777 w 168785"/>
                <a:gd name="connsiteY21" fmla="*/ 121697 h 196753"/>
                <a:gd name="connsiteX22" fmla="*/ 101285 w 168785"/>
                <a:gd name="connsiteY22" fmla="*/ 105885 h 196753"/>
                <a:gd name="connsiteX23" fmla="*/ 93538 w 168785"/>
                <a:gd name="connsiteY23" fmla="*/ 92296 h 196753"/>
                <a:gd name="connsiteX24" fmla="*/ 109603 w 168785"/>
                <a:gd name="connsiteY24" fmla="*/ 101948 h 196753"/>
                <a:gd name="connsiteX25" fmla="*/ 120970 w 168785"/>
                <a:gd name="connsiteY25" fmla="*/ 117188 h 196753"/>
                <a:gd name="connsiteX26" fmla="*/ 136146 w 168785"/>
                <a:gd name="connsiteY26" fmla="*/ 122649 h 196753"/>
                <a:gd name="connsiteX27" fmla="*/ 158816 w 168785"/>
                <a:gd name="connsiteY27" fmla="*/ 139921 h 196753"/>
                <a:gd name="connsiteX28" fmla="*/ 165484 w 168785"/>
                <a:gd name="connsiteY28" fmla="*/ 167607 h 196753"/>
                <a:gd name="connsiteX29" fmla="*/ 168785 w 168785"/>
                <a:gd name="connsiteY29" fmla="*/ 147351 h 196753"/>
                <a:gd name="connsiteX30" fmla="*/ 162626 w 168785"/>
                <a:gd name="connsiteY30" fmla="*/ 127539 h 196753"/>
                <a:gd name="connsiteX31" fmla="*/ 142750 w 168785"/>
                <a:gd name="connsiteY31" fmla="*/ 114839 h 196753"/>
                <a:gd name="connsiteX32" fmla="*/ 124209 w 168785"/>
                <a:gd name="connsiteY32" fmla="*/ 100615 h 196753"/>
                <a:gd name="connsiteX33" fmla="*/ 119700 w 168785"/>
                <a:gd name="connsiteY33" fmla="*/ 89629 h 196753"/>
                <a:gd name="connsiteX34" fmla="*/ 109858 w 168785"/>
                <a:gd name="connsiteY34" fmla="*/ 82136 h 19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6" name="Freeform 425">
              <a:extLst>
                <a:ext uri="{FF2B5EF4-FFF2-40B4-BE49-F238E27FC236}">
                  <a16:creationId xmlns:a16="http://schemas.microsoft.com/office/drawing/2014/main" id="{56866473-3482-9A48-962B-74938F52E5D4}"/>
                </a:ext>
              </a:extLst>
            </p:cNvPr>
            <p:cNvSpPr/>
            <p:nvPr/>
          </p:nvSpPr>
          <p:spPr>
            <a:xfrm>
              <a:off x="2492375" y="2439225"/>
              <a:ext cx="25653" cy="25653"/>
            </a:xfrm>
            <a:custGeom>
              <a:avLst/>
              <a:gdLst>
                <a:gd name="connsiteX0" fmla="*/ 25654 w 25653"/>
                <a:gd name="connsiteY0" fmla="*/ 12827 h 25653"/>
                <a:gd name="connsiteX1" fmla="*/ 12827 w 25653"/>
                <a:gd name="connsiteY1" fmla="*/ 25654 h 25653"/>
                <a:gd name="connsiteX2" fmla="*/ 0 w 25653"/>
                <a:gd name="connsiteY2" fmla="*/ 12827 h 25653"/>
                <a:gd name="connsiteX3" fmla="*/ 12827 w 25653"/>
                <a:gd name="connsiteY3" fmla="*/ 0 h 25653"/>
                <a:gd name="connsiteX4" fmla="*/ 25654 w 25653"/>
                <a:gd name="connsiteY4" fmla="*/ 12827 h 2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7" name="Freeform 426">
              <a:extLst>
                <a:ext uri="{FF2B5EF4-FFF2-40B4-BE49-F238E27FC236}">
                  <a16:creationId xmlns:a16="http://schemas.microsoft.com/office/drawing/2014/main" id="{BC5B2A43-D1CA-624C-BCE8-F414613F994B}"/>
                </a:ext>
              </a:extLst>
            </p:cNvPr>
            <p:cNvSpPr/>
            <p:nvPr/>
          </p:nvSpPr>
          <p:spPr>
            <a:xfrm>
              <a:off x="2722843" y="2152395"/>
              <a:ext cx="112431" cy="131387"/>
            </a:xfrm>
            <a:custGeom>
              <a:avLst/>
              <a:gdLst>
                <a:gd name="connsiteX0" fmla="*/ 95160 w 112431"/>
                <a:gd name="connsiteY0" fmla="*/ 62421 h 131387"/>
                <a:gd name="connsiteX1" fmla="*/ 88239 w 112431"/>
                <a:gd name="connsiteY1" fmla="*/ 53149 h 131387"/>
                <a:gd name="connsiteX2" fmla="*/ 66966 w 112431"/>
                <a:gd name="connsiteY2" fmla="*/ 64326 h 131387"/>
                <a:gd name="connsiteX3" fmla="*/ 41121 w 112431"/>
                <a:gd name="connsiteY3" fmla="*/ 38481 h 131387"/>
                <a:gd name="connsiteX4" fmla="*/ 53568 w 112431"/>
                <a:gd name="connsiteY4" fmla="*/ 16383 h 131387"/>
                <a:gd name="connsiteX5" fmla="*/ 32930 w 112431"/>
                <a:gd name="connsiteY5" fmla="*/ 0 h 131387"/>
                <a:gd name="connsiteX6" fmla="*/ 26897 w 112431"/>
                <a:gd name="connsiteY6" fmla="*/ 14796 h 131387"/>
                <a:gd name="connsiteX7" fmla="*/ 8483 w 112431"/>
                <a:gd name="connsiteY7" fmla="*/ 27623 h 131387"/>
                <a:gd name="connsiteX8" fmla="*/ 1116 w 112431"/>
                <a:gd name="connsiteY8" fmla="*/ 46990 h 131387"/>
                <a:gd name="connsiteX9" fmla="*/ 28040 w 112431"/>
                <a:gd name="connsiteY9" fmla="*/ 63119 h 131387"/>
                <a:gd name="connsiteX10" fmla="*/ 27088 w 112431"/>
                <a:gd name="connsiteY10" fmla="*/ 81217 h 131387"/>
                <a:gd name="connsiteX11" fmla="*/ 13499 w 112431"/>
                <a:gd name="connsiteY11" fmla="*/ 94679 h 131387"/>
                <a:gd name="connsiteX12" fmla="*/ 2640 w 112431"/>
                <a:gd name="connsiteY12" fmla="*/ 110173 h 131387"/>
                <a:gd name="connsiteX13" fmla="*/ 10451 w 112431"/>
                <a:gd name="connsiteY13" fmla="*/ 128778 h 131387"/>
                <a:gd name="connsiteX14" fmla="*/ 30580 w 112431"/>
                <a:gd name="connsiteY14" fmla="*/ 127762 h 131387"/>
                <a:gd name="connsiteX15" fmla="*/ 40359 w 112431"/>
                <a:gd name="connsiteY15" fmla="*/ 112014 h 131387"/>
                <a:gd name="connsiteX16" fmla="*/ 50202 w 112431"/>
                <a:gd name="connsiteY16" fmla="*/ 96330 h 131387"/>
                <a:gd name="connsiteX17" fmla="*/ 66966 w 112431"/>
                <a:gd name="connsiteY17" fmla="*/ 97536 h 131387"/>
                <a:gd name="connsiteX18" fmla="*/ 68427 w 112431"/>
                <a:gd name="connsiteY18" fmla="*/ 124206 h 131387"/>
                <a:gd name="connsiteX19" fmla="*/ 85064 w 112431"/>
                <a:gd name="connsiteY19" fmla="*/ 126365 h 131387"/>
                <a:gd name="connsiteX20" fmla="*/ 95414 w 112431"/>
                <a:gd name="connsiteY20" fmla="*/ 111062 h 131387"/>
                <a:gd name="connsiteX21" fmla="*/ 104050 w 112431"/>
                <a:gd name="connsiteY21" fmla="*/ 94552 h 131387"/>
                <a:gd name="connsiteX22" fmla="*/ 112432 w 112431"/>
                <a:gd name="connsiteY22" fmla="*/ 89789 h 131387"/>
                <a:gd name="connsiteX23" fmla="*/ 95160 w 112431"/>
                <a:gd name="connsiteY23" fmla="*/ 62421 h 131387"/>
                <a:gd name="connsiteX24" fmla="*/ 17753 w 112431"/>
                <a:gd name="connsiteY24" fmla="*/ 121095 h 131387"/>
                <a:gd name="connsiteX25" fmla="*/ 11277 w 112431"/>
                <a:gd name="connsiteY25" fmla="*/ 114618 h 131387"/>
                <a:gd name="connsiteX26" fmla="*/ 17753 w 112431"/>
                <a:gd name="connsiteY26" fmla="*/ 108077 h 131387"/>
                <a:gd name="connsiteX27" fmla="*/ 24294 w 112431"/>
                <a:gd name="connsiteY27" fmla="*/ 114618 h 131387"/>
                <a:gd name="connsiteX28" fmla="*/ 17753 w 112431"/>
                <a:gd name="connsiteY28" fmla="*/ 121095 h 13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8" name="Freeform 427">
              <a:extLst>
                <a:ext uri="{FF2B5EF4-FFF2-40B4-BE49-F238E27FC236}">
                  <a16:creationId xmlns:a16="http://schemas.microsoft.com/office/drawing/2014/main" id="{B74E8AD8-0E65-4047-8388-CDBE4CC53985}"/>
                </a:ext>
              </a:extLst>
            </p:cNvPr>
            <p:cNvSpPr/>
            <p:nvPr/>
          </p:nvSpPr>
          <p:spPr>
            <a:xfrm>
              <a:off x="2763901" y="2168715"/>
              <a:ext cx="47116" cy="47942"/>
            </a:xfrm>
            <a:custGeom>
              <a:avLst/>
              <a:gdLst>
                <a:gd name="connsiteX0" fmla="*/ 47117 w 47116"/>
                <a:gd name="connsiteY0" fmla="*/ 36767 h 47942"/>
                <a:gd name="connsiteX1" fmla="*/ 25844 w 47116"/>
                <a:gd name="connsiteY1" fmla="*/ 47942 h 47942"/>
                <a:gd name="connsiteX2" fmla="*/ 0 w 47116"/>
                <a:gd name="connsiteY2" fmla="*/ 22098 h 47942"/>
                <a:gd name="connsiteX3" fmla="*/ 12446 w 47116"/>
                <a:gd name="connsiteY3" fmla="*/ 0 h 47942"/>
                <a:gd name="connsiteX4" fmla="*/ 47117 w 47116"/>
                <a:gd name="connsiteY4" fmla="*/ 36767 h 4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9" name="Freeform 428">
              <a:extLst>
                <a:ext uri="{FF2B5EF4-FFF2-40B4-BE49-F238E27FC236}">
                  <a16:creationId xmlns:a16="http://schemas.microsoft.com/office/drawing/2014/main" id="{ECA552C3-245A-CF43-9E34-E66894BA176C}"/>
                </a:ext>
              </a:extLst>
            </p:cNvPr>
            <p:cNvSpPr/>
            <p:nvPr/>
          </p:nvSpPr>
          <p:spPr>
            <a:xfrm>
              <a:off x="2452909" y="2230659"/>
              <a:ext cx="55627" cy="106138"/>
            </a:xfrm>
            <a:custGeom>
              <a:avLst/>
              <a:gdLst>
                <a:gd name="connsiteX0" fmla="*/ 6573 w 55627"/>
                <a:gd name="connsiteY0" fmla="*/ 105379 h 106138"/>
                <a:gd name="connsiteX1" fmla="*/ 6573 w 55627"/>
                <a:gd name="connsiteY1" fmla="*/ 105379 h 106138"/>
                <a:gd name="connsiteX2" fmla="*/ 794 w 55627"/>
                <a:gd name="connsiteY2" fmla="*/ 91663 h 106138"/>
                <a:gd name="connsiteX3" fmla="*/ 35338 w 55627"/>
                <a:gd name="connsiteY3" fmla="*/ 6573 h 106138"/>
                <a:gd name="connsiteX4" fmla="*/ 49055 w 55627"/>
                <a:gd name="connsiteY4" fmla="*/ 794 h 106138"/>
                <a:gd name="connsiteX5" fmla="*/ 49055 w 55627"/>
                <a:gd name="connsiteY5" fmla="*/ 794 h 106138"/>
                <a:gd name="connsiteX6" fmla="*/ 54833 w 55627"/>
                <a:gd name="connsiteY6" fmla="*/ 14510 h 106138"/>
                <a:gd name="connsiteX7" fmla="*/ 20289 w 55627"/>
                <a:gd name="connsiteY7" fmla="*/ 99600 h 106138"/>
                <a:gd name="connsiteX8" fmla="*/ 6573 w 55627"/>
                <a:gd name="connsiteY8" fmla="*/ 105379 h 106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lnTo>
                    <a:pt x="49055" y="794"/>
                  </a:ln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0" name="Freeform 429">
              <a:extLst>
                <a:ext uri="{FF2B5EF4-FFF2-40B4-BE49-F238E27FC236}">
                  <a16:creationId xmlns:a16="http://schemas.microsoft.com/office/drawing/2014/main" id="{247FE856-56A3-B046-B2B8-BED27B2E99EC}"/>
                </a:ext>
              </a:extLst>
            </p:cNvPr>
            <p:cNvSpPr/>
            <p:nvPr/>
          </p:nvSpPr>
          <p:spPr>
            <a:xfrm>
              <a:off x="2598075" y="2227807"/>
              <a:ext cx="100383" cy="100383"/>
            </a:xfrm>
            <a:custGeom>
              <a:avLst/>
              <a:gdLst>
                <a:gd name="connsiteX0" fmla="*/ 98007 w 100383"/>
                <a:gd name="connsiteY0" fmla="*/ 50192 h 100383"/>
                <a:gd name="connsiteX1" fmla="*/ 100293 w 100383"/>
                <a:gd name="connsiteY1" fmla="*/ 40222 h 100383"/>
                <a:gd name="connsiteX2" fmla="*/ 94388 w 100383"/>
                <a:gd name="connsiteY2" fmla="*/ 31904 h 100383"/>
                <a:gd name="connsiteX3" fmla="*/ 92673 w 100383"/>
                <a:gd name="connsiteY3" fmla="*/ 21807 h 100383"/>
                <a:gd name="connsiteX4" fmla="*/ 83974 w 100383"/>
                <a:gd name="connsiteY4" fmla="*/ 16410 h 100383"/>
                <a:gd name="connsiteX5" fmla="*/ 78576 w 100383"/>
                <a:gd name="connsiteY5" fmla="*/ 7710 h 100383"/>
                <a:gd name="connsiteX6" fmla="*/ 68480 w 100383"/>
                <a:gd name="connsiteY6" fmla="*/ 5996 h 100383"/>
                <a:gd name="connsiteX7" fmla="*/ 60161 w 100383"/>
                <a:gd name="connsiteY7" fmla="*/ 90 h 100383"/>
                <a:gd name="connsiteX8" fmla="*/ 50192 w 100383"/>
                <a:gd name="connsiteY8" fmla="*/ 2376 h 100383"/>
                <a:gd name="connsiteX9" fmla="*/ 40222 w 100383"/>
                <a:gd name="connsiteY9" fmla="*/ 90 h 100383"/>
                <a:gd name="connsiteX10" fmla="*/ 31904 w 100383"/>
                <a:gd name="connsiteY10" fmla="*/ 5996 h 100383"/>
                <a:gd name="connsiteX11" fmla="*/ 21807 w 100383"/>
                <a:gd name="connsiteY11" fmla="*/ 7710 h 100383"/>
                <a:gd name="connsiteX12" fmla="*/ 16410 w 100383"/>
                <a:gd name="connsiteY12" fmla="*/ 16410 h 100383"/>
                <a:gd name="connsiteX13" fmla="*/ 7710 w 100383"/>
                <a:gd name="connsiteY13" fmla="*/ 21807 h 100383"/>
                <a:gd name="connsiteX14" fmla="*/ 5996 w 100383"/>
                <a:gd name="connsiteY14" fmla="*/ 31904 h 100383"/>
                <a:gd name="connsiteX15" fmla="*/ 90 w 100383"/>
                <a:gd name="connsiteY15" fmla="*/ 40222 h 100383"/>
                <a:gd name="connsiteX16" fmla="*/ 2376 w 100383"/>
                <a:gd name="connsiteY16" fmla="*/ 50192 h 100383"/>
                <a:gd name="connsiteX17" fmla="*/ 90 w 100383"/>
                <a:gd name="connsiteY17" fmla="*/ 60161 h 100383"/>
                <a:gd name="connsiteX18" fmla="*/ 5996 w 100383"/>
                <a:gd name="connsiteY18" fmla="*/ 68480 h 100383"/>
                <a:gd name="connsiteX19" fmla="*/ 7710 w 100383"/>
                <a:gd name="connsiteY19" fmla="*/ 78576 h 100383"/>
                <a:gd name="connsiteX20" fmla="*/ 16410 w 100383"/>
                <a:gd name="connsiteY20" fmla="*/ 83974 h 100383"/>
                <a:gd name="connsiteX21" fmla="*/ 21807 w 100383"/>
                <a:gd name="connsiteY21" fmla="*/ 92673 h 100383"/>
                <a:gd name="connsiteX22" fmla="*/ 31904 w 100383"/>
                <a:gd name="connsiteY22" fmla="*/ 94388 h 100383"/>
                <a:gd name="connsiteX23" fmla="*/ 40222 w 100383"/>
                <a:gd name="connsiteY23" fmla="*/ 100293 h 100383"/>
                <a:gd name="connsiteX24" fmla="*/ 50192 w 100383"/>
                <a:gd name="connsiteY24" fmla="*/ 98007 h 100383"/>
                <a:gd name="connsiteX25" fmla="*/ 60161 w 100383"/>
                <a:gd name="connsiteY25" fmla="*/ 100293 h 100383"/>
                <a:gd name="connsiteX26" fmla="*/ 68480 w 100383"/>
                <a:gd name="connsiteY26" fmla="*/ 94388 h 100383"/>
                <a:gd name="connsiteX27" fmla="*/ 78576 w 100383"/>
                <a:gd name="connsiteY27" fmla="*/ 92673 h 100383"/>
                <a:gd name="connsiteX28" fmla="*/ 83974 w 100383"/>
                <a:gd name="connsiteY28" fmla="*/ 83974 h 100383"/>
                <a:gd name="connsiteX29" fmla="*/ 92673 w 100383"/>
                <a:gd name="connsiteY29" fmla="*/ 78576 h 100383"/>
                <a:gd name="connsiteX30" fmla="*/ 94388 w 100383"/>
                <a:gd name="connsiteY30" fmla="*/ 68480 h 100383"/>
                <a:gd name="connsiteX31" fmla="*/ 100293 w 100383"/>
                <a:gd name="connsiteY31" fmla="*/ 60161 h 100383"/>
                <a:gd name="connsiteX32" fmla="*/ 98007 w 100383"/>
                <a:gd name="connsiteY32" fmla="*/ 50192 h 10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1" name="Freeform 430">
              <a:extLst>
                <a:ext uri="{FF2B5EF4-FFF2-40B4-BE49-F238E27FC236}">
                  <a16:creationId xmlns:a16="http://schemas.microsoft.com/office/drawing/2014/main" id="{084D4384-5AF0-9644-8D01-B13B0A6A77DE}"/>
                </a:ext>
              </a:extLst>
            </p:cNvPr>
            <p:cNvSpPr/>
            <p:nvPr/>
          </p:nvSpPr>
          <p:spPr>
            <a:xfrm>
              <a:off x="2603874" y="2233288"/>
              <a:ext cx="83325" cy="83325"/>
            </a:xfrm>
            <a:custGeom>
              <a:avLst/>
              <a:gdLst>
                <a:gd name="connsiteX0" fmla="*/ 81350 w 83325"/>
                <a:gd name="connsiteY0" fmla="*/ 41663 h 83325"/>
                <a:gd name="connsiteX1" fmla="*/ 83255 w 83325"/>
                <a:gd name="connsiteY1" fmla="*/ 33408 h 83325"/>
                <a:gd name="connsiteX2" fmla="*/ 78302 w 83325"/>
                <a:gd name="connsiteY2" fmla="*/ 26486 h 83325"/>
                <a:gd name="connsiteX3" fmla="*/ 76905 w 83325"/>
                <a:gd name="connsiteY3" fmla="*/ 18104 h 83325"/>
                <a:gd name="connsiteX4" fmla="*/ 69730 w 83325"/>
                <a:gd name="connsiteY4" fmla="*/ 13596 h 83325"/>
                <a:gd name="connsiteX5" fmla="*/ 65221 w 83325"/>
                <a:gd name="connsiteY5" fmla="*/ 6420 h 83325"/>
                <a:gd name="connsiteX6" fmla="*/ 56839 w 83325"/>
                <a:gd name="connsiteY6" fmla="*/ 5023 h 83325"/>
                <a:gd name="connsiteX7" fmla="*/ 49918 w 83325"/>
                <a:gd name="connsiteY7" fmla="*/ 70 h 83325"/>
                <a:gd name="connsiteX8" fmla="*/ 41663 w 83325"/>
                <a:gd name="connsiteY8" fmla="*/ 1975 h 83325"/>
                <a:gd name="connsiteX9" fmla="*/ 33408 w 83325"/>
                <a:gd name="connsiteY9" fmla="*/ 70 h 83325"/>
                <a:gd name="connsiteX10" fmla="*/ 26486 w 83325"/>
                <a:gd name="connsiteY10" fmla="*/ 5023 h 83325"/>
                <a:gd name="connsiteX11" fmla="*/ 18104 w 83325"/>
                <a:gd name="connsiteY11" fmla="*/ 6420 h 83325"/>
                <a:gd name="connsiteX12" fmla="*/ 13596 w 83325"/>
                <a:gd name="connsiteY12" fmla="*/ 13596 h 83325"/>
                <a:gd name="connsiteX13" fmla="*/ 6420 w 83325"/>
                <a:gd name="connsiteY13" fmla="*/ 18104 h 83325"/>
                <a:gd name="connsiteX14" fmla="*/ 5023 w 83325"/>
                <a:gd name="connsiteY14" fmla="*/ 26486 h 83325"/>
                <a:gd name="connsiteX15" fmla="*/ 70 w 83325"/>
                <a:gd name="connsiteY15" fmla="*/ 33408 h 83325"/>
                <a:gd name="connsiteX16" fmla="*/ 1975 w 83325"/>
                <a:gd name="connsiteY16" fmla="*/ 41663 h 83325"/>
                <a:gd name="connsiteX17" fmla="*/ 70 w 83325"/>
                <a:gd name="connsiteY17" fmla="*/ 49918 h 83325"/>
                <a:gd name="connsiteX18" fmla="*/ 5023 w 83325"/>
                <a:gd name="connsiteY18" fmla="*/ 56839 h 83325"/>
                <a:gd name="connsiteX19" fmla="*/ 6420 w 83325"/>
                <a:gd name="connsiteY19" fmla="*/ 65221 h 83325"/>
                <a:gd name="connsiteX20" fmla="*/ 13596 w 83325"/>
                <a:gd name="connsiteY20" fmla="*/ 69730 h 83325"/>
                <a:gd name="connsiteX21" fmla="*/ 18104 w 83325"/>
                <a:gd name="connsiteY21" fmla="*/ 76905 h 83325"/>
                <a:gd name="connsiteX22" fmla="*/ 26486 w 83325"/>
                <a:gd name="connsiteY22" fmla="*/ 78302 h 83325"/>
                <a:gd name="connsiteX23" fmla="*/ 33408 w 83325"/>
                <a:gd name="connsiteY23" fmla="*/ 83255 h 83325"/>
                <a:gd name="connsiteX24" fmla="*/ 41663 w 83325"/>
                <a:gd name="connsiteY24" fmla="*/ 81350 h 83325"/>
                <a:gd name="connsiteX25" fmla="*/ 49918 w 83325"/>
                <a:gd name="connsiteY25" fmla="*/ 83255 h 83325"/>
                <a:gd name="connsiteX26" fmla="*/ 56839 w 83325"/>
                <a:gd name="connsiteY26" fmla="*/ 78302 h 83325"/>
                <a:gd name="connsiteX27" fmla="*/ 65221 w 83325"/>
                <a:gd name="connsiteY27" fmla="*/ 76905 h 83325"/>
                <a:gd name="connsiteX28" fmla="*/ 69730 w 83325"/>
                <a:gd name="connsiteY28" fmla="*/ 69730 h 83325"/>
                <a:gd name="connsiteX29" fmla="*/ 76905 w 83325"/>
                <a:gd name="connsiteY29" fmla="*/ 65221 h 83325"/>
                <a:gd name="connsiteX30" fmla="*/ 78302 w 83325"/>
                <a:gd name="connsiteY30" fmla="*/ 56839 h 83325"/>
                <a:gd name="connsiteX31" fmla="*/ 83255 w 83325"/>
                <a:gd name="connsiteY31" fmla="*/ 49918 h 83325"/>
                <a:gd name="connsiteX32" fmla="*/ 81350 w 83325"/>
                <a:gd name="connsiteY32" fmla="*/ 41663 h 8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2" name="Freeform 431">
              <a:extLst>
                <a:ext uri="{FF2B5EF4-FFF2-40B4-BE49-F238E27FC236}">
                  <a16:creationId xmlns:a16="http://schemas.microsoft.com/office/drawing/2014/main" id="{FF86582A-32CA-1848-9C6C-C25730218DF4}"/>
                </a:ext>
              </a:extLst>
            </p:cNvPr>
            <p:cNvSpPr/>
            <p:nvPr/>
          </p:nvSpPr>
          <p:spPr>
            <a:xfrm>
              <a:off x="2672866" y="2318974"/>
              <a:ext cx="77320" cy="99676"/>
            </a:xfrm>
            <a:custGeom>
              <a:avLst/>
              <a:gdLst>
                <a:gd name="connsiteX0" fmla="*/ 6960 w 77320"/>
                <a:gd name="connsiteY0" fmla="*/ 99677 h 99676"/>
                <a:gd name="connsiteX1" fmla="*/ 547 w 77320"/>
                <a:gd name="connsiteY1" fmla="*/ 94279 h 99676"/>
                <a:gd name="connsiteX2" fmla="*/ 19914 w 77320"/>
                <a:gd name="connsiteY2" fmla="*/ 54973 h 99676"/>
                <a:gd name="connsiteX3" fmla="*/ 33821 w 77320"/>
                <a:gd name="connsiteY3" fmla="*/ 50210 h 99676"/>
                <a:gd name="connsiteX4" fmla="*/ 42520 w 77320"/>
                <a:gd name="connsiteY4" fmla="*/ 47607 h 99676"/>
                <a:gd name="connsiteX5" fmla="*/ 60301 w 77320"/>
                <a:gd name="connsiteY5" fmla="*/ 31668 h 99676"/>
                <a:gd name="connsiteX6" fmla="*/ 63412 w 77320"/>
                <a:gd name="connsiteY6" fmla="*/ 7983 h 99676"/>
                <a:gd name="connsiteX7" fmla="*/ 68365 w 77320"/>
                <a:gd name="connsiteY7" fmla="*/ 172 h 99676"/>
                <a:gd name="connsiteX8" fmla="*/ 76176 w 77320"/>
                <a:gd name="connsiteY8" fmla="*/ 5125 h 99676"/>
                <a:gd name="connsiteX9" fmla="*/ 71857 w 77320"/>
                <a:gd name="connsiteY9" fmla="*/ 37828 h 99676"/>
                <a:gd name="connsiteX10" fmla="*/ 47283 w 77320"/>
                <a:gd name="connsiteY10" fmla="*/ 59862 h 99676"/>
                <a:gd name="connsiteX11" fmla="*/ 37123 w 77320"/>
                <a:gd name="connsiteY11" fmla="*/ 62974 h 99676"/>
                <a:gd name="connsiteX12" fmla="*/ 25947 w 77320"/>
                <a:gd name="connsiteY12" fmla="*/ 66720 h 99676"/>
                <a:gd name="connsiteX13" fmla="*/ 13438 w 77320"/>
                <a:gd name="connsiteY13" fmla="*/ 92057 h 99676"/>
                <a:gd name="connsiteX14" fmla="*/ 8167 w 77320"/>
                <a:gd name="connsiteY14" fmla="*/ 99677 h 99676"/>
                <a:gd name="connsiteX15" fmla="*/ 6960 w 77320"/>
                <a:gd name="connsiteY15" fmla="*/ 99677 h 99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3" name="Freeform 432">
              <a:extLst>
                <a:ext uri="{FF2B5EF4-FFF2-40B4-BE49-F238E27FC236}">
                  <a16:creationId xmlns:a16="http://schemas.microsoft.com/office/drawing/2014/main" id="{60006813-984A-8646-A766-7B888BBE2606}"/>
                </a:ext>
              </a:extLst>
            </p:cNvPr>
            <p:cNvSpPr/>
            <p:nvPr/>
          </p:nvSpPr>
          <p:spPr>
            <a:xfrm>
              <a:off x="2651315" y="2273427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4" name="Freeform 433">
              <a:extLst>
                <a:ext uri="{FF2B5EF4-FFF2-40B4-BE49-F238E27FC236}">
                  <a16:creationId xmlns:a16="http://schemas.microsoft.com/office/drawing/2014/main" id="{2CC0D210-D429-C945-9C8B-A86FF817AB2D}"/>
                </a:ext>
              </a:extLst>
            </p:cNvPr>
            <p:cNvSpPr/>
            <p:nvPr/>
          </p:nvSpPr>
          <p:spPr>
            <a:xfrm>
              <a:off x="2619502" y="2242947"/>
              <a:ext cx="57530" cy="57530"/>
            </a:xfrm>
            <a:custGeom>
              <a:avLst/>
              <a:gdLst>
                <a:gd name="connsiteX0" fmla="*/ 57531 w 57530"/>
                <a:gd name="connsiteY0" fmla="*/ 28766 h 57530"/>
                <a:gd name="connsiteX1" fmla="*/ 28765 w 57530"/>
                <a:gd name="connsiteY1" fmla="*/ 57531 h 57530"/>
                <a:gd name="connsiteX2" fmla="*/ 0 w 57530"/>
                <a:gd name="connsiteY2" fmla="*/ 28766 h 57530"/>
                <a:gd name="connsiteX3" fmla="*/ 28765 w 57530"/>
                <a:gd name="connsiteY3" fmla="*/ 0 h 57530"/>
                <a:gd name="connsiteX4" fmla="*/ 57531 w 57530"/>
                <a:gd name="connsiteY4" fmla="*/ 28766 h 57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5" name="Graphic 2">
              <a:extLst>
                <a:ext uri="{FF2B5EF4-FFF2-40B4-BE49-F238E27FC236}">
                  <a16:creationId xmlns:a16="http://schemas.microsoft.com/office/drawing/2014/main" id="{9EA85E06-8BAB-7648-AA31-29B6DCF9E5D1}"/>
                </a:ext>
              </a:extLst>
            </p:cNvPr>
            <p:cNvGrpSpPr/>
            <p:nvPr/>
          </p:nvGrpSpPr>
          <p:grpSpPr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448" name="Freeform 447">
                <a:extLst>
                  <a:ext uri="{FF2B5EF4-FFF2-40B4-BE49-F238E27FC236}">
                    <a16:creationId xmlns:a16="http://schemas.microsoft.com/office/drawing/2014/main" id="{ECAF798C-00D8-CD4C-87B0-30D9D48ADEDE}"/>
                  </a:ext>
                </a:extLst>
              </p:cNvPr>
              <p:cNvSpPr/>
              <p:nvPr/>
            </p:nvSpPr>
            <p:spPr>
              <a:xfrm rot="-1749854">
                <a:off x="2431982" y="2531734"/>
                <a:ext cx="59815" cy="17271"/>
              </a:xfrm>
              <a:custGeom>
                <a:avLst/>
                <a:gdLst>
                  <a:gd name="connsiteX0" fmla="*/ 59815 w 59815"/>
                  <a:gd name="connsiteY0" fmla="*/ 8636 h 17271"/>
                  <a:gd name="connsiteX1" fmla="*/ 29908 w 59815"/>
                  <a:gd name="connsiteY1" fmla="*/ 17271 h 17271"/>
                  <a:gd name="connsiteX2" fmla="*/ 0 w 59815"/>
                  <a:gd name="connsiteY2" fmla="*/ 8636 h 17271"/>
                  <a:gd name="connsiteX3" fmla="*/ 29908 w 59815"/>
                  <a:gd name="connsiteY3" fmla="*/ 0 h 17271"/>
                  <a:gd name="connsiteX4" fmla="*/ 59815 w 59815"/>
                  <a:gd name="connsiteY4" fmla="*/ 8636 h 17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9" name="Freeform 448">
                <a:extLst>
                  <a:ext uri="{FF2B5EF4-FFF2-40B4-BE49-F238E27FC236}">
                    <a16:creationId xmlns:a16="http://schemas.microsoft.com/office/drawing/2014/main" id="{5E84E703-6CDF-9849-8BF2-46EE6667E2AB}"/>
                  </a:ext>
                </a:extLst>
              </p:cNvPr>
              <p:cNvSpPr/>
              <p:nvPr/>
            </p:nvSpPr>
            <p:spPr>
              <a:xfrm>
                <a:off x="2442337" y="2545334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0" name="Freeform 449">
                <a:extLst>
                  <a:ext uri="{FF2B5EF4-FFF2-40B4-BE49-F238E27FC236}">
                    <a16:creationId xmlns:a16="http://schemas.microsoft.com/office/drawing/2014/main" id="{E1221AF2-7751-9F4D-BC80-FE69C395E70E}"/>
                  </a:ext>
                </a:extLst>
              </p:cNvPr>
              <p:cNvSpPr/>
              <p:nvPr/>
            </p:nvSpPr>
            <p:spPr>
              <a:xfrm>
                <a:off x="2458021" y="2536571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1" name="Freeform 450">
                <a:extLst>
                  <a:ext uri="{FF2B5EF4-FFF2-40B4-BE49-F238E27FC236}">
                    <a16:creationId xmlns:a16="http://schemas.microsoft.com/office/drawing/2014/main" id="{2486C2EE-F909-3748-98EB-D45AE2D27C30}"/>
                  </a:ext>
                </a:extLst>
              </p:cNvPr>
              <p:cNvSpPr/>
              <p:nvPr/>
            </p:nvSpPr>
            <p:spPr>
              <a:xfrm>
                <a:off x="2473706" y="2527808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36" name="Graphic 2">
              <a:extLst>
                <a:ext uri="{FF2B5EF4-FFF2-40B4-BE49-F238E27FC236}">
                  <a16:creationId xmlns:a16="http://schemas.microsoft.com/office/drawing/2014/main" id="{1268A826-37AD-1F48-82FA-C0710AE890CF}"/>
                </a:ext>
              </a:extLst>
            </p:cNvPr>
            <p:cNvGrpSpPr/>
            <p:nvPr/>
          </p:nvGrpSpPr>
          <p:grpSpPr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444" name="Freeform 443">
                <a:extLst>
                  <a:ext uri="{FF2B5EF4-FFF2-40B4-BE49-F238E27FC236}">
                    <a16:creationId xmlns:a16="http://schemas.microsoft.com/office/drawing/2014/main" id="{7B075889-E139-A744-83F1-39F0EA973D06}"/>
                  </a:ext>
                </a:extLst>
              </p:cNvPr>
              <p:cNvSpPr/>
              <p:nvPr/>
            </p:nvSpPr>
            <p:spPr>
              <a:xfrm rot="-1343070">
                <a:off x="2549972" y="2314289"/>
                <a:ext cx="28573" cy="98927"/>
              </a:xfrm>
              <a:custGeom>
                <a:avLst/>
                <a:gdLst>
                  <a:gd name="connsiteX0" fmla="*/ 28573 w 28573"/>
                  <a:gd name="connsiteY0" fmla="*/ 49464 h 98927"/>
                  <a:gd name="connsiteX1" fmla="*/ 14287 w 28573"/>
                  <a:gd name="connsiteY1" fmla="*/ 98928 h 98927"/>
                  <a:gd name="connsiteX2" fmla="*/ 0 w 28573"/>
                  <a:gd name="connsiteY2" fmla="*/ 49464 h 98927"/>
                  <a:gd name="connsiteX3" fmla="*/ 14287 w 28573"/>
                  <a:gd name="connsiteY3" fmla="*/ 0 h 98927"/>
                  <a:gd name="connsiteX4" fmla="*/ 28573 w 28573"/>
                  <a:gd name="connsiteY4" fmla="*/ 49464 h 9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5" name="Freeform 444">
                <a:extLst>
                  <a:ext uri="{FF2B5EF4-FFF2-40B4-BE49-F238E27FC236}">
                    <a16:creationId xmlns:a16="http://schemas.microsoft.com/office/drawing/2014/main" id="{5B5B3E46-3E26-2A40-9A8F-849A6BC5366D}"/>
                  </a:ext>
                </a:extLst>
              </p:cNvPr>
              <p:cNvSpPr/>
              <p:nvPr/>
            </p:nvSpPr>
            <p:spPr>
              <a:xfrm>
                <a:off x="2546604" y="2329815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6" name="Freeform 445">
                <a:extLst>
                  <a:ext uri="{FF2B5EF4-FFF2-40B4-BE49-F238E27FC236}">
                    <a16:creationId xmlns:a16="http://schemas.microsoft.com/office/drawing/2014/main" id="{E8B08216-F67C-994C-B1B3-004007B6369D}"/>
                  </a:ext>
                </a:extLst>
              </p:cNvPr>
              <p:cNvSpPr/>
              <p:nvPr/>
            </p:nvSpPr>
            <p:spPr>
              <a:xfrm>
                <a:off x="2557907" y="2357247"/>
                <a:ext cx="13080" cy="13080"/>
              </a:xfrm>
              <a:custGeom>
                <a:avLst/>
                <a:gdLst>
                  <a:gd name="connsiteX0" fmla="*/ 13081 w 13080"/>
                  <a:gd name="connsiteY0" fmla="*/ 6541 h 13080"/>
                  <a:gd name="connsiteX1" fmla="*/ 6541 w 13080"/>
                  <a:gd name="connsiteY1" fmla="*/ 13081 h 13080"/>
                  <a:gd name="connsiteX2" fmla="*/ 0 w 13080"/>
                  <a:gd name="connsiteY2" fmla="*/ 6541 h 13080"/>
                  <a:gd name="connsiteX3" fmla="*/ 6541 w 13080"/>
                  <a:gd name="connsiteY3" fmla="*/ 0 h 13080"/>
                  <a:gd name="connsiteX4" fmla="*/ 13081 w 13080"/>
                  <a:gd name="connsiteY4" fmla="*/ 6541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7" name="Freeform 446">
                <a:extLst>
                  <a:ext uri="{FF2B5EF4-FFF2-40B4-BE49-F238E27FC236}">
                    <a16:creationId xmlns:a16="http://schemas.microsoft.com/office/drawing/2014/main" id="{F6A25273-FCA8-944B-A83C-23C360486B11}"/>
                  </a:ext>
                </a:extLst>
              </p:cNvPr>
              <p:cNvSpPr/>
              <p:nvPr/>
            </p:nvSpPr>
            <p:spPr>
              <a:xfrm>
                <a:off x="2569273" y="2384742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37" name="Freeform 436">
              <a:extLst>
                <a:ext uri="{FF2B5EF4-FFF2-40B4-BE49-F238E27FC236}">
                  <a16:creationId xmlns:a16="http://schemas.microsoft.com/office/drawing/2014/main" id="{08C599BB-07EE-A946-9646-A7B9C94E9870}"/>
                </a:ext>
              </a:extLst>
            </p:cNvPr>
            <p:cNvSpPr/>
            <p:nvPr/>
          </p:nvSpPr>
          <p:spPr>
            <a:xfrm>
              <a:off x="2490089" y="2237867"/>
              <a:ext cx="13080" cy="13080"/>
            </a:xfrm>
            <a:custGeom>
              <a:avLst/>
              <a:gdLst>
                <a:gd name="connsiteX0" fmla="*/ 13081 w 13080"/>
                <a:gd name="connsiteY0" fmla="*/ 6541 h 13080"/>
                <a:gd name="connsiteX1" fmla="*/ 6541 w 13080"/>
                <a:gd name="connsiteY1" fmla="*/ 13081 h 13080"/>
                <a:gd name="connsiteX2" fmla="*/ 0 w 13080"/>
                <a:gd name="connsiteY2" fmla="*/ 6541 h 13080"/>
                <a:gd name="connsiteX3" fmla="*/ 6541 w 13080"/>
                <a:gd name="connsiteY3" fmla="*/ 0 h 13080"/>
                <a:gd name="connsiteX4" fmla="*/ 13081 w 13080"/>
                <a:gd name="connsiteY4" fmla="*/ 6541 h 1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8" name="Graphic 2">
              <a:extLst>
                <a:ext uri="{FF2B5EF4-FFF2-40B4-BE49-F238E27FC236}">
                  <a16:creationId xmlns:a16="http://schemas.microsoft.com/office/drawing/2014/main" id="{2BB0C3D9-60A4-E044-A62F-8F070228BB0B}"/>
                </a:ext>
              </a:extLst>
            </p:cNvPr>
            <p:cNvGrpSpPr/>
            <p:nvPr/>
          </p:nvGrpSpPr>
          <p:grpSpPr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439" name="Freeform 438">
                <a:extLst>
                  <a:ext uri="{FF2B5EF4-FFF2-40B4-BE49-F238E27FC236}">
                    <a16:creationId xmlns:a16="http://schemas.microsoft.com/office/drawing/2014/main" id="{0407FB64-7A62-CA43-B656-1F2ED3B04C54}"/>
                  </a:ext>
                </a:extLst>
              </p:cNvPr>
              <p:cNvSpPr/>
              <p:nvPr/>
            </p:nvSpPr>
            <p:spPr>
              <a:xfrm>
                <a:off x="2852523" y="2283884"/>
                <a:ext cx="132904" cy="115272"/>
              </a:xfrm>
              <a:custGeom>
                <a:avLst/>
                <a:gdLst>
                  <a:gd name="connsiteX0" fmla="*/ 126770 w 132904"/>
                  <a:gd name="connsiteY0" fmla="*/ 115272 h 115272"/>
                  <a:gd name="connsiteX1" fmla="*/ 106577 w 132904"/>
                  <a:gd name="connsiteY1" fmla="*/ 94127 h 115272"/>
                  <a:gd name="connsiteX2" fmla="*/ 92543 w 132904"/>
                  <a:gd name="connsiteY2" fmla="*/ 61615 h 115272"/>
                  <a:gd name="connsiteX3" fmla="*/ 87908 w 132904"/>
                  <a:gd name="connsiteY3" fmla="*/ 81681 h 115272"/>
                  <a:gd name="connsiteX4" fmla="*/ 90130 w 132904"/>
                  <a:gd name="connsiteY4" fmla="*/ 85935 h 115272"/>
                  <a:gd name="connsiteX5" fmla="*/ 83336 w 132904"/>
                  <a:gd name="connsiteY5" fmla="*/ 85554 h 115272"/>
                  <a:gd name="connsiteX6" fmla="*/ 65492 w 132904"/>
                  <a:gd name="connsiteY6" fmla="*/ 44914 h 115272"/>
                  <a:gd name="connsiteX7" fmla="*/ 42442 w 132904"/>
                  <a:gd name="connsiteY7" fmla="*/ 58567 h 115272"/>
                  <a:gd name="connsiteX8" fmla="*/ 14629 w 132904"/>
                  <a:gd name="connsiteY8" fmla="*/ 61996 h 115272"/>
                  <a:gd name="connsiteX9" fmla="*/ 14629 w 132904"/>
                  <a:gd name="connsiteY9" fmla="*/ 61996 h 115272"/>
                  <a:gd name="connsiteX10" fmla="*/ 10247 w 132904"/>
                  <a:gd name="connsiteY10" fmla="*/ 61361 h 115272"/>
                  <a:gd name="connsiteX11" fmla="*/ 7898 w 132904"/>
                  <a:gd name="connsiteY11" fmla="*/ 22753 h 115272"/>
                  <a:gd name="connsiteX12" fmla="*/ 8342 w 132904"/>
                  <a:gd name="connsiteY12" fmla="*/ 22245 h 115272"/>
                  <a:gd name="connsiteX13" fmla="*/ 32917 w 132904"/>
                  <a:gd name="connsiteY13" fmla="*/ 7830 h 115272"/>
                  <a:gd name="connsiteX14" fmla="*/ 109117 w 132904"/>
                  <a:gd name="connsiteY14" fmla="*/ 10561 h 115272"/>
                  <a:gd name="connsiteX15" fmla="*/ 126770 w 132904"/>
                  <a:gd name="connsiteY15" fmla="*/ 115272 h 11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lnTo>
                      <a:pt x="14629" y="61996"/>
                    </a:ln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0" name="Freeform 439">
                <a:extLst>
                  <a:ext uri="{FF2B5EF4-FFF2-40B4-BE49-F238E27FC236}">
                    <a16:creationId xmlns:a16="http://schemas.microsoft.com/office/drawing/2014/main" id="{2074169E-271A-D542-BFF4-96E7F4F26FF9}"/>
                  </a:ext>
                </a:extLst>
              </p:cNvPr>
              <p:cNvSpPr/>
              <p:nvPr/>
            </p:nvSpPr>
            <p:spPr>
              <a:xfrm>
                <a:off x="2861436" y="2366454"/>
                <a:ext cx="18478" cy="42798"/>
              </a:xfrm>
              <a:custGeom>
                <a:avLst/>
                <a:gdLst>
                  <a:gd name="connsiteX0" fmla="*/ 18479 w 18478"/>
                  <a:gd name="connsiteY0" fmla="*/ 42799 h 42798"/>
                  <a:gd name="connsiteX1" fmla="*/ 0 w 18478"/>
                  <a:gd name="connsiteY1" fmla="*/ 42799 h 42798"/>
                  <a:gd name="connsiteX2" fmla="*/ 4826 w 18478"/>
                  <a:gd name="connsiteY2" fmla="*/ 0 h 42798"/>
                  <a:gd name="connsiteX3" fmla="*/ 6921 w 18478"/>
                  <a:gd name="connsiteY3" fmla="*/ 9207 h 42798"/>
                  <a:gd name="connsiteX4" fmla="*/ 6921 w 18478"/>
                  <a:gd name="connsiteY4" fmla="*/ 9207 h 42798"/>
                  <a:gd name="connsiteX5" fmla="*/ 18479 w 18478"/>
                  <a:gd name="connsiteY5" fmla="*/ 42799 h 4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lnTo>
                      <a:pt x="6921" y="9207"/>
                    </a:ln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1" name="Freeform 440">
                <a:extLst>
                  <a:ext uri="{FF2B5EF4-FFF2-40B4-BE49-F238E27FC236}">
                    <a16:creationId xmlns:a16="http://schemas.microsoft.com/office/drawing/2014/main" id="{776969E9-3B54-6C48-BA2C-9087B8CEAECD}"/>
                  </a:ext>
                </a:extLst>
              </p:cNvPr>
              <p:cNvSpPr/>
              <p:nvPr/>
            </p:nvSpPr>
            <p:spPr>
              <a:xfrm>
                <a:off x="2862770" y="2328798"/>
                <a:ext cx="128841" cy="123126"/>
              </a:xfrm>
              <a:custGeom>
                <a:avLst/>
                <a:gdLst>
                  <a:gd name="connsiteX0" fmla="*/ 116523 w 128841"/>
                  <a:gd name="connsiteY0" fmla="*/ 70358 h 123126"/>
                  <a:gd name="connsiteX1" fmla="*/ 96330 w 128841"/>
                  <a:gd name="connsiteY1" fmla="*/ 49213 h 123126"/>
                  <a:gd name="connsiteX2" fmla="*/ 82296 w 128841"/>
                  <a:gd name="connsiteY2" fmla="*/ 16701 h 123126"/>
                  <a:gd name="connsiteX3" fmla="*/ 77661 w 128841"/>
                  <a:gd name="connsiteY3" fmla="*/ 36767 h 123126"/>
                  <a:gd name="connsiteX4" fmla="*/ 79883 w 128841"/>
                  <a:gd name="connsiteY4" fmla="*/ 41021 h 123126"/>
                  <a:gd name="connsiteX5" fmla="*/ 73089 w 128841"/>
                  <a:gd name="connsiteY5" fmla="*/ 40640 h 123126"/>
                  <a:gd name="connsiteX6" fmla="*/ 55245 w 128841"/>
                  <a:gd name="connsiteY6" fmla="*/ 0 h 123126"/>
                  <a:gd name="connsiteX7" fmla="*/ 32195 w 128841"/>
                  <a:gd name="connsiteY7" fmla="*/ 13653 h 123126"/>
                  <a:gd name="connsiteX8" fmla="*/ 4382 w 128841"/>
                  <a:gd name="connsiteY8" fmla="*/ 17082 h 123126"/>
                  <a:gd name="connsiteX9" fmla="*/ 4382 w 128841"/>
                  <a:gd name="connsiteY9" fmla="*/ 17082 h 123126"/>
                  <a:gd name="connsiteX10" fmla="*/ 0 w 128841"/>
                  <a:gd name="connsiteY10" fmla="*/ 16446 h 123126"/>
                  <a:gd name="connsiteX11" fmla="*/ 3493 w 128841"/>
                  <a:gd name="connsiteY11" fmla="*/ 37719 h 123126"/>
                  <a:gd name="connsiteX12" fmla="*/ 3493 w 128841"/>
                  <a:gd name="connsiteY12" fmla="*/ 37783 h 123126"/>
                  <a:gd name="connsiteX13" fmla="*/ 5588 w 128841"/>
                  <a:gd name="connsiteY13" fmla="*/ 46990 h 123126"/>
                  <a:gd name="connsiteX14" fmla="*/ 5588 w 128841"/>
                  <a:gd name="connsiteY14" fmla="*/ 46990 h 123126"/>
                  <a:gd name="connsiteX15" fmla="*/ 17145 w 128841"/>
                  <a:gd name="connsiteY15" fmla="*/ 80518 h 123126"/>
                  <a:gd name="connsiteX16" fmla="*/ 22860 w 128841"/>
                  <a:gd name="connsiteY16" fmla="*/ 90868 h 123126"/>
                  <a:gd name="connsiteX17" fmla="*/ 22860 w 128841"/>
                  <a:gd name="connsiteY17" fmla="*/ 90868 h 123126"/>
                  <a:gd name="connsiteX18" fmla="*/ 31179 w 128841"/>
                  <a:gd name="connsiteY18" fmla="*/ 81026 h 123126"/>
                  <a:gd name="connsiteX19" fmla="*/ 45466 w 128841"/>
                  <a:gd name="connsiteY19" fmla="*/ 64071 h 123126"/>
                  <a:gd name="connsiteX20" fmla="*/ 80201 w 128841"/>
                  <a:gd name="connsiteY20" fmla="*/ 77470 h 123126"/>
                  <a:gd name="connsiteX21" fmla="*/ 67818 w 128841"/>
                  <a:gd name="connsiteY21" fmla="*/ 109855 h 123126"/>
                  <a:gd name="connsiteX22" fmla="*/ 72009 w 128841"/>
                  <a:gd name="connsiteY22" fmla="*/ 123127 h 123126"/>
                  <a:gd name="connsiteX23" fmla="*/ 72009 w 128841"/>
                  <a:gd name="connsiteY23" fmla="*/ 123127 h 123126"/>
                  <a:gd name="connsiteX24" fmla="*/ 128842 w 128841"/>
                  <a:gd name="connsiteY24" fmla="*/ 98996 h 123126"/>
                  <a:gd name="connsiteX25" fmla="*/ 116523 w 128841"/>
                  <a:gd name="connsiteY25" fmla="*/ 70358 h 123126"/>
                  <a:gd name="connsiteX26" fmla="*/ 27051 w 128841"/>
                  <a:gd name="connsiteY26" fmla="*/ 48451 h 123126"/>
                  <a:gd name="connsiteX27" fmla="*/ 23114 w 128841"/>
                  <a:gd name="connsiteY27" fmla="*/ 46863 h 123126"/>
                  <a:gd name="connsiteX28" fmla="*/ 18479 w 128841"/>
                  <a:gd name="connsiteY28" fmla="*/ 35814 h 123126"/>
                  <a:gd name="connsiteX29" fmla="*/ 20066 w 128841"/>
                  <a:gd name="connsiteY29" fmla="*/ 31877 h 123126"/>
                  <a:gd name="connsiteX30" fmla="*/ 21273 w 128841"/>
                  <a:gd name="connsiteY30" fmla="*/ 31623 h 123126"/>
                  <a:gd name="connsiteX31" fmla="*/ 24003 w 128841"/>
                  <a:gd name="connsiteY31" fmla="*/ 33465 h 123126"/>
                  <a:gd name="connsiteX32" fmla="*/ 28639 w 128841"/>
                  <a:gd name="connsiteY32" fmla="*/ 44514 h 123126"/>
                  <a:gd name="connsiteX33" fmla="*/ 27051 w 128841"/>
                  <a:gd name="connsiteY33" fmla="*/ 48451 h 12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lnTo>
                      <a:pt x="4382" y="17082"/>
                    </a:ln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lnTo>
                      <a:pt x="5588" y="46990"/>
                    </a:ln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22860" y="90868"/>
                    </a:ln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2" name="Freeform 441">
                <a:extLst>
                  <a:ext uri="{FF2B5EF4-FFF2-40B4-BE49-F238E27FC236}">
                    <a16:creationId xmlns:a16="http://schemas.microsoft.com/office/drawing/2014/main" id="{CE1630B5-C3E8-7644-A689-03D87E0787B2}"/>
                  </a:ext>
                </a:extLst>
              </p:cNvPr>
              <p:cNvSpPr/>
              <p:nvPr/>
            </p:nvSpPr>
            <p:spPr>
              <a:xfrm>
                <a:off x="2881014" y="2360422"/>
                <a:ext cx="10628" cy="17061"/>
              </a:xfrm>
              <a:custGeom>
                <a:avLst/>
                <a:gdLst>
                  <a:gd name="connsiteX0" fmla="*/ 8807 w 10628"/>
                  <a:gd name="connsiteY0" fmla="*/ 16827 h 17061"/>
                  <a:gd name="connsiteX1" fmla="*/ 4870 w 10628"/>
                  <a:gd name="connsiteY1" fmla="*/ 15240 h 17061"/>
                  <a:gd name="connsiteX2" fmla="*/ 234 w 10628"/>
                  <a:gd name="connsiteY2" fmla="*/ 4191 h 17061"/>
                  <a:gd name="connsiteX3" fmla="*/ 1822 w 10628"/>
                  <a:gd name="connsiteY3" fmla="*/ 254 h 17061"/>
                  <a:gd name="connsiteX4" fmla="*/ 3028 w 10628"/>
                  <a:gd name="connsiteY4" fmla="*/ 0 h 17061"/>
                  <a:gd name="connsiteX5" fmla="*/ 5759 w 10628"/>
                  <a:gd name="connsiteY5" fmla="*/ 1842 h 17061"/>
                  <a:gd name="connsiteX6" fmla="*/ 10394 w 10628"/>
                  <a:gd name="connsiteY6" fmla="*/ 12890 h 17061"/>
                  <a:gd name="connsiteX7" fmla="*/ 8807 w 10628"/>
                  <a:gd name="connsiteY7" fmla="*/ 16827 h 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3" name="Freeform 442">
                <a:extLst>
                  <a:ext uri="{FF2B5EF4-FFF2-40B4-BE49-F238E27FC236}">
                    <a16:creationId xmlns:a16="http://schemas.microsoft.com/office/drawing/2014/main" id="{EE222AF3-9B09-624C-9557-3F804FEA4425}"/>
                  </a:ext>
                </a:extLst>
              </p:cNvPr>
              <p:cNvSpPr/>
              <p:nvPr/>
            </p:nvSpPr>
            <p:spPr>
              <a:xfrm>
                <a:off x="2885630" y="2366264"/>
                <a:ext cx="74676" cy="74692"/>
              </a:xfrm>
              <a:custGeom>
                <a:avLst/>
                <a:gdLst>
                  <a:gd name="connsiteX0" fmla="*/ 74676 w 74676"/>
                  <a:gd name="connsiteY0" fmla="*/ 12954 h 74692"/>
                  <a:gd name="connsiteX1" fmla="*/ 73533 w 74676"/>
                  <a:gd name="connsiteY1" fmla="*/ 11620 h 74692"/>
                  <a:gd name="connsiteX2" fmla="*/ 55943 w 74676"/>
                  <a:gd name="connsiteY2" fmla="*/ 39433 h 74692"/>
                  <a:gd name="connsiteX3" fmla="*/ 25590 w 74676"/>
                  <a:gd name="connsiteY3" fmla="*/ 27749 h 74692"/>
                  <a:gd name="connsiteX4" fmla="*/ 56071 w 74676"/>
                  <a:gd name="connsiteY4" fmla="*/ 1841 h 74692"/>
                  <a:gd name="connsiteX5" fmla="*/ 55118 w 74676"/>
                  <a:gd name="connsiteY5" fmla="*/ 0 h 74692"/>
                  <a:gd name="connsiteX6" fmla="*/ 23813 w 74676"/>
                  <a:gd name="connsiteY6" fmla="*/ 27051 h 74692"/>
                  <a:gd name="connsiteX7" fmla="*/ 22606 w 74676"/>
                  <a:gd name="connsiteY7" fmla="*/ 26606 h 74692"/>
                  <a:gd name="connsiteX8" fmla="*/ 8318 w 74676"/>
                  <a:gd name="connsiteY8" fmla="*/ 43561 h 74692"/>
                  <a:gd name="connsiteX9" fmla="*/ 0 w 74676"/>
                  <a:gd name="connsiteY9" fmla="*/ 53403 h 74692"/>
                  <a:gd name="connsiteX10" fmla="*/ 0 w 74676"/>
                  <a:gd name="connsiteY10" fmla="*/ 53403 h 74692"/>
                  <a:gd name="connsiteX11" fmla="*/ 5588 w 74676"/>
                  <a:gd name="connsiteY11" fmla="*/ 60896 h 74692"/>
                  <a:gd name="connsiteX12" fmla="*/ 45021 w 74676"/>
                  <a:gd name="connsiteY12" fmla="*/ 72390 h 74692"/>
                  <a:gd name="connsiteX13" fmla="*/ 57404 w 74676"/>
                  <a:gd name="connsiteY13" fmla="*/ 40259 h 74692"/>
                  <a:gd name="connsiteX14" fmla="*/ 74676 w 74676"/>
                  <a:gd name="connsiteY14" fmla="*/ 12954 h 7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3E2CD5EC-E3A2-9C44-BEEE-5A85C7FC641F}"/>
              </a:ext>
            </a:extLst>
          </p:cNvPr>
          <p:cNvSpPr txBox="1"/>
          <p:nvPr/>
        </p:nvSpPr>
        <p:spPr>
          <a:xfrm>
            <a:off x="3849641" y="146031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E2A5A856-350D-394B-836D-222C2C513FAB}"/>
              </a:ext>
            </a:extLst>
          </p:cNvPr>
          <p:cNvCxnSpPr/>
          <p:nvPr/>
        </p:nvCxnSpPr>
        <p:spPr>
          <a:xfrm>
            <a:off x="3271838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7648FC64-9449-EA4F-903B-74C57D55F1A6}"/>
              </a:ext>
            </a:extLst>
          </p:cNvPr>
          <p:cNvCxnSpPr/>
          <p:nvPr/>
        </p:nvCxnSpPr>
        <p:spPr>
          <a:xfrm>
            <a:off x="5897495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90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C1335C94-306A-8944-83B1-F25F9BE2ED29}"/>
              </a:ext>
            </a:extLst>
          </p:cNvPr>
          <p:cNvCxnSpPr>
            <a:cxnSpLocks/>
          </p:cNvCxnSpPr>
          <p:nvPr/>
        </p:nvCxnSpPr>
        <p:spPr>
          <a:xfrm rot="5400000">
            <a:off x="5765308" y="2325573"/>
            <a:ext cx="413603" cy="227621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ACC5E3B-74FE-234F-B5C8-70743212B5AD}"/>
              </a:ext>
            </a:extLst>
          </p:cNvPr>
          <p:cNvSpPr/>
          <p:nvPr/>
        </p:nvSpPr>
        <p:spPr bwMode="auto">
          <a:xfrm>
            <a:off x="6115674" y="3552348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BF4402A-A373-DE42-8BBE-AD91565238E5}"/>
              </a:ext>
            </a:extLst>
          </p:cNvPr>
          <p:cNvSpPr/>
          <p:nvPr/>
        </p:nvSpPr>
        <p:spPr bwMode="auto">
          <a:xfrm>
            <a:off x="3392192" y="4106306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CBD28B4-F033-0A43-8437-34D6A75A7FFE}"/>
              </a:ext>
            </a:extLst>
          </p:cNvPr>
          <p:cNvSpPr/>
          <p:nvPr/>
        </p:nvSpPr>
        <p:spPr bwMode="auto">
          <a:xfrm>
            <a:off x="668710" y="3331025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2ABD8-98D1-0F40-8AB9-584000CF4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F8D0147-D23F-1E49-8AE8-3A2EE664A5EC}"/>
              </a:ext>
            </a:extLst>
          </p:cNvPr>
          <p:cNvSpPr/>
          <p:nvPr/>
        </p:nvSpPr>
        <p:spPr bwMode="auto">
          <a:xfrm>
            <a:off x="1586517" y="264743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F7976D9-1B1E-A244-8565-943A0E2C83A9}"/>
              </a:ext>
            </a:extLst>
          </p:cNvPr>
          <p:cNvSpPr/>
          <p:nvPr/>
        </p:nvSpPr>
        <p:spPr bwMode="auto">
          <a:xfrm>
            <a:off x="4309996" y="3408475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4655476-86D3-7740-8169-91730BF375B0}"/>
              </a:ext>
            </a:extLst>
          </p:cNvPr>
          <p:cNvSpPr/>
          <p:nvPr/>
        </p:nvSpPr>
        <p:spPr bwMode="auto">
          <a:xfrm>
            <a:off x="7033475" y="2809607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AE4CCD56-44DA-B545-AE13-E4B9C7CD273D}"/>
              </a:ext>
            </a:extLst>
          </p:cNvPr>
          <p:cNvCxnSpPr>
            <a:cxnSpLocks/>
          </p:cNvCxnSpPr>
          <p:nvPr/>
        </p:nvCxnSpPr>
        <p:spPr>
          <a:xfrm>
            <a:off x="2110525" y="2913111"/>
            <a:ext cx="2461475" cy="49536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7EC060-961D-284F-8299-30C263537647}"/>
              </a:ext>
            </a:extLst>
          </p:cNvPr>
          <p:cNvSpPr txBox="1"/>
          <p:nvPr/>
        </p:nvSpPr>
        <p:spPr>
          <a:xfrm>
            <a:off x="773716" y="36770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C81A0E-C2EC-5242-9AD9-A354AB94A1BC}"/>
              </a:ext>
            </a:extLst>
          </p:cNvPr>
          <p:cNvSpPr txBox="1"/>
          <p:nvPr/>
        </p:nvSpPr>
        <p:spPr>
          <a:xfrm>
            <a:off x="773716" y="348954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3FFFA3-F113-6B48-B36A-F162F1227284}"/>
              </a:ext>
            </a:extLst>
          </p:cNvPr>
          <p:cNvSpPr txBox="1"/>
          <p:nvPr/>
        </p:nvSpPr>
        <p:spPr>
          <a:xfrm>
            <a:off x="3497194" y="444176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6CACF-492B-F34C-BBC0-8DF75DDE923C}"/>
              </a:ext>
            </a:extLst>
          </p:cNvPr>
          <p:cNvSpPr txBox="1"/>
          <p:nvPr/>
        </p:nvSpPr>
        <p:spPr>
          <a:xfrm>
            <a:off x="3497194" y="425422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61F8CC-9B90-B745-A55E-ADFC277D7BDB}"/>
              </a:ext>
            </a:extLst>
          </p:cNvPr>
          <p:cNvSpPr txBox="1"/>
          <p:nvPr/>
        </p:nvSpPr>
        <p:spPr>
          <a:xfrm>
            <a:off x="6220672" y="38536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AA23CA-D0A5-404F-BE7D-44C5F6770B1D}"/>
              </a:ext>
            </a:extLst>
          </p:cNvPr>
          <p:cNvSpPr txBox="1"/>
          <p:nvPr/>
        </p:nvSpPr>
        <p:spPr>
          <a:xfrm>
            <a:off x="6220672" y="366613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EED5C4-7FF4-5442-9FDC-56CAE365EDC3}"/>
              </a:ext>
            </a:extLst>
          </p:cNvPr>
          <p:cNvCxnSpPr>
            <a:cxnSpLocks/>
          </p:cNvCxnSpPr>
          <p:nvPr/>
        </p:nvCxnSpPr>
        <p:spPr>
          <a:xfrm>
            <a:off x="7557484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6F6BE59-68E7-8941-AFAD-96F24E66B28E}"/>
              </a:ext>
            </a:extLst>
          </p:cNvPr>
          <p:cNvSpPr txBox="1"/>
          <p:nvPr/>
        </p:nvSpPr>
        <p:spPr>
          <a:xfrm>
            <a:off x="1586516" y="2774612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46559E-504B-0447-9ABD-A4E1A9AB65AF}"/>
              </a:ext>
            </a:extLst>
          </p:cNvPr>
          <p:cNvSpPr txBox="1"/>
          <p:nvPr/>
        </p:nvSpPr>
        <p:spPr>
          <a:xfrm>
            <a:off x="4309995" y="3535580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02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265E84-243F-6D40-918C-02E231D6BD14}"/>
              </a:ext>
            </a:extLst>
          </p:cNvPr>
          <p:cNvSpPr txBox="1"/>
          <p:nvPr/>
        </p:nvSpPr>
        <p:spPr>
          <a:xfrm>
            <a:off x="7033475" y="2933111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03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F947063-BBDA-5140-B573-CFB110164AE7}"/>
              </a:ext>
            </a:extLst>
          </p:cNvPr>
          <p:cNvSpPr txBox="1"/>
          <p:nvPr/>
        </p:nvSpPr>
        <p:spPr>
          <a:xfrm>
            <a:off x="3849641" y="144286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A82B55-FE3C-EC4B-8243-3AA82C0B502B}"/>
              </a:ext>
            </a:extLst>
          </p:cNvPr>
          <p:cNvSpPr txBox="1"/>
          <p:nvPr/>
        </p:nvSpPr>
        <p:spPr>
          <a:xfrm>
            <a:off x="1185661" y="2195889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1928</a:t>
            </a:r>
            <a:endParaRPr lang="en-US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4EFA494-D0C1-DC42-B392-E0760C7D1987}"/>
              </a:ext>
            </a:extLst>
          </p:cNvPr>
          <p:cNvSpPr txBox="1"/>
          <p:nvPr/>
        </p:nvSpPr>
        <p:spPr>
          <a:xfrm>
            <a:off x="3909139" y="282453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1987</a:t>
            </a:r>
            <a:endParaRPr lang="en-US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27C9E-2952-194A-912D-EE747639817F}"/>
              </a:ext>
            </a:extLst>
          </p:cNvPr>
          <p:cNvSpPr txBox="1"/>
          <p:nvPr/>
        </p:nvSpPr>
        <p:spPr>
          <a:xfrm>
            <a:off x="6632617" y="2369013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1998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37220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B50A7D32-AB8D-4A48-B57B-16336B6D4ED3}"/>
              </a:ext>
            </a:extLst>
          </p:cNvPr>
          <p:cNvSpPr/>
          <p:nvPr/>
        </p:nvSpPr>
        <p:spPr bwMode="auto">
          <a:xfrm>
            <a:off x="6115668" y="4038093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A4C9962A-E267-D84B-983B-630C95B9D450}"/>
              </a:ext>
            </a:extLst>
          </p:cNvPr>
          <p:cNvCxnSpPr>
            <a:cxnSpLocks/>
          </p:cNvCxnSpPr>
          <p:nvPr/>
        </p:nvCxnSpPr>
        <p:spPr>
          <a:xfrm flipV="1">
            <a:off x="2110525" y="2745572"/>
            <a:ext cx="2461475" cy="30150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13C40B8-7938-8941-9310-036DA98C21F6}"/>
              </a:ext>
            </a:extLst>
          </p:cNvPr>
          <p:cNvSpPr/>
          <p:nvPr/>
        </p:nvSpPr>
        <p:spPr bwMode="auto">
          <a:xfrm>
            <a:off x="3392189" y="2930314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5624B74-A92F-8C48-8B38-6EC2FC26FA0F}"/>
              </a:ext>
            </a:extLst>
          </p:cNvPr>
          <p:cNvSpPr/>
          <p:nvPr/>
        </p:nvSpPr>
        <p:spPr bwMode="auto">
          <a:xfrm>
            <a:off x="668710" y="3483257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7F7851-0CC7-3040-B1C4-51243DD1D91D}"/>
              </a:ext>
            </a:extLst>
          </p:cNvPr>
          <p:cNvCxnSpPr/>
          <p:nvPr/>
        </p:nvCxnSpPr>
        <p:spPr>
          <a:xfrm>
            <a:off x="1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06E9E25B-0AC9-604A-B978-BB1151E5DA4A}"/>
              </a:ext>
            </a:extLst>
          </p:cNvPr>
          <p:cNvSpPr/>
          <p:nvPr/>
        </p:nvSpPr>
        <p:spPr bwMode="auto">
          <a:xfrm>
            <a:off x="1586517" y="2785070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13F040D-2D18-D142-AF2F-9D8A35681B32}"/>
              </a:ext>
            </a:extLst>
          </p:cNvPr>
          <p:cNvSpPr/>
          <p:nvPr/>
        </p:nvSpPr>
        <p:spPr bwMode="auto">
          <a:xfrm>
            <a:off x="4309996" y="222156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1FA11E3-BE95-1F40-B9FE-260B22D45BD0}"/>
              </a:ext>
            </a:extLst>
          </p:cNvPr>
          <p:cNvSpPr/>
          <p:nvPr/>
        </p:nvSpPr>
        <p:spPr bwMode="auto">
          <a:xfrm>
            <a:off x="7033475" y="3321124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506929-7C05-7648-8D14-3FB0E99D1B9B}"/>
              </a:ext>
            </a:extLst>
          </p:cNvPr>
          <p:cNvSpPr txBox="1"/>
          <p:nvPr/>
        </p:nvSpPr>
        <p:spPr>
          <a:xfrm>
            <a:off x="773716" y="3812932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82B87F-2B9A-484F-ABEE-B8D0F3F3D22F}"/>
              </a:ext>
            </a:extLst>
          </p:cNvPr>
          <p:cNvSpPr txBox="1"/>
          <p:nvPr/>
        </p:nvSpPr>
        <p:spPr>
          <a:xfrm>
            <a:off x="773716" y="3625394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B5CADA-9B92-8046-BC92-57A8717180AC}"/>
              </a:ext>
            </a:extLst>
          </p:cNvPr>
          <p:cNvSpPr txBox="1"/>
          <p:nvPr/>
        </p:nvSpPr>
        <p:spPr>
          <a:xfrm>
            <a:off x="3497194" y="3253070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FB8197-DF10-B647-A477-11D60F28DA88}"/>
              </a:ext>
            </a:extLst>
          </p:cNvPr>
          <p:cNvSpPr txBox="1"/>
          <p:nvPr/>
        </p:nvSpPr>
        <p:spPr>
          <a:xfrm>
            <a:off x="3497194" y="3065532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EAB22D-60DE-E349-9DC1-16DBC4F88073}"/>
              </a:ext>
            </a:extLst>
          </p:cNvPr>
          <p:cNvSpPr txBox="1"/>
          <p:nvPr/>
        </p:nvSpPr>
        <p:spPr>
          <a:xfrm>
            <a:off x="6220672" y="436519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82FA7C-045E-8942-A919-F3DAD0F8222B}"/>
              </a:ext>
            </a:extLst>
          </p:cNvPr>
          <p:cNvSpPr txBox="1"/>
          <p:nvPr/>
        </p:nvSpPr>
        <p:spPr>
          <a:xfrm>
            <a:off x="6220672" y="417765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6355B57E-14AD-B346-825E-34B338F798C6}"/>
              </a:ext>
            </a:extLst>
          </p:cNvPr>
          <p:cNvCxnSpPr>
            <a:cxnSpLocks/>
          </p:cNvCxnSpPr>
          <p:nvPr/>
        </p:nvCxnSpPr>
        <p:spPr>
          <a:xfrm rot="16200000" flipV="1">
            <a:off x="5645964" y="1671608"/>
            <a:ext cx="837557" cy="2461475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6BD2776-BF75-AC48-BB87-B91B97557024}"/>
              </a:ext>
            </a:extLst>
          </p:cNvPr>
          <p:cNvSpPr txBox="1"/>
          <p:nvPr/>
        </p:nvSpPr>
        <p:spPr>
          <a:xfrm>
            <a:off x="1586516" y="2908574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04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8586DB-172D-D440-A8D2-D52F9A8B4316}"/>
              </a:ext>
            </a:extLst>
          </p:cNvPr>
          <p:cNvSpPr txBox="1"/>
          <p:nvPr/>
        </p:nvSpPr>
        <p:spPr>
          <a:xfrm>
            <a:off x="4309995" y="2345068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05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27196A-461E-6941-A416-480F886C3895}"/>
              </a:ext>
            </a:extLst>
          </p:cNvPr>
          <p:cNvSpPr txBox="1"/>
          <p:nvPr/>
        </p:nvSpPr>
        <p:spPr>
          <a:xfrm>
            <a:off x="7033475" y="3444629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06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0A73E5-AD1D-444F-834F-0BCFC712AD82}"/>
              </a:ext>
            </a:extLst>
          </p:cNvPr>
          <p:cNvSpPr txBox="1"/>
          <p:nvPr/>
        </p:nvSpPr>
        <p:spPr>
          <a:xfrm>
            <a:off x="6632617" y="264979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2020</a:t>
            </a:r>
            <a:endParaRPr lang="en-US" b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D052E6-FB2D-5348-A0E9-A58BA61C7957}"/>
              </a:ext>
            </a:extLst>
          </p:cNvPr>
          <p:cNvSpPr txBox="1"/>
          <p:nvPr/>
        </p:nvSpPr>
        <p:spPr>
          <a:xfrm>
            <a:off x="3909139" y="178690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2012</a:t>
            </a:r>
            <a:endParaRPr lang="en-US" b="1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1AFD57-51B7-9A4B-AB2B-AE4A3230BBE1}"/>
              </a:ext>
            </a:extLst>
          </p:cNvPr>
          <p:cNvSpPr txBox="1"/>
          <p:nvPr/>
        </p:nvSpPr>
        <p:spPr>
          <a:xfrm>
            <a:off x="1185659" y="234537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2006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409577171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6F33E62-5270-D04A-8160-573229EF326F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5759120" y="996287"/>
            <a:ext cx="3384880" cy="5861713"/>
          </a:xfrm>
          <a:custGeom>
            <a:avLst/>
            <a:gdLst>
              <a:gd name="connsiteX0" fmla="*/ 605115 w 3384880"/>
              <a:gd name="connsiteY0" fmla="*/ 0 h 5861713"/>
              <a:gd name="connsiteX1" fmla="*/ 3384880 w 3384880"/>
              <a:gd name="connsiteY1" fmla="*/ 0 h 5861713"/>
              <a:gd name="connsiteX2" fmla="*/ 3384880 w 3384880"/>
              <a:gd name="connsiteY2" fmla="*/ 5861713 h 5861713"/>
              <a:gd name="connsiteX3" fmla="*/ 0 w 3384880"/>
              <a:gd name="connsiteY3" fmla="*/ 5861713 h 5861713"/>
              <a:gd name="connsiteX4" fmla="*/ 0 w 3384880"/>
              <a:gd name="connsiteY4" fmla="*/ 605115 h 5861713"/>
              <a:gd name="connsiteX5" fmla="*/ 605115 w 3384880"/>
              <a:gd name="connsiteY5" fmla="*/ 0 h 586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4880" h="5861713">
                <a:moveTo>
                  <a:pt x="605115" y="0"/>
                </a:moveTo>
                <a:lnTo>
                  <a:pt x="3384880" y="0"/>
                </a:lnTo>
                <a:lnTo>
                  <a:pt x="3384880" y="5861713"/>
                </a:lnTo>
                <a:lnTo>
                  <a:pt x="0" y="5861713"/>
                </a:lnTo>
                <a:lnTo>
                  <a:pt x="0" y="605115"/>
                </a:lnTo>
                <a:cubicBezTo>
                  <a:pt x="0" y="270919"/>
                  <a:pt x="270919" y="0"/>
                  <a:pt x="60511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9784262-6AA3-924A-9761-2A4D419AE3FC}"/>
              </a:ext>
            </a:extLst>
          </p:cNvPr>
          <p:cNvSpPr/>
          <p:nvPr/>
        </p:nvSpPr>
        <p:spPr>
          <a:xfrm>
            <a:off x="942241" y="3275463"/>
            <a:ext cx="4444670" cy="3582537"/>
          </a:xfrm>
          <a:custGeom>
            <a:avLst/>
            <a:gdLst>
              <a:gd name="connsiteX0" fmla="*/ 6032608 w 6180344"/>
              <a:gd name="connsiteY0" fmla="*/ 4981543 h 4981542"/>
              <a:gd name="connsiteX1" fmla="*/ 5769781 w 6180344"/>
              <a:gd name="connsiteY1" fmla="*/ 3557555 h 4981542"/>
              <a:gd name="connsiteX2" fmla="*/ 5308581 w 6180344"/>
              <a:gd name="connsiteY2" fmla="*/ 3191795 h 4981542"/>
              <a:gd name="connsiteX3" fmla="*/ 5162976 w 6180344"/>
              <a:gd name="connsiteY3" fmla="*/ 2524156 h 4981542"/>
              <a:gd name="connsiteX4" fmla="*/ 4604302 w 6180344"/>
              <a:gd name="connsiteY4" fmla="*/ 512413 h 4981542"/>
              <a:gd name="connsiteX5" fmla="*/ 3090970 w 6180344"/>
              <a:gd name="connsiteY5" fmla="*/ 30384 h 4981542"/>
              <a:gd name="connsiteX6" fmla="*/ 1897043 w 6180344"/>
              <a:gd name="connsiteY6" fmla="*/ 1055084 h 4981542"/>
              <a:gd name="connsiteX7" fmla="*/ 1680635 w 6180344"/>
              <a:gd name="connsiteY7" fmla="*/ 1566005 h 4981542"/>
              <a:gd name="connsiteX8" fmla="*/ 855198 w 6180344"/>
              <a:gd name="connsiteY8" fmla="*/ 2019458 h 4981542"/>
              <a:gd name="connsiteX9" fmla="*/ 593705 w 6180344"/>
              <a:gd name="connsiteY9" fmla="*/ 3079654 h 4981542"/>
              <a:gd name="connsiteX10" fmla="*/ 454005 w 6180344"/>
              <a:gd name="connsiteY10" fmla="*/ 4179538 h 4981542"/>
              <a:gd name="connsiteX11" fmla="*/ 112884 w 6180344"/>
              <a:gd name="connsiteY11" fmla="*/ 4529232 h 4981542"/>
              <a:gd name="connsiteX12" fmla="*/ 47796 w 6180344"/>
              <a:gd name="connsiteY12" fmla="*/ 4975002 h 4981542"/>
              <a:gd name="connsiteX13" fmla="*/ 6032608 w 6180344"/>
              <a:gd name="connsiteY13" fmla="*/ 4981543 h 498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7F2A79-3A27-6D4E-8184-E5F95E549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2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66BBB4B-CEC2-7D49-A764-F8D9DB76909F}"/>
              </a:ext>
            </a:extLst>
          </p:cNvPr>
          <p:cNvSpPr/>
          <p:nvPr/>
        </p:nvSpPr>
        <p:spPr bwMode="auto">
          <a:xfrm>
            <a:off x="914400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C899893-360F-FF43-B5E7-64D229351A7E}"/>
              </a:ext>
            </a:extLst>
          </p:cNvPr>
          <p:cNvSpPr/>
          <p:nvPr/>
        </p:nvSpPr>
        <p:spPr bwMode="auto">
          <a:xfrm>
            <a:off x="3443287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897BC3D-2AB5-0549-A8BB-BDE70C6825B4}"/>
              </a:ext>
            </a:extLst>
          </p:cNvPr>
          <p:cNvSpPr/>
          <p:nvPr/>
        </p:nvSpPr>
        <p:spPr bwMode="auto">
          <a:xfrm>
            <a:off x="5972175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AF5C6B47-F1C8-435F-BD42-AB558B2CE082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0A8014-3F30-514C-9DFD-6FAE61CB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Professional Dentist</a:t>
            </a:r>
          </a:p>
        </p:txBody>
      </p:sp>
      <p:sp>
        <p:nvSpPr>
          <p:cNvPr id="5" name="PsHolder6">
            <a:extLst>
              <a:ext uri="{FF2B5EF4-FFF2-40B4-BE49-F238E27FC236}">
                <a16:creationId xmlns:a16="http://schemas.microsoft.com/office/drawing/2014/main" id="{14621B9B-82D9-4343-A39B-8F89426BB9B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5E1E8370-5294-48A3-BFD3-C9C9E9388E26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CBCC8B-CD72-ED4A-9569-510982A66630}"/>
              </a:ext>
            </a:extLst>
          </p:cNvPr>
          <p:cNvSpPr txBox="1"/>
          <p:nvPr/>
        </p:nvSpPr>
        <p:spPr>
          <a:xfrm>
            <a:off x="3849641" y="1466417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C7B889-E636-F54C-B59E-61A769A2AC35}"/>
              </a:ext>
            </a:extLst>
          </p:cNvPr>
          <p:cNvSpPr txBox="1"/>
          <p:nvPr/>
        </p:nvSpPr>
        <p:spPr>
          <a:xfrm>
            <a:off x="2064542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616D77AB-DE2F-B448-8ABB-BD979C08591F}"/>
              </a:ext>
            </a:extLst>
          </p:cNvPr>
          <p:cNvSpPr/>
          <p:nvPr/>
        </p:nvSpPr>
        <p:spPr bwMode="auto">
          <a:xfrm>
            <a:off x="2120786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BA7861-6177-5345-8039-650FEE08EAD6}"/>
              </a:ext>
            </a:extLst>
          </p:cNvPr>
          <p:cNvSpPr txBox="1"/>
          <p:nvPr/>
        </p:nvSpPr>
        <p:spPr>
          <a:xfrm>
            <a:off x="4593430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Manibielo</a:t>
            </a:r>
            <a:endParaRPr lang="en-US" sz="105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A12617E-518A-694D-A19B-742DE258D37C}"/>
              </a:ext>
            </a:extLst>
          </p:cNvPr>
          <p:cNvSpPr/>
          <p:nvPr/>
        </p:nvSpPr>
        <p:spPr bwMode="auto">
          <a:xfrm>
            <a:off x="4649674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78CB2-A80A-624D-8EF2-3E6BF316DEB9}"/>
              </a:ext>
            </a:extLst>
          </p:cNvPr>
          <p:cNvSpPr txBox="1"/>
          <p:nvPr/>
        </p:nvSpPr>
        <p:spPr>
          <a:xfrm>
            <a:off x="7122317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ID" sz="1050" b="1"/>
              <a:t>Fredicson</a:t>
            </a:r>
            <a:endParaRPr lang="en-US" sz="105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850D56A6-FA06-4446-8B82-79B97E0D5817}"/>
              </a:ext>
            </a:extLst>
          </p:cNvPr>
          <p:cNvSpPr/>
          <p:nvPr/>
        </p:nvSpPr>
        <p:spPr bwMode="auto">
          <a:xfrm>
            <a:off x="7178561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927B281-771F-3942-B423-AD8EAA07C888}"/>
              </a:ext>
            </a:extLst>
          </p:cNvPr>
          <p:cNvSpPr txBox="1"/>
          <p:nvPr/>
        </p:nvSpPr>
        <p:spPr>
          <a:xfrm>
            <a:off x="1111902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6EFFCD-1E5D-1A47-929F-4ACF9C6D6A53}"/>
              </a:ext>
            </a:extLst>
          </p:cNvPr>
          <p:cNvSpPr txBox="1"/>
          <p:nvPr/>
        </p:nvSpPr>
        <p:spPr>
          <a:xfrm>
            <a:off x="111190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E0E772-3F6C-AD4F-A759-B3B2B05CAFED}"/>
              </a:ext>
            </a:extLst>
          </p:cNvPr>
          <p:cNvSpPr txBox="1"/>
          <p:nvPr/>
        </p:nvSpPr>
        <p:spPr>
          <a:xfrm>
            <a:off x="111190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E4C9FE-78FD-794D-9C4D-A69331ECD2A6}"/>
              </a:ext>
            </a:extLst>
          </p:cNvPr>
          <p:cNvSpPr txBox="1"/>
          <p:nvPr/>
        </p:nvSpPr>
        <p:spPr>
          <a:xfrm>
            <a:off x="364044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A24764-6D60-A748-91D7-384E77A78700}"/>
              </a:ext>
            </a:extLst>
          </p:cNvPr>
          <p:cNvSpPr txBox="1"/>
          <p:nvPr/>
        </p:nvSpPr>
        <p:spPr>
          <a:xfrm>
            <a:off x="364044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E4AD49-1AF4-884B-B2DF-62240DF2239F}"/>
              </a:ext>
            </a:extLst>
          </p:cNvPr>
          <p:cNvSpPr txBox="1"/>
          <p:nvPr/>
        </p:nvSpPr>
        <p:spPr>
          <a:xfrm>
            <a:off x="364044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76ED1C-CF70-B044-9D51-CFA28ED371F4}"/>
              </a:ext>
            </a:extLst>
          </p:cNvPr>
          <p:cNvSpPr txBox="1"/>
          <p:nvPr/>
        </p:nvSpPr>
        <p:spPr>
          <a:xfrm>
            <a:off x="616898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5656B6-CFDD-354B-96D3-B3F83A2DE74D}"/>
              </a:ext>
            </a:extLst>
          </p:cNvPr>
          <p:cNvSpPr txBox="1"/>
          <p:nvPr/>
        </p:nvSpPr>
        <p:spPr>
          <a:xfrm>
            <a:off x="6168980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2D0CC4-0AF4-B54A-AA15-E658670847F4}"/>
              </a:ext>
            </a:extLst>
          </p:cNvPr>
          <p:cNvSpPr txBox="1"/>
          <p:nvPr/>
        </p:nvSpPr>
        <p:spPr>
          <a:xfrm>
            <a:off x="6168980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AF9D3AD-0005-8840-9CED-FB502876B474}"/>
              </a:ext>
            </a:extLst>
          </p:cNvPr>
          <p:cNvSpPr/>
          <p:nvPr/>
        </p:nvSpPr>
        <p:spPr bwMode="auto">
          <a:xfrm>
            <a:off x="1550192" y="5245726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743B0449-AC39-DB4A-8F3B-E24D09644EEC}"/>
              </a:ext>
            </a:extLst>
          </p:cNvPr>
          <p:cNvSpPr/>
          <p:nvPr/>
        </p:nvSpPr>
        <p:spPr bwMode="auto">
          <a:xfrm>
            <a:off x="4057649" y="524361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7BAD01F3-0756-B749-A124-708F42530A24}"/>
              </a:ext>
            </a:extLst>
          </p:cNvPr>
          <p:cNvSpPr/>
          <p:nvPr/>
        </p:nvSpPr>
        <p:spPr bwMode="auto">
          <a:xfrm>
            <a:off x="6565105" y="5241502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61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17" grpId="0" animBg="1"/>
      <p:bldP spid="22" grpId="0"/>
      <p:bldP spid="23" grpId="0" animBg="1"/>
      <p:bldP spid="24" grpId="0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A2D46C1-F0BE-0D48-BC5B-506B49282229}"/>
              </a:ext>
            </a:extLst>
          </p:cNvPr>
          <p:cNvSpPr/>
          <p:nvPr/>
        </p:nvSpPr>
        <p:spPr bwMode="auto">
          <a:xfrm>
            <a:off x="847952" y="1539474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B0DB66C-299B-564A-9081-D2099E7C9718}"/>
              </a:ext>
            </a:extLst>
          </p:cNvPr>
          <p:cNvSpPr/>
          <p:nvPr/>
        </p:nvSpPr>
        <p:spPr bwMode="auto">
          <a:xfrm>
            <a:off x="2708509" y="153947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0D62901-397C-2E46-80C6-792A6623CC77}"/>
              </a:ext>
            </a:extLst>
          </p:cNvPr>
          <p:cNvSpPr/>
          <p:nvPr/>
        </p:nvSpPr>
        <p:spPr bwMode="auto">
          <a:xfrm>
            <a:off x="4569066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15E2673-F27A-5745-9A25-3625E9777305}"/>
              </a:ext>
            </a:extLst>
          </p:cNvPr>
          <p:cNvSpPr/>
          <p:nvPr/>
        </p:nvSpPr>
        <p:spPr bwMode="auto">
          <a:xfrm>
            <a:off x="6429623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12F8CE9-D562-D540-89C7-267B3404B398}"/>
              </a:ext>
            </a:extLst>
          </p:cNvPr>
          <p:cNvSpPr/>
          <p:nvPr/>
        </p:nvSpPr>
        <p:spPr bwMode="auto">
          <a:xfrm>
            <a:off x="847951" y="354201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A63A999-24E3-E343-9F66-4414421032F2}"/>
              </a:ext>
            </a:extLst>
          </p:cNvPr>
          <p:cNvSpPr/>
          <p:nvPr/>
        </p:nvSpPr>
        <p:spPr bwMode="auto">
          <a:xfrm>
            <a:off x="2708508" y="354201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PsHolder7">
            <a:extLst>
              <a:ext uri="{FF2B5EF4-FFF2-40B4-BE49-F238E27FC236}">
                <a16:creationId xmlns:a16="http://schemas.microsoft.com/office/drawing/2014/main" id="{989671C5-E6C9-4648-9F14-1450F6372227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D25A91D-E110-014F-B161-FA3D8D5E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Are Stronger</a:t>
            </a:r>
            <a:br>
              <a:rPr lang="en-US" dirty="0"/>
            </a:br>
            <a:r>
              <a:rPr lang="en-US" dirty="0"/>
              <a:t>Together</a:t>
            </a:r>
          </a:p>
        </p:txBody>
      </p:sp>
      <p:sp>
        <p:nvSpPr>
          <p:cNvPr id="8" name="PsHolder9">
            <a:extLst>
              <a:ext uri="{FF2B5EF4-FFF2-40B4-BE49-F238E27FC236}">
                <a16:creationId xmlns:a16="http://schemas.microsoft.com/office/drawing/2014/main" id="{55CA8A35-1715-48C6-AF2B-B8056BA8D7B6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sHolder10">
            <a:extLst>
              <a:ext uri="{FF2B5EF4-FFF2-40B4-BE49-F238E27FC236}">
                <a16:creationId xmlns:a16="http://schemas.microsoft.com/office/drawing/2014/main" id="{84062A72-909E-4DEB-A3D0-01F12F7701E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PsHolder11">
            <a:extLst>
              <a:ext uri="{FF2B5EF4-FFF2-40B4-BE49-F238E27FC236}">
                <a16:creationId xmlns:a16="http://schemas.microsoft.com/office/drawing/2014/main" id="{A0BCC397-8CA0-4FDD-B605-FA3336DC8144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4" name="PsHolder12">
            <a:extLst>
              <a:ext uri="{FF2B5EF4-FFF2-40B4-BE49-F238E27FC236}">
                <a16:creationId xmlns:a16="http://schemas.microsoft.com/office/drawing/2014/main" id="{83F77555-8B3E-42AD-8CFE-BC69CCE5829E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13">
            <a:extLst>
              <a:ext uri="{FF2B5EF4-FFF2-40B4-BE49-F238E27FC236}">
                <a16:creationId xmlns:a16="http://schemas.microsoft.com/office/drawing/2014/main" id="{40A626A8-45FD-4134-AFF8-E33B0B1ADB7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F210DB9-5A2A-AD4E-8C08-9E99B9612268}"/>
              </a:ext>
            </a:extLst>
          </p:cNvPr>
          <p:cNvSpPr txBox="1"/>
          <p:nvPr/>
        </p:nvSpPr>
        <p:spPr>
          <a:xfrm>
            <a:off x="984134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995EEE-16FD-1747-91D5-B5F60311F1E5}"/>
              </a:ext>
            </a:extLst>
          </p:cNvPr>
          <p:cNvSpPr txBox="1"/>
          <p:nvPr/>
        </p:nvSpPr>
        <p:spPr>
          <a:xfrm>
            <a:off x="989369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909C40-CEAD-5141-A68E-024B2D9187FB}"/>
              </a:ext>
            </a:extLst>
          </p:cNvPr>
          <p:cNvSpPr txBox="1"/>
          <p:nvPr/>
        </p:nvSpPr>
        <p:spPr>
          <a:xfrm>
            <a:off x="2847310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0358C1-3480-F444-8D27-040CD7DA9B02}"/>
              </a:ext>
            </a:extLst>
          </p:cNvPr>
          <p:cNvSpPr txBox="1"/>
          <p:nvPr/>
        </p:nvSpPr>
        <p:spPr>
          <a:xfrm>
            <a:off x="2852545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9FEF15-AE4A-FB41-B6ED-D804465F2685}"/>
              </a:ext>
            </a:extLst>
          </p:cNvPr>
          <p:cNvSpPr txBox="1"/>
          <p:nvPr/>
        </p:nvSpPr>
        <p:spPr>
          <a:xfrm>
            <a:off x="4710485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3B5C5F-559A-A54A-B5F0-6F9BE7E349AB}"/>
              </a:ext>
            </a:extLst>
          </p:cNvPr>
          <p:cNvSpPr txBox="1"/>
          <p:nvPr/>
        </p:nvSpPr>
        <p:spPr>
          <a:xfrm>
            <a:off x="4715720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5913D91-68C7-9D48-9080-11FB8A8DEF32}"/>
              </a:ext>
            </a:extLst>
          </p:cNvPr>
          <p:cNvSpPr txBox="1"/>
          <p:nvPr/>
        </p:nvSpPr>
        <p:spPr>
          <a:xfrm>
            <a:off x="6573661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686220-2C16-1D4D-B361-D59752722F94}"/>
              </a:ext>
            </a:extLst>
          </p:cNvPr>
          <p:cNvSpPr txBox="1"/>
          <p:nvPr/>
        </p:nvSpPr>
        <p:spPr>
          <a:xfrm>
            <a:off x="6578896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00A3B1-4436-8A4C-B671-31E5C9186227}"/>
              </a:ext>
            </a:extLst>
          </p:cNvPr>
          <p:cNvSpPr txBox="1"/>
          <p:nvPr/>
        </p:nvSpPr>
        <p:spPr>
          <a:xfrm>
            <a:off x="988288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6F1E87-B458-8F43-A709-117E5D3BBD80}"/>
              </a:ext>
            </a:extLst>
          </p:cNvPr>
          <p:cNvSpPr txBox="1"/>
          <p:nvPr/>
        </p:nvSpPr>
        <p:spPr>
          <a:xfrm>
            <a:off x="993523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C03587-2616-6C43-8ED0-60058A2F4535}"/>
              </a:ext>
            </a:extLst>
          </p:cNvPr>
          <p:cNvSpPr txBox="1"/>
          <p:nvPr/>
        </p:nvSpPr>
        <p:spPr>
          <a:xfrm>
            <a:off x="2851463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05DC0A-E5FD-7841-87F1-59DCDCE11F73}"/>
              </a:ext>
            </a:extLst>
          </p:cNvPr>
          <p:cNvSpPr txBox="1"/>
          <p:nvPr/>
        </p:nvSpPr>
        <p:spPr>
          <a:xfrm>
            <a:off x="2856698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B315CE-897C-6D47-A548-6226F0C1365A}"/>
              </a:ext>
            </a:extLst>
          </p:cNvPr>
          <p:cNvSpPr txBox="1"/>
          <p:nvPr/>
        </p:nvSpPr>
        <p:spPr>
          <a:xfrm>
            <a:off x="4860662" y="4625133"/>
            <a:ext cx="329812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0531A1B6-FDC0-D04E-B3AC-A9A8C79A6B98}"/>
              </a:ext>
            </a:extLst>
          </p:cNvPr>
          <p:cNvSpPr/>
          <p:nvPr/>
        </p:nvSpPr>
        <p:spPr bwMode="auto">
          <a:xfrm>
            <a:off x="1620322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612FFBD-0151-9C4D-8211-001DAB4C3BFE}"/>
              </a:ext>
            </a:extLst>
          </p:cNvPr>
          <p:cNvSpPr/>
          <p:nvPr/>
        </p:nvSpPr>
        <p:spPr bwMode="auto">
          <a:xfrm>
            <a:off x="3491351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137B47A-D3A0-9342-A777-A331E2B19417}"/>
              </a:ext>
            </a:extLst>
          </p:cNvPr>
          <p:cNvSpPr/>
          <p:nvPr/>
        </p:nvSpPr>
        <p:spPr bwMode="auto">
          <a:xfrm>
            <a:off x="5362379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84BA72C-E037-0C44-BE6A-FA3A8977CFBA}"/>
              </a:ext>
            </a:extLst>
          </p:cNvPr>
          <p:cNvSpPr/>
          <p:nvPr/>
        </p:nvSpPr>
        <p:spPr bwMode="auto">
          <a:xfrm>
            <a:off x="7233408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E2C19B63-CB2B-564C-9DA1-55835E5117A7}"/>
              </a:ext>
            </a:extLst>
          </p:cNvPr>
          <p:cNvSpPr/>
          <p:nvPr/>
        </p:nvSpPr>
        <p:spPr bwMode="auto">
          <a:xfrm>
            <a:off x="1620322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7234EC7-835A-6148-BD99-B9E748E460D5}"/>
              </a:ext>
            </a:extLst>
          </p:cNvPr>
          <p:cNvSpPr/>
          <p:nvPr/>
        </p:nvSpPr>
        <p:spPr bwMode="auto">
          <a:xfrm>
            <a:off x="3491351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4907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810E448-EAAD-2140-ACE8-AACEAC2F478F}"/>
              </a:ext>
            </a:extLst>
          </p:cNvPr>
          <p:cNvSpPr/>
          <p:nvPr/>
        </p:nvSpPr>
        <p:spPr bwMode="auto">
          <a:xfrm>
            <a:off x="847347" y="1628776"/>
            <a:ext cx="3419852" cy="3600449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FCB1749-D368-4540-83E0-A9030BDAE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Michelangelo</a:t>
            </a:r>
            <a:br>
              <a:rPr lang="en-US" dirty="0"/>
            </a:br>
            <a:r>
              <a:rPr lang="en-US" dirty="0" err="1"/>
              <a:t>Huroniaze</a:t>
            </a:r>
            <a:endParaRPr lang="en-US" dirty="0"/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B99A31CE-2237-4714-9E48-F741A5A934A4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91D4F0-A097-804A-8644-CA65256E7D77}"/>
              </a:ext>
            </a:extLst>
          </p:cNvPr>
          <p:cNvSpPr txBox="1"/>
          <p:nvPr/>
        </p:nvSpPr>
        <p:spPr>
          <a:xfrm>
            <a:off x="4945040" y="1711302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0C891-E5A5-4F4F-8530-ECE4A8174CFE}"/>
              </a:ext>
            </a:extLst>
          </p:cNvPr>
          <p:cNvSpPr txBox="1"/>
          <p:nvPr/>
        </p:nvSpPr>
        <p:spPr>
          <a:xfrm>
            <a:off x="1419181" y="4759451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Verivied By Authorization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66AACA7B-047B-AA42-94B8-95113A6EC652}"/>
              </a:ext>
            </a:extLst>
          </p:cNvPr>
          <p:cNvSpPr/>
          <p:nvPr/>
        </p:nvSpPr>
        <p:spPr bwMode="auto">
          <a:xfrm>
            <a:off x="1142886" y="477924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8C32B4-468F-304C-818E-F6125805E2C9}"/>
              </a:ext>
            </a:extLst>
          </p:cNvPr>
          <p:cNvSpPr txBox="1"/>
          <p:nvPr/>
        </p:nvSpPr>
        <p:spPr>
          <a:xfrm>
            <a:off x="4876799" y="2806494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D608EC1-5559-424B-A891-4108AF1F0581}"/>
              </a:ext>
            </a:extLst>
          </p:cNvPr>
          <p:cNvSpPr/>
          <p:nvPr/>
        </p:nvSpPr>
        <p:spPr bwMode="auto">
          <a:xfrm>
            <a:off x="4876799" y="3818844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78AE963-1460-D04B-BE35-F1E73554D558}"/>
              </a:ext>
            </a:extLst>
          </p:cNvPr>
          <p:cNvSpPr/>
          <p:nvPr/>
        </p:nvSpPr>
        <p:spPr bwMode="auto">
          <a:xfrm>
            <a:off x="4876798" y="3818844"/>
            <a:ext cx="2692403" cy="127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0652FE-4194-EF4E-A9AE-7EAA6ADD4CD3}"/>
              </a:ext>
            </a:extLst>
          </p:cNvPr>
          <p:cNvSpPr txBox="1"/>
          <p:nvPr/>
        </p:nvSpPr>
        <p:spPr>
          <a:xfrm>
            <a:off x="4876798" y="3560785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A346902-856D-1344-9CC4-CE8E081ADBBC}"/>
              </a:ext>
            </a:extLst>
          </p:cNvPr>
          <p:cNvSpPr/>
          <p:nvPr/>
        </p:nvSpPr>
        <p:spPr bwMode="auto">
          <a:xfrm>
            <a:off x="4876799" y="4332363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1297663-57D2-5143-84E4-E332F10A5290}"/>
              </a:ext>
            </a:extLst>
          </p:cNvPr>
          <p:cNvSpPr/>
          <p:nvPr/>
        </p:nvSpPr>
        <p:spPr bwMode="auto">
          <a:xfrm>
            <a:off x="4876798" y="4332363"/>
            <a:ext cx="2057402" cy="127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FE3ECB8-CC3F-E442-A1C2-262EAE7C2EBD}"/>
              </a:ext>
            </a:extLst>
          </p:cNvPr>
          <p:cNvSpPr txBox="1"/>
          <p:nvPr/>
        </p:nvSpPr>
        <p:spPr>
          <a:xfrm>
            <a:off x="4876798" y="4074303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B8B0E42-B350-DA41-A5D9-D8803ED956BD}"/>
              </a:ext>
            </a:extLst>
          </p:cNvPr>
          <p:cNvSpPr/>
          <p:nvPr/>
        </p:nvSpPr>
        <p:spPr bwMode="auto">
          <a:xfrm>
            <a:off x="4876799" y="4845881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FC18BA4-D423-5743-94EB-EA668B61F4A2}"/>
              </a:ext>
            </a:extLst>
          </p:cNvPr>
          <p:cNvSpPr/>
          <p:nvPr/>
        </p:nvSpPr>
        <p:spPr bwMode="auto">
          <a:xfrm>
            <a:off x="4876798" y="4845881"/>
            <a:ext cx="3124316" cy="127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846B04-BB34-7E45-8147-4E65D3A4CFF4}"/>
              </a:ext>
            </a:extLst>
          </p:cNvPr>
          <p:cNvSpPr txBox="1"/>
          <p:nvPr/>
        </p:nvSpPr>
        <p:spPr>
          <a:xfrm>
            <a:off x="4876798" y="4587822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7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742000C-7979-EE48-8C18-66398468D52B}"/>
              </a:ext>
            </a:extLst>
          </p:cNvPr>
          <p:cNvSpPr/>
          <p:nvPr/>
        </p:nvSpPr>
        <p:spPr>
          <a:xfrm flipH="1">
            <a:off x="4380931" y="1184375"/>
            <a:ext cx="4763069" cy="5673625"/>
          </a:xfrm>
          <a:custGeom>
            <a:avLst/>
            <a:gdLst>
              <a:gd name="connsiteX0" fmla="*/ 399656 w 3254762"/>
              <a:gd name="connsiteY0" fmla="*/ 4 h 3876975"/>
              <a:gd name="connsiteX1" fmla="*/ 578752 w 3254762"/>
              <a:gd name="connsiteY1" fmla="*/ 33910 h 3876975"/>
              <a:gd name="connsiteX2" fmla="*/ 888852 w 3254762"/>
              <a:gd name="connsiteY2" fmla="*/ 514751 h 3876975"/>
              <a:gd name="connsiteX3" fmla="*/ 843684 w 3254762"/>
              <a:gd name="connsiteY3" fmla="*/ 1096800 h 3876975"/>
              <a:gd name="connsiteX4" fmla="*/ 1034636 w 3254762"/>
              <a:gd name="connsiteY4" fmla="*/ 1635904 h 3876975"/>
              <a:gd name="connsiteX5" fmla="*/ 1618217 w 3254762"/>
              <a:gd name="connsiteY5" fmla="*/ 1789496 h 3876975"/>
              <a:gd name="connsiteX6" fmla="*/ 2233525 w 3254762"/>
              <a:gd name="connsiteY6" fmla="*/ 1846723 h 3876975"/>
              <a:gd name="connsiteX7" fmla="*/ 2627982 w 3254762"/>
              <a:gd name="connsiteY7" fmla="*/ 2568527 h 3876975"/>
              <a:gd name="connsiteX8" fmla="*/ 2483730 w 3254762"/>
              <a:gd name="connsiteY8" fmla="*/ 3119096 h 3876975"/>
              <a:gd name="connsiteX9" fmla="*/ 2755877 w 3254762"/>
              <a:gd name="connsiteY9" fmla="*/ 3346124 h 3876975"/>
              <a:gd name="connsiteX10" fmla="*/ 3088709 w 3254762"/>
              <a:gd name="connsiteY10" fmla="*/ 3510242 h 3876975"/>
              <a:gd name="connsiteX11" fmla="*/ 3252762 w 3254762"/>
              <a:gd name="connsiteY11" fmla="*/ 3835553 h 3876975"/>
              <a:gd name="connsiteX12" fmla="*/ 3237854 w 3254762"/>
              <a:gd name="connsiteY12" fmla="*/ 3876975 h 3876975"/>
              <a:gd name="connsiteX13" fmla="*/ 0 w 3254762"/>
              <a:gd name="connsiteY13" fmla="*/ 3876975 h 3876975"/>
              <a:gd name="connsiteX14" fmla="*/ 0 w 3254762"/>
              <a:gd name="connsiteY14" fmla="*/ 124561 h 3876975"/>
              <a:gd name="connsiteX15" fmla="*/ 40371 w 3254762"/>
              <a:gd name="connsiteY15" fmla="*/ 99034 h 3876975"/>
              <a:gd name="connsiteX16" fmla="*/ 399656 w 3254762"/>
              <a:gd name="connsiteY16" fmla="*/ 4 h 387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62338B72-BEBD-48CE-B857-1CD57A912C62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5735CCB-9C2D-1C4D-8943-69AC09CD0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72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C300F0-C51F-634D-A8BF-04FB4D5E5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Smile Gallery</a:t>
            </a:r>
          </a:p>
        </p:txBody>
      </p:sp>
      <p:sp>
        <p:nvSpPr>
          <p:cNvPr id="8" name="PsHolder3">
            <a:extLst>
              <a:ext uri="{FF2B5EF4-FFF2-40B4-BE49-F238E27FC236}">
                <a16:creationId xmlns:a16="http://schemas.microsoft.com/office/drawing/2014/main" id="{19DEF366-CD06-41AE-881B-E881F9658D3E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5114C-DEF2-144B-8FC3-7382B5DC99AC}"/>
              </a:ext>
            </a:extLst>
          </p:cNvPr>
          <p:cNvSpPr txBox="1"/>
          <p:nvPr/>
        </p:nvSpPr>
        <p:spPr>
          <a:xfrm>
            <a:off x="3380853" y="5325257"/>
            <a:ext cx="491579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PsHolder4">
            <a:extLst>
              <a:ext uri="{FF2B5EF4-FFF2-40B4-BE49-F238E27FC236}">
                <a16:creationId xmlns:a16="http://schemas.microsoft.com/office/drawing/2014/main" id="{DB1C5335-336B-4B8C-A74F-EBA7CDD00033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95F681EB-5073-4204-9EFB-B25F93613EFD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5" name="PsHolder6">
            <a:extLst>
              <a:ext uri="{FF2B5EF4-FFF2-40B4-BE49-F238E27FC236}">
                <a16:creationId xmlns:a16="http://schemas.microsoft.com/office/drawing/2014/main" id="{A0925FE6-EEFF-4940-A1CD-749FEC3376B3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C4C09006-C51D-4E11-9551-9A38AD8235CF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9469DCA-6E18-B64F-9D9A-C2CAE26D3766}"/>
              </a:ext>
            </a:extLst>
          </p:cNvPr>
          <p:cNvSpPr/>
          <p:nvPr/>
        </p:nvSpPr>
        <p:spPr bwMode="auto">
          <a:xfrm>
            <a:off x="5098776" y="2626622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708EDA9-86C1-E94E-AB7D-5095439994AE}"/>
              </a:ext>
            </a:extLst>
          </p:cNvPr>
          <p:cNvSpPr/>
          <p:nvPr/>
        </p:nvSpPr>
        <p:spPr bwMode="auto">
          <a:xfrm>
            <a:off x="4572000" y="262662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E8EA40-EEFC-A642-8EEA-97E364296803}"/>
              </a:ext>
            </a:extLst>
          </p:cNvPr>
          <p:cNvSpPr txBox="1"/>
          <p:nvPr/>
        </p:nvSpPr>
        <p:spPr>
          <a:xfrm>
            <a:off x="5247235" y="2786526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E369B4F9-8353-CD47-A373-1F2F9F8F8BFD}"/>
              </a:ext>
            </a:extLst>
          </p:cNvPr>
          <p:cNvGrpSpPr/>
          <p:nvPr/>
        </p:nvGrpSpPr>
        <p:grpSpPr>
          <a:xfrm>
            <a:off x="4661516" y="2730379"/>
            <a:ext cx="241361" cy="241424"/>
            <a:chOff x="587412" y="924237"/>
            <a:chExt cx="663098" cy="663270"/>
          </a:xfrm>
        </p:grpSpPr>
        <p:sp>
          <p:nvSpPr>
            <p:cNvPr id="51" name="Freeform: Shape 671">
              <a:extLst>
                <a:ext uri="{FF2B5EF4-FFF2-40B4-BE49-F238E27FC236}">
                  <a16:creationId xmlns:a16="http://schemas.microsoft.com/office/drawing/2014/main" id="{029B62C6-3B23-214E-8A93-60F4E6222316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672">
              <a:extLst>
                <a:ext uri="{FF2B5EF4-FFF2-40B4-BE49-F238E27FC236}">
                  <a16:creationId xmlns:a16="http://schemas.microsoft.com/office/drawing/2014/main" id="{67F6B3B4-5715-7548-ABA9-3CFF0EB21A83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00954563-6528-0943-996F-981836F2AB91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60AC0EAF-DA47-434C-B64B-D0FC442C7786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169AD1E3-4668-D04F-B544-FE89A9D229F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3E165705-C219-8E45-B7CD-80B0ADA4A82A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33C464AD-1EA5-5F4E-8875-2EF8A03D4D0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908257D1-D249-AE48-BD91-46A44353E258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7FA43431-BC24-CE42-8B60-5C531E3292A4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57CCD287-CE0B-A947-BB81-561DF4D1CE8B}"/>
              </a:ext>
            </a:extLst>
          </p:cNvPr>
          <p:cNvSpPr/>
          <p:nvPr/>
        </p:nvSpPr>
        <p:spPr bwMode="auto">
          <a:xfrm>
            <a:off x="567017" y="2058412"/>
            <a:ext cx="560658" cy="560658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1B343B0-C237-484B-81AB-3C14EC1155F6}"/>
              </a:ext>
            </a:extLst>
          </p:cNvPr>
          <p:cNvSpPr txBox="1"/>
          <p:nvPr/>
        </p:nvSpPr>
        <p:spPr>
          <a:xfrm>
            <a:off x="567017" y="2200241"/>
            <a:ext cx="56065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8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42B4EBF0-F5E5-4A5C-AD71-3D2C1B09F052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2A2CE70E-3374-4430-BD16-33423783B50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6F8E877-E98C-364E-BE3B-B182E53F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192FE659-1A64-4A21-8339-A1776E8F511F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93EB473E-A3DF-4AB2-9DBE-8E78FED834EB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27C911AA-30C4-4DF2-BA3E-5ABE2E28E8C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E70C1D-D158-B04A-AF8F-B9A131D37CDD}"/>
              </a:ext>
            </a:extLst>
          </p:cNvPr>
          <p:cNvSpPr txBox="1"/>
          <p:nvPr/>
        </p:nvSpPr>
        <p:spPr>
          <a:xfrm>
            <a:off x="3849641" y="489896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C7E993-ED3D-CF4B-9304-B475AA371F3A}"/>
              </a:ext>
            </a:extLst>
          </p:cNvPr>
          <p:cNvSpPr txBox="1"/>
          <p:nvPr/>
        </p:nvSpPr>
        <p:spPr>
          <a:xfrm>
            <a:off x="1295398" y="5247887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0CCFEF1-2CE4-824A-A32F-AC43ACF41087}"/>
              </a:ext>
            </a:extLst>
          </p:cNvPr>
          <p:cNvSpPr/>
          <p:nvPr/>
        </p:nvSpPr>
        <p:spPr bwMode="auto">
          <a:xfrm>
            <a:off x="4203699" y="3029663"/>
            <a:ext cx="736602" cy="736601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383052-DE60-4447-AB72-5BF27BA0E350}"/>
              </a:ext>
            </a:extLst>
          </p:cNvPr>
          <p:cNvSpPr txBox="1"/>
          <p:nvPr/>
        </p:nvSpPr>
        <p:spPr>
          <a:xfrm>
            <a:off x="4203699" y="3259464"/>
            <a:ext cx="7366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2020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06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5CD03C-3E80-134A-B460-EF54C1DB8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b="1" dirty="0">
                <a:solidFill>
                  <a:schemeClr val="tx1"/>
                </a:solidFill>
              </a:rPr>
              <a:t>Happiness Is Your Dentist Telling You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It Won't Hurt And Then Having Him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Catch His Hand In The Drill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FBE5CAC-7071-3B4C-85B9-959D7BC9971E}"/>
              </a:ext>
            </a:extLst>
          </p:cNvPr>
          <p:cNvSpPr/>
          <p:nvPr/>
        </p:nvSpPr>
        <p:spPr>
          <a:xfrm>
            <a:off x="4259424" y="5446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0959DE7-07FF-5842-BBDC-99FB880C9AD1}"/>
              </a:ext>
            </a:extLst>
          </p:cNvPr>
          <p:cNvSpPr/>
          <p:nvPr/>
        </p:nvSpPr>
        <p:spPr>
          <a:xfrm>
            <a:off x="4259424" y="56881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590C1D4-093B-6148-84DB-9BA8B8B697A0}"/>
              </a:ext>
            </a:extLst>
          </p:cNvPr>
          <p:cNvSpPr/>
          <p:nvPr/>
        </p:nvSpPr>
        <p:spPr>
          <a:xfrm>
            <a:off x="4467500" y="1926610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1758274-2A01-9442-8A1A-5C337F137D36}"/>
              </a:ext>
            </a:extLst>
          </p:cNvPr>
          <p:cNvSpPr/>
          <p:nvPr/>
        </p:nvSpPr>
        <p:spPr>
          <a:xfrm>
            <a:off x="4467500" y="4722391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A818B3-B033-AD47-A542-EE5F55D418F3}"/>
              </a:ext>
            </a:extLst>
          </p:cNvPr>
          <p:cNvSpPr txBox="1"/>
          <p:nvPr/>
        </p:nvSpPr>
        <p:spPr>
          <a:xfrm>
            <a:off x="3127196" y="3694785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ctr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7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B9EC491A-B7D5-434B-92AB-BA68D5BCAE6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073F48-D4F1-F342-9F3F-11BBF36E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6" name="PsHolder3">
            <a:extLst>
              <a:ext uri="{FF2B5EF4-FFF2-40B4-BE49-F238E27FC236}">
                <a16:creationId xmlns:a16="http://schemas.microsoft.com/office/drawing/2014/main" id="{9A2060DE-FE51-4E7F-9256-88FCE955369C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5" name="PsHolder4">
            <a:extLst>
              <a:ext uri="{FF2B5EF4-FFF2-40B4-BE49-F238E27FC236}">
                <a16:creationId xmlns:a16="http://schemas.microsoft.com/office/drawing/2014/main" id="{73437AC9-18AB-40D8-B4B0-488F66FB057D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C56EBC73-1C9C-4F8A-BAE9-A65E1E6D896C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A20231-4E38-BF44-B105-AF61FD7DE2A2}"/>
              </a:ext>
            </a:extLst>
          </p:cNvPr>
          <p:cNvSpPr txBox="1"/>
          <p:nvPr/>
        </p:nvSpPr>
        <p:spPr>
          <a:xfrm>
            <a:off x="3849641" y="145422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E0D52E-3865-FA42-AA18-92E81D5E3FF0}"/>
              </a:ext>
            </a:extLst>
          </p:cNvPr>
          <p:cNvSpPr/>
          <p:nvPr/>
        </p:nvSpPr>
        <p:spPr bwMode="auto">
          <a:xfrm>
            <a:off x="6020829" y="3969397"/>
            <a:ext cx="2208770" cy="1314452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323E99B-213C-9145-A3E2-9FAA47CB791D}"/>
              </a:ext>
            </a:extLst>
          </p:cNvPr>
          <p:cNvSpPr/>
          <p:nvPr/>
        </p:nvSpPr>
        <p:spPr bwMode="auto">
          <a:xfrm>
            <a:off x="6610863" y="5249560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A87EE6-86A8-DF48-B4D1-7AD62B84A515}"/>
              </a:ext>
            </a:extLst>
          </p:cNvPr>
          <p:cNvSpPr txBox="1"/>
          <p:nvPr/>
        </p:nvSpPr>
        <p:spPr>
          <a:xfrm>
            <a:off x="6246116" y="4354298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8CFE95-05C7-AC45-8A29-4E18C70036DE}"/>
              </a:ext>
            </a:extLst>
          </p:cNvPr>
          <p:cNvSpPr txBox="1"/>
          <p:nvPr/>
        </p:nvSpPr>
        <p:spPr>
          <a:xfrm>
            <a:off x="6246117" y="4166760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9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EBD2B62-7CDF-4A0A-BC87-D8C49C6B96D5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39D873F-3E96-AA4D-AACD-A429636F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Diagnose With</a:t>
            </a:r>
            <a:br>
              <a:rPr lang="en-US" dirty="0"/>
            </a:br>
            <a:r>
              <a:rPr lang="en-US" dirty="0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E4CA5D42-BBA3-FD4A-A1D3-C4C770704F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02" y="1661834"/>
            <a:ext cx="1842732" cy="36957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C0B454-8DCC-1E4A-A3E3-ED3E55A9AC39}"/>
              </a:ext>
            </a:extLst>
          </p:cNvPr>
          <p:cNvSpPr txBox="1"/>
          <p:nvPr/>
        </p:nvSpPr>
        <p:spPr>
          <a:xfrm>
            <a:off x="5302771" y="2031485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83ABD5-EA42-7844-AA37-A353DD5D3775}"/>
              </a:ext>
            </a:extLst>
          </p:cNvPr>
          <p:cNvSpPr txBox="1"/>
          <p:nvPr/>
        </p:nvSpPr>
        <p:spPr>
          <a:xfrm>
            <a:off x="5257801" y="3168444"/>
            <a:ext cx="303885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5466FA4-C396-CC40-A54E-73400F02EAAB}"/>
              </a:ext>
            </a:extLst>
          </p:cNvPr>
          <p:cNvSpPr/>
          <p:nvPr/>
        </p:nvSpPr>
        <p:spPr bwMode="auto">
          <a:xfrm>
            <a:off x="4816204" y="4283816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A4279AA-A503-0F48-A818-D8E13D57CA07}"/>
              </a:ext>
            </a:extLst>
          </p:cNvPr>
          <p:cNvSpPr/>
          <p:nvPr/>
        </p:nvSpPr>
        <p:spPr bwMode="auto">
          <a:xfrm>
            <a:off x="4289428" y="428381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EAAC4F-A129-4D4C-86EC-F77BDB82F0D1}"/>
              </a:ext>
            </a:extLst>
          </p:cNvPr>
          <p:cNvSpPr txBox="1"/>
          <p:nvPr/>
        </p:nvSpPr>
        <p:spPr>
          <a:xfrm>
            <a:off x="4964663" y="4376031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489A71AA-CF67-D546-9256-30FE7ABD172C}"/>
              </a:ext>
            </a:extLst>
          </p:cNvPr>
          <p:cNvGrpSpPr/>
          <p:nvPr/>
        </p:nvGrpSpPr>
        <p:grpSpPr>
          <a:xfrm>
            <a:off x="4378944" y="4387572"/>
            <a:ext cx="241361" cy="241424"/>
            <a:chOff x="587412" y="924237"/>
            <a:chExt cx="663098" cy="663270"/>
          </a:xfrm>
        </p:grpSpPr>
        <p:sp>
          <p:nvSpPr>
            <p:cNvPr id="19" name="Freeform: Shape 671">
              <a:extLst>
                <a:ext uri="{FF2B5EF4-FFF2-40B4-BE49-F238E27FC236}">
                  <a16:creationId xmlns:a16="http://schemas.microsoft.com/office/drawing/2014/main" id="{4F878262-26A7-6E43-9720-DB47C50CCA3B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672">
              <a:extLst>
                <a:ext uri="{FF2B5EF4-FFF2-40B4-BE49-F238E27FC236}">
                  <a16:creationId xmlns:a16="http://schemas.microsoft.com/office/drawing/2014/main" id="{A7845C37-CD37-F045-8546-90AA18539C0C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7CA81836-1E6E-674C-A6A9-16C933548A75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7F6D654A-DA09-E746-A38B-7F0A1E1CC869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A7EA28AB-3DD0-E543-B162-FA2B4AA57B28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826F5FB4-F796-BB46-9D3A-B500EA5A7EF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84AB2735-5D22-764B-B230-68F251CD2A3E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E88A9EC6-88D2-AD43-8F32-EAD0700399EE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EC7DDD24-5AC0-E143-9235-D59C2A02D00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8192A28-AE1D-184F-A495-8586C89819A4}"/>
              </a:ext>
            </a:extLst>
          </p:cNvPr>
          <p:cNvSpPr txBox="1"/>
          <p:nvPr/>
        </p:nvSpPr>
        <p:spPr>
          <a:xfrm>
            <a:off x="847347" y="2178271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3420E5-92B4-D94D-A81D-5989CEFDFC2E}"/>
              </a:ext>
            </a:extLst>
          </p:cNvPr>
          <p:cNvSpPr txBox="1"/>
          <p:nvPr/>
        </p:nvSpPr>
        <p:spPr>
          <a:xfrm>
            <a:off x="847348" y="201242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8FFE23-CC1D-CC44-810E-50D57B401A12}"/>
              </a:ext>
            </a:extLst>
          </p:cNvPr>
          <p:cNvSpPr txBox="1"/>
          <p:nvPr/>
        </p:nvSpPr>
        <p:spPr>
          <a:xfrm>
            <a:off x="847347" y="3334255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2B1927-E5A3-9347-84C6-BB3ACB4F11D2}"/>
              </a:ext>
            </a:extLst>
          </p:cNvPr>
          <p:cNvSpPr txBox="1"/>
          <p:nvPr/>
        </p:nvSpPr>
        <p:spPr>
          <a:xfrm>
            <a:off x="847348" y="3168412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5FD9B4E-D4A8-B649-ADE2-95A3EF5786D8}"/>
              </a:ext>
            </a:extLst>
          </p:cNvPr>
          <p:cNvSpPr txBox="1"/>
          <p:nvPr/>
        </p:nvSpPr>
        <p:spPr>
          <a:xfrm>
            <a:off x="847347" y="4490240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FC5FF8-89B2-7744-AB4F-03B4412323E4}"/>
              </a:ext>
            </a:extLst>
          </p:cNvPr>
          <p:cNvSpPr txBox="1"/>
          <p:nvPr/>
        </p:nvSpPr>
        <p:spPr>
          <a:xfrm>
            <a:off x="847348" y="432439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Three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492CB92-2161-E34F-A851-9309AE8D3073}"/>
              </a:ext>
            </a:extLst>
          </p:cNvPr>
          <p:cNvSpPr/>
          <p:nvPr/>
        </p:nvSpPr>
        <p:spPr bwMode="auto">
          <a:xfrm>
            <a:off x="2692369" y="2020422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D861A1-B164-3440-B2D6-857DCA28E9D6}"/>
              </a:ext>
            </a:extLst>
          </p:cNvPr>
          <p:cNvSpPr/>
          <p:nvPr/>
        </p:nvSpPr>
        <p:spPr bwMode="auto">
          <a:xfrm>
            <a:off x="2692343" y="3179953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4177B8D-F9DD-BF4A-B523-52C851B4E695}"/>
              </a:ext>
            </a:extLst>
          </p:cNvPr>
          <p:cNvSpPr/>
          <p:nvPr/>
        </p:nvSpPr>
        <p:spPr bwMode="auto">
          <a:xfrm>
            <a:off x="2692317" y="4339485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1965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1F120AE-8A39-40FB-8ED3-3DFE3BD0E696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3" name="Title 32">
            <a:extLst>
              <a:ext uri="{FF2B5EF4-FFF2-40B4-BE49-F238E27FC236}">
                <a16:creationId xmlns:a16="http://schemas.microsoft.com/office/drawing/2014/main" id="{BD13823F-76D5-1F4B-B653-538375E1C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Amazing</a:t>
            </a:r>
            <a:br>
              <a:rPr lang="en-US" dirty="0"/>
            </a:br>
            <a:r>
              <a:rPr lang="en-US" dirty="0"/>
              <a:t>Technology</a:t>
            </a:r>
            <a:br>
              <a:rPr lang="en-US" dirty="0"/>
            </a:br>
            <a:r>
              <a:rPr lang="en-US" dirty="0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6B850821-9B85-EB4E-AD9C-92249FD65B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6855" y="1527676"/>
            <a:ext cx="2730290" cy="372825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8A59DA1-2924-8B4E-9A67-8D65A384CB33}"/>
              </a:ext>
            </a:extLst>
          </p:cNvPr>
          <p:cNvSpPr txBox="1"/>
          <p:nvPr/>
        </p:nvSpPr>
        <p:spPr>
          <a:xfrm>
            <a:off x="831410" y="2102905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6AE1E4-3731-B343-9185-52FAD511E967}"/>
              </a:ext>
            </a:extLst>
          </p:cNvPr>
          <p:cNvSpPr txBox="1"/>
          <p:nvPr/>
        </p:nvSpPr>
        <p:spPr>
          <a:xfrm>
            <a:off x="756459" y="3539063"/>
            <a:ext cx="2061557" cy="13166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FC43F2F-F7CC-A44E-A1E0-BF246E06829E}"/>
              </a:ext>
            </a:extLst>
          </p:cNvPr>
          <p:cNvSpPr/>
          <p:nvPr/>
        </p:nvSpPr>
        <p:spPr bwMode="auto">
          <a:xfrm>
            <a:off x="6109414" y="2297927"/>
            <a:ext cx="2278127" cy="1635632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2E9DCDDE-9305-1444-990B-E616D7F34E0E}"/>
              </a:ext>
            </a:extLst>
          </p:cNvPr>
          <p:cNvSpPr/>
          <p:nvPr/>
        </p:nvSpPr>
        <p:spPr bwMode="auto">
          <a:xfrm>
            <a:off x="5582638" y="2297927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47A6CFC6-7E8C-D546-B30C-83DF1CA1BAB1}"/>
              </a:ext>
            </a:extLst>
          </p:cNvPr>
          <p:cNvGrpSpPr/>
          <p:nvPr/>
        </p:nvGrpSpPr>
        <p:grpSpPr>
          <a:xfrm>
            <a:off x="5672154" y="2401684"/>
            <a:ext cx="241361" cy="241424"/>
            <a:chOff x="587412" y="924237"/>
            <a:chExt cx="663098" cy="663270"/>
          </a:xfrm>
        </p:grpSpPr>
        <p:sp>
          <p:nvSpPr>
            <p:cNvPr id="42" name="Freeform: Shape 671">
              <a:extLst>
                <a:ext uri="{FF2B5EF4-FFF2-40B4-BE49-F238E27FC236}">
                  <a16:creationId xmlns:a16="http://schemas.microsoft.com/office/drawing/2014/main" id="{13476C54-F490-A74C-9FDC-ED050C809733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672">
              <a:extLst>
                <a:ext uri="{FF2B5EF4-FFF2-40B4-BE49-F238E27FC236}">
                  <a16:creationId xmlns:a16="http://schemas.microsoft.com/office/drawing/2014/main" id="{BEDD546E-4415-3547-8038-A1EBE334D57E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C5742AC1-A97B-2948-AF5B-8B110BE57F1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FBC82E30-4EC3-5349-863E-4F390A4F88D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200D592D-F46C-1247-8433-54DE32EA28FB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5B0A9DA9-0A15-544E-AE7B-9E87E5591B8F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0DCD23B4-7EED-DF47-B2CD-A7EEB6BC289B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08A911C2-7F2C-284C-9DF3-11D26D00C311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A8CE596E-E42D-8649-9BFE-0BBF36234F6E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71EA1A7-0B1B-2843-A5B5-A7DD037823CB}"/>
              </a:ext>
            </a:extLst>
          </p:cNvPr>
          <p:cNvSpPr txBox="1"/>
          <p:nvPr/>
        </p:nvSpPr>
        <p:spPr>
          <a:xfrm>
            <a:off x="6347094" y="2648496"/>
            <a:ext cx="1793565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4E26408-D867-7E40-97CE-FBA39A2D9AC7}"/>
              </a:ext>
            </a:extLst>
          </p:cNvPr>
          <p:cNvSpPr txBox="1"/>
          <p:nvPr/>
        </p:nvSpPr>
        <p:spPr>
          <a:xfrm>
            <a:off x="6347094" y="2464566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DF794F5-A1DD-0D4B-A599-27D8832BBF5A}"/>
              </a:ext>
            </a:extLst>
          </p:cNvPr>
          <p:cNvSpPr txBox="1"/>
          <p:nvPr/>
        </p:nvSpPr>
        <p:spPr>
          <a:xfrm>
            <a:off x="6347095" y="410023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</a:t>
            </a:r>
            <a:endParaRPr lang="en-US" sz="9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5A9910-5ED2-DD46-A4FB-00AB6E49B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414F60-7047-EA48-9AEE-B9D36110824F}"/>
              </a:ext>
            </a:extLst>
          </p:cNvPr>
          <p:cNvSpPr txBox="1"/>
          <p:nvPr/>
        </p:nvSpPr>
        <p:spPr>
          <a:xfrm>
            <a:off x="82778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EACDD9-7646-2B45-A137-5AC122A80C1B}"/>
              </a:ext>
            </a:extLst>
          </p:cNvPr>
          <p:cNvSpPr txBox="1"/>
          <p:nvPr/>
        </p:nvSpPr>
        <p:spPr>
          <a:xfrm>
            <a:off x="827783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Basic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3489C8-6004-D942-8302-0D8B5AF69799}"/>
              </a:ext>
            </a:extLst>
          </p:cNvPr>
          <p:cNvSpPr txBox="1"/>
          <p:nvPr/>
        </p:nvSpPr>
        <p:spPr>
          <a:xfrm>
            <a:off x="82778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8B600-3291-5E4C-B898-EEA312B284D6}"/>
              </a:ext>
            </a:extLst>
          </p:cNvPr>
          <p:cNvSpPr txBox="1"/>
          <p:nvPr/>
        </p:nvSpPr>
        <p:spPr>
          <a:xfrm>
            <a:off x="100397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001DE3B-25E2-9D4A-B693-98EF30DC128E}"/>
              </a:ext>
            </a:extLst>
          </p:cNvPr>
          <p:cNvSpPr/>
          <p:nvPr/>
        </p:nvSpPr>
        <p:spPr bwMode="auto">
          <a:xfrm>
            <a:off x="89070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C08855-3C7B-9548-97E6-3E2A08E7ED97}"/>
              </a:ext>
            </a:extLst>
          </p:cNvPr>
          <p:cNvSpPr txBox="1"/>
          <p:nvPr/>
        </p:nvSpPr>
        <p:spPr>
          <a:xfrm>
            <a:off x="100397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0272D0D-5CD1-C947-9C76-50C5336928AA}"/>
              </a:ext>
            </a:extLst>
          </p:cNvPr>
          <p:cNvSpPr/>
          <p:nvPr/>
        </p:nvSpPr>
        <p:spPr bwMode="auto">
          <a:xfrm>
            <a:off x="89070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3FE477-F8B4-1847-A7FE-FDB932FCF024}"/>
              </a:ext>
            </a:extLst>
          </p:cNvPr>
          <p:cNvSpPr txBox="1"/>
          <p:nvPr/>
        </p:nvSpPr>
        <p:spPr>
          <a:xfrm>
            <a:off x="100397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B1D109C-E887-3E43-A499-94A8376F8842}"/>
              </a:ext>
            </a:extLst>
          </p:cNvPr>
          <p:cNvSpPr/>
          <p:nvPr/>
        </p:nvSpPr>
        <p:spPr bwMode="auto">
          <a:xfrm>
            <a:off x="89070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8B2C85-06DD-2841-A16D-0B8218303457}"/>
              </a:ext>
            </a:extLst>
          </p:cNvPr>
          <p:cNvSpPr txBox="1"/>
          <p:nvPr/>
        </p:nvSpPr>
        <p:spPr>
          <a:xfrm>
            <a:off x="2743199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807566-1281-704E-927E-60DA2FFA5F58}"/>
              </a:ext>
            </a:extLst>
          </p:cNvPr>
          <p:cNvSpPr txBox="1"/>
          <p:nvPr/>
        </p:nvSpPr>
        <p:spPr>
          <a:xfrm>
            <a:off x="2743200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Dental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3E7203-B8D4-1C4E-BC49-BE374408CB1D}"/>
              </a:ext>
            </a:extLst>
          </p:cNvPr>
          <p:cNvSpPr txBox="1"/>
          <p:nvPr/>
        </p:nvSpPr>
        <p:spPr>
          <a:xfrm>
            <a:off x="2743199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96A6A-FACB-2E4B-A271-2A4575C14FF3}"/>
              </a:ext>
            </a:extLst>
          </p:cNvPr>
          <p:cNvSpPr txBox="1"/>
          <p:nvPr/>
        </p:nvSpPr>
        <p:spPr>
          <a:xfrm>
            <a:off x="2919392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61E4652-27D2-9A4B-9CFA-E54E523D35B8}"/>
              </a:ext>
            </a:extLst>
          </p:cNvPr>
          <p:cNvSpPr/>
          <p:nvPr/>
        </p:nvSpPr>
        <p:spPr bwMode="auto">
          <a:xfrm>
            <a:off x="2806125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F2E25A-2BF8-5F44-BDC0-728C14C0E16F}"/>
              </a:ext>
            </a:extLst>
          </p:cNvPr>
          <p:cNvSpPr txBox="1"/>
          <p:nvPr/>
        </p:nvSpPr>
        <p:spPr>
          <a:xfrm>
            <a:off x="2919392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F6849B6-F173-624D-9765-32FF1082B930}"/>
              </a:ext>
            </a:extLst>
          </p:cNvPr>
          <p:cNvSpPr/>
          <p:nvPr/>
        </p:nvSpPr>
        <p:spPr bwMode="auto">
          <a:xfrm>
            <a:off x="2806125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2F8369-F6F0-6944-8395-498B98D2E00E}"/>
              </a:ext>
            </a:extLst>
          </p:cNvPr>
          <p:cNvSpPr txBox="1"/>
          <p:nvPr/>
        </p:nvSpPr>
        <p:spPr>
          <a:xfrm>
            <a:off x="2919392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B1F69118-6DC9-914B-85C5-AA4167F74F2C}"/>
              </a:ext>
            </a:extLst>
          </p:cNvPr>
          <p:cNvSpPr/>
          <p:nvPr/>
        </p:nvSpPr>
        <p:spPr bwMode="auto">
          <a:xfrm>
            <a:off x="2806125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9B91EE-5229-054D-AA9A-88A943902E76}"/>
              </a:ext>
            </a:extLst>
          </p:cNvPr>
          <p:cNvSpPr txBox="1"/>
          <p:nvPr/>
        </p:nvSpPr>
        <p:spPr>
          <a:xfrm>
            <a:off x="4658616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AF6917-FB81-4742-8D54-0604D77A689A}"/>
              </a:ext>
            </a:extLst>
          </p:cNvPr>
          <p:cNvSpPr txBox="1"/>
          <p:nvPr/>
        </p:nvSpPr>
        <p:spPr>
          <a:xfrm>
            <a:off x="4658617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Gum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91985B-7006-DF40-9667-527C1DEC5806}"/>
              </a:ext>
            </a:extLst>
          </p:cNvPr>
          <p:cNvSpPr txBox="1"/>
          <p:nvPr/>
        </p:nvSpPr>
        <p:spPr>
          <a:xfrm>
            <a:off x="4658616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$35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1267B6-EAAA-834A-93D6-4181D566F4C8}"/>
              </a:ext>
            </a:extLst>
          </p:cNvPr>
          <p:cNvSpPr txBox="1"/>
          <p:nvPr/>
        </p:nvSpPr>
        <p:spPr>
          <a:xfrm>
            <a:off x="4834809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9AD1144D-0160-A341-89FF-6AFB64FC2D88}"/>
              </a:ext>
            </a:extLst>
          </p:cNvPr>
          <p:cNvSpPr/>
          <p:nvPr/>
        </p:nvSpPr>
        <p:spPr bwMode="auto">
          <a:xfrm>
            <a:off x="4721542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60760B-A923-4643-95EC-36E8C088CE5B}"/>
              </a:ext>
            </a:extLst>
          </p:cNvPr>
          <p:cNvSpPr txBox="1"/>
          <p:nvPr/>
        </p:nvSpPr>
        <p:spPr>
          <a:xfrm>
            <a:off x="4834809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3C2E17A6-B89E-364F-B6A2-C76B75BF7FC4}"/>
              </a:ext>
            </a:extLst>
          </p:cNvPr>
          <p:cNvSpPr/>
          <p:nvPr/>
        </p:nvSpPr>
        <p:spPr bwMode="auto">
          <a:xfrm>
            <a:off x="4721542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2ED30D-F6D8-2444-BC80-B0FF4BFAC02B}"/>
              </a:ext>
            </a:extLst>
          </p:cNvPr>
          <p:cNvSpPr txBox="1"/>
          <p:nvPr/>
        </p:nvSpPr>
        <p:spPr>
          <a:xfrm>
            <a:off x="4834809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53C46BF9-65FD-0D4B-B2AC-175EF508D0B1}"/>
              </a:ext>
            </a:extLst>
          </p:cNvPr>
          <p:cNvSpPr/>
          <p:nvPr/>
        </p:nvSpPr>
        <p:spPr bwMode="auto">
          <a:xfrm>
            <a:off x="4721542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CF482D9-6895-EB49-BDF3-0BFE41893095}"/>
              </a:ext>
            </a:extLst>
          </p:cNvPr>
          <p:cNvSpPr txBox="1"/>
          <p:nvPr/>
        </p:nvSpPr>
        <p:spPr>
          <a:xfrm>
            <a:off x="657403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DD43CE-8CA6-E044-A301-DBF4D057BB0B}"/>
              </a:ext>
            </a:extLst>
          </p:cNvPr>
          <p:cNvSpPr txBox="1"/>
          <p:nvPr/>
        </p:nvSpPr>
        <p:spPr>
          <a:xfrm>
            <a:off x="6574034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WT Operation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1636E2-2F91-7444-B383-A232E5EFE8BB}"/>
              </a:ext>
            </a:extLst>
          </p:cNvPr>
          <p:cNvSpPr txBox="1"/>
          <p:nvPr/>
        </p:nvSpPr>
        <p:spPr>
          <a:xfrm>
            <a:off x="657403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$125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198A84-BC54-F94D-B5BC-EC39A4D0B36E}"/>
              </a:ext>
            </a:extLst>
          </p:cNvPr>
          <p:cNvSpPr txBox="1"/>
          <p:nvPr/>
        </p:nvSpPr>
        <p:spPr>
          <a:xfrm>
            <a:off x="675022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B96394D2-6EF1-0742-A25C-269C9016C9BD}"/>
              </a:ext>
            </a:extLst>
          </p:cNvPr>
          <p:cNvSpPr/>
          <p:nvPr/>
        </p:nvSpPr>
        <p:spPr bwMode="auto">
          <a:xfrm>
            <a:off x="663695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1F1C0BA-3DE0-2840-A733-CCF2DF69FB61}"/>
              </a:ext>
            </a:extLst>
          </p:cNvPr>
          <p:cNvSpPr txBox="1"/>
          <p:nvPr/>
        </p:nvSpPr>
        <p:spPr>
          <a:xfrm>
            <a:off x="675022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2688B2E1-77DD-C545-8D90-A1F04AF7001A}"/>
              </a:ext>
            </a:extLst>
          </p:cNvPr>
          <p:cNvSpPr/>
          <p:nvPr/>
        </p:nvSpPr>
        <p:spPr bwMode="auto">
          <a:xfrm>
            <a:off x="663695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CD5A8F8-801E-084F-B465-C34489BD1344}"/>
              </a:ext>
            </a:extLst>
          </p:cNvPr>
          <p:cNvSpPr txBox="1"/>
          <p:nvPr/>
        </p:nvSpPr>
        <p:spPr>
          <a:xfrm>
            <a:off x="675022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BDDFBBD-0A5D-A743-B64B-38590FD91889}"/>
              </a:ext>
            </a:extLst>
          </p:cNvPr>
          <p:cNvSpPr/>
          <p:nvPr/>
        </p:nvSpPr>
        <p:spPr bwMode="auto">
          <a:xfrm>
            <a:off x="663695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480EB7B-5078-FB47-B9EA-2A6D93BFA1F3}"/>
              </a:ext>
            </a:extLst>
          </p:cNvPr>
          <p:cNvCxnSpPr/>
          <p:nvPr/>
        </p:nvCxnSpPr>
        <p:spPr>
          <a:xfrm>
            <a:off x="2582906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D05CCF1-D9B8-B34C-9393-0A43F351ADDD}"/>
              </a:ext>
            </a:extLst>
          </p:cNvPr>
          <p:cNvCxnSpPr/>
          <p:nvPr/>
        </p:nvCxnSpPr>
        <p:spPr>
          <a:xfrm>
            <a:off x="4483610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A5096D4-759B-AE45-899B-165793019BFF}"/>
              </a:ext>
            </a:extLst>
          </p:cNvPr>
          <p:cNvCxnSpPr/>
          <p:nvPr/>
        </p:nvCxnSpPr>
        <p:spPr>
          <a:xfrm>
            <a:off x="6384315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CCF4523-98DB-DF49-8D20-CB8CA352F17D}"/>
              </a:ext>
            </a:extLst>
          </p:cNvPr>
          <p:cNvSpPr txBox="1"/>
          <p:nvPr/>
        </p:nvSpPr>
        <p:spPr>
          <a:xfrm>
            <a:off x="3849641" y="151507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410945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6" grpId="0"/>
      <p:bldP spid="17" grpId="0"/>
      <p:bldP spid="18" grpId="0"/>
      <p:bldP spid="19" grpId="0"/>
      <p:bldP spid="20" grpId="0" animBg="1"/>
      <p:bldP spid="21" grpId="0"/>
      <p:bldP spid="22" grpId="0" animBg="1"/>
      <p:bldP spid="23" grpId="0"/>
      <p:bldP spid="24" grpId="0" animBg="1"/>
      <p:bldP spid="26" grpId="0"/>
      <p:bldP spid="27" grpId="0"/>
      <p:bldP spid="28" grpId="0"/>
      <p:bldP spid="29" grpId="0"/>
      <p:bldP spid="30" grpId="0" animBg="1"/>
      <p:bldP spid="31" grpId="0"/>
      <p:bldP spid="32" grpId="0" animBg="1"/>
      <p:bldP spid="33" grpId="0"/>
      <p:bldP spid="34" grpId="0" animBg="1"/>
      <p:bldP spid="36" grpId="0"/>
      <p:bldP spid="37" grpId="0"/>
      <p:bldP spid="38" grpId="0"/>
      <p:bldP spid="39" grpId="0"/>
      <p:bldP spid="40" grpId="0" animBg="1"/>
      <p:bldP spid="41" grpId="0"/>
      <p:bldP spid="42" grpId="0" animBg="1"/>
      <p:bldP spid="43" grpId="0"/>
      <p:bldP spid="44" grpId="0" animBg="1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0ACB985-382F-194A-A02A-D97AA2085BD2}"/>
              </a:ext>
            </a:extLst>
          </p:cNvPr>
          <p:cNvSpPr/>
          <p:nvPr/>
        </p:nvSpPr>
        <p:spPr bwMode="auto">
          <a:xfrm>
            <a:off x="914399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787B4A1-350F-8A41-A978-7C6C283AE11C}"/>
              </a:ext>
            </a:extLst>
          </p:cNvPr>
          <p:cNvSpPr/>
          <p:nvPr/>
        </p:nvSpPr>
        <p:spPr bwMode="auto">
          <a:xfrm>
            <a:off x="4783346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6A4E46F4-1FDC-4BD9-A98F-3081E715A1B3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8" name="PsHolder4">
            <a:extLst>
              <a:ext uri="{FF2B5EF4-FFF2-40B4-BE49-F238E27FC236}">
                <a16:creationId xmlns:a16="http://schemas.microsoft.com/office/drawing/2014/main" id="{697A78FE-EC1B-483F-A94C-6F86B181018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1E304E-F419-2145-AA02-4A8106478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2B71B-F24A-404B-9CAB-1D57EB102C18}"/>
              </a:ext>
            </a:extLst>
          </p:cNvPr>
          <p:cNvSpPr txBox="1"/>
          <p:nvPr/>
        </p:nvSpPr>
        <p:spPr>
          <a:xfrm>
            <a:off x="3849641" y="1454886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0F65E-1617-424D-8FC9-2E1A67F48681}"/>
              </a:ext>
            </a:extLst>
          </p:cNvPr>
          <p:cNvSpPr txBox="1"/>
          <p:nvPr/>
        </p:nvSpPr>
        <p:spPr>
          <a:xfrm>
            <a:off x="1295398" y="2455149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D5581A-15A8-A64B-AF68-1C5CEA0D2C39}"/>
              </a:ext>
            </a:extLst>
          </p:cNvPr>
          <p:cNvSpPr txBox="1"/>
          <p:nvPr/>
        </p:nvSpPr>
        <p:spPr>
          <a:xfrm>
            <a:off x="5016262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788D40-42C3-C745-99DD-0585DAA27AEC}"/>
              </a:ext>
            </a:extLst>
          </p:cNvPr>
          <p:cNvSpPr txBox="1"/>
          <p:nvPr/>
        </p:nvSpPr>
        <p:spPr>
          <a:xfrm>
            <a:off x="1147315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1E0359-A36F-2E4B-9A92-12125A0A60A4}"/>
              </a:ext>
            </a:extLst>
          </p:cNvPr>
          <p:cNvSpPr txBox="1"/>
          <p:nvPr/>
        </p:nvSpPr>
        <p:spPr>
          <a:xfrm>
            <a:off x="2160917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EDDFBEB-CA8A-2145-9E82-C378EA9DD7EB}"/>
              </a:ext>
            </a:extLst>
          </p:cNvPr>
          <p:cNvSpPr/>
          <p:nvPr/>
        </p:nvSpPr>
        <p:spPr bwMode="auto">
          <a:xfrm>
            <a:off x="3702413" y="3246626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081F105A-BFE8-9C41-95FE-C641AA2E91E3}"/>
              </a:ext>
            </a:extLst>
          </p:cNvPr>
          <p:cNvSpPr/>
          <p:nvPr/>
        </p:nvSpPr>
        <p:spPr bwMode="auto">
          <a:xfrm>
            <a:off x="7554145" y="3246625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A0A05A-4182-4648-B72E-09731B872BCC}"/>
              </a:ext>
            </a:extLst>
          </p:cNvPr>
          <p:cNvSpPr txBox="1"/>
          <p:nvPr/>
        </p:nvSpPr>
        <p:spPr>
          <a:xfrm>
            <a:off x="6029863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2A211C8-BC3E-6A44-B437-3FFD334406E8}"/>
              </a:ext>
            </a:extLst>
          </p:cNvPr>
          <p:cNvSpPr/>
          <p:nvPr/>
        </p:nvSpPr>
        <p:spPr bwMode="auto">
          <a:xfrm>
            <a:off x="4270066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CE507AC-922B-2746-A1E7-7D96F1D80CDB}"/>
              </a:ext>
            </a:extLst>
          </p:cNvPr>
          <p:cNvSpPr/>
          <p:nvPr/>
        </p:nvSpPr>
        <p:spPr bwMode="auto">
          <a:xfrm>
            <a:off x="8139012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00672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1" grpId="0" animBg="1"/>
      <p:bldP spid="22" grpId="0" animBg="1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5EF49E8A-584F-F64F-9BCA-29B902EA1CEF}"/>
              </a:ext>
            </a:extLst>
          </p:cNvPr>
          <p:cNvSpPr/>
          <p:nvPr/>
        </p:nvSpPr>
        <p:spPr>
          <a:xfrm>
            <a:off x="1820173" y="2314203"/>
            <a:ext cx="5503654" cy="454379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B26C465A-EA3B-4D1E-AAF5-3B133E09E349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14138" y="2662028"/>
            <a:ext cx="2915729" cy="4195971"/>
          </a:xfrm>
          <a:prstGeom prst="round2SameRect">
            <a:avLst>
              <a:gd name="adj1" fmla="val 50000"/>
              <a:gd name="adj2" fmla="val 0"/>
            </a:avLst>
          </a:prstGeom>
        </p:spPr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28926E2-92FC-3C49-87E1-B0832A95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62A3AA1-3DD8-2841-B4FE-1FA172033F5F}"/>
              </a:ext>
            </a:extLst>
          </p:cNvPr>
          <p:cNvSpPr/>
          <p:nvPr/>
        </p:nvSpPr>
        <p:spPr>
          <a:xfrm>
            <a:off x="1363513" y="5832947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A462E4A-1278-FD4A-9058-7373315597A0}"/>
              </a:ext>
            </a:extLst>
          </p:cNvPr>
          <p:cNvSpPr/>
          <p:nvPr/>
        </p:nvSpPr>
        <p:spPr>
          <a:xfrm>
            <a:off x="7299194" y="3547878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EFD129A-AB61-0D44-A616-37796E481133}"/>
              </a:ext>
            </a:extLst>
          </p:cNvPr>
          <p:cNvSpPr/>
          <p:nvPr/>
        </p:nvSpPr>
        <p:spPr>
          <a:xfrm>
            <a:off x="2657476" y="3109971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5923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5682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BC00A59-8EBB-E444-B0E4-CF8226A257FE}"/>
              </a:ext>
            </a:extLst>
          </p:cNvPr>
          <p:cNvSpPr/>
          <p:nvPr/>
        </p:nvSpPr>
        <p:spPr>
          <a:xfrm flipH="1">
            <a:off x="3200398" y="2616078"/>
            <a:ext cx="1371602" cy="1331415"/>
          </a:xfrm>
          <a:custGeom>
            <a:avLst/>
            <a:gdLst>
              <a:gd name="connsiteX0" fmla="*/ 748118 w 1828802"/>
              <a:gd name="connsiteY0" fmla="*/ 1151 h 1775220"/>
              <a:gd name="connsiteX1" fmla="*/ 203097 w 1828802"/>
              <a:gd name="connsiteY1" fmla="*/ 189380 h 1775220"/>
              <a:gd name="connsiteX2" fmla="*/ 101172 w 1828802"/>
              <a:gd name="connsiteY2" fmla="*/ 240316 h 1775220"/>
              <a:gd name="connsiteX3" fmla="*/ 1 w 1828802"/>
              <a:gd name="connsiteY3" fmla="*/ 255980 h 1775220"/>
              <a:gd name="connsiteX4" fmla="*/ 0 w 1828802"/>
              <a:gd name="connsiteY4" fmla="*/ 255980 h 1775220"/>
              <a:gd name="connsiteX5" fmla="*/ 0 w 1828802"/>
              <a:gd name="connsiteY5" fmla="*/ 720143 h 1775220"/>
              <a:gd name="connsiteX6" fmla="*/ 0 w 1828802"/>
              <a:gd name="connsiteY6" fmla="*/ 726206 h 1775220"/>
              <a:gd name="connsiteX7" fmla="*/ 0 w 1828802"/>
              <a:gd name="connsiteY7" fmla="*/ 1775220 h 1775220"/>
              <a:gd name="connsiteX8" fmla="*/ 1055077 w 1828802"/>
              <a:gd name="connsiteY8" fmla="*/ 1775220 h 1775220"/>
              <a:gd name="connsiteX9" fmla="*/ 1509930 w 1828802"/>
              <a:gd name="connsiteY9" fmla="*/ 1775220 h 1775220"/>
              <a:gd name="connsiteX10" fmla="*/ 1578526 w 1828802"/>
              <a:gd name="connsiteY10" fmla="*/ 1704839 h 1775220"/>
              <a:gd name="connsiteX11" fmla="*/ 1817752 w 1828802"/>
              <a:gd name="connsiteY11" fmla="*/ 877019 h 1775220"/>
              <a:gd name="connsiteX12" fmla="*/ 955286 w 1828802"/>
              <a:gd name="connsiteY12" fmla="*/ 11869 h 1775220"/>
              <a:gd name="connsiteX13" fmla="*/ 748118 w 1828802"/>
              <a:gd name="connsiteY13" fmla="*/ 1151 h 177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F7D6284B-C6D8-1A49-968C-15A53C07224D}"/>
              </a:ext>
            </a:extLst>
          </p:cNvPr>
          <p:cNvSpPr/>
          <p:nvPr/>
        </p:nvSpPr>
        <p:spPr>
          <a:xfrm flipH="1">
            <a:off x="4572000" y="2616079"/>
            <a:ext cx="1371600" cy="1331414"/>
          </a:xfrm>
          <a:custGeom>
            <a:avLst/>
            <a:gdLst>
              <a:gd name="connsiteX0" fmla="*/ 1080685 w 1828800"/>
              <a:gd name="connsiteY0" fmla="*/ 1151 h 1775219"/>
              <a:gd name="connsiteX1" fmla="*/ 873517 w 1828800"/>
              <a:gd name="connsiteY1" fmla="*/ 11869 h 1775219"/>
              <a:gd name="connsiteX2" fmla="*/ 11050 w 1828800"/>
              <a:gd name="connsiteY2" fmla="*/ 877019 h 1775219"/>
              <a:gd name="connsiteX3" fmla="*/ 250276 w 1828800"/>
              <a:gd name="connsiteY3" fmla="*/ 1704839 h 1775219"/>
              <a:gd name="connsiteX4" fmla="*/ 318872 w 1828800"/>
              <a:gd name="connsiteY4" fmla="*/ 1775219 h 1775219"/>
              <a:gd name="connsiteX5" fmla="*/ 773723 w 1828800"/>
              <a:gd name="connsiteY5" fmla="*/ 1775219 h 1775219"/>
              <a:gd name="connsiteX6" fmla="*/ 1828800 w 1828800"/>
              <a:gd name="connsiteY6" fmla="*/ 1775219 h 1775219"/>
              <a:gd name="connsiteX7" fmla="*/ 1828800 w 1828800"/>
              <a:gd name="connsiteY7" fmla="*/ 726205 h 1775219"/>
              <a:gd name="connsiteX8" fmla="*/ 1828800 w 1828800"/>
              <a:gd name="connsiteY8" fmla="*/ 720142 h 1775219"/>
              <a:gd name="connsiteX9" fmla="*/ 1828800 w 1828800"/>
              <a:gd name="connsiteY9" fmla="*/ 255980 h 1775219"/>
              <a:gd name="connsiteX10" fmla="*/ 1727630 w 1828800"/>
              <a:gd name="connsiteY10" fmla="*/ 240316 h 1775219"/>
              <a:gd name="connsiteX11" fmla="*/ 1625705 w 1828800"/>
              <a:gd name="connsiteY11" fmla="*/ 189380 h 1775219"/>
              <a:gd name="connsiteX12" fmla="*/ 1080685 w 1828800"/>
              <a:gd name="connsiteY12" fmla="*/ 1151 h 177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C0D77939-4901-6F4D-833A-70C2BF882035}"/>
              </a:ext>
            </a:extLst>
          </p:cNvPr>
          <p:cNvSpPr/>
          <p:nvPr/>
        </p:nvSpPr>
        <p:spPr>
          <a:xfrm flipH="1">
            <a:off x="3439553" y="3947492"/>
            <a:ext cx="1132448" cy="1425612"/>
          </a:xfrm>
          <a:custGeom>
            <a:avLst/>
            <a:gdLst>
              <a:gd name="connsiteX0" fmla="*/ 1509931 w 1509931"/>
              <a:gd name="connsiteY0" fmla="*/ 0 h 1900816"/>
              <a:gd name="connsiteX1" fmla="*/ 1055077 w 1509931"/>
              <a:gd name="connsiteY1" fmla="*/ 0 h 1900816"/>
              <a:gd name="connsiteX2" fmla="*/ 0 w 1509931"/>
              <a:gd name="connsiteY2" fmla="*/ 0 h 1900816"/>
              <a:gd name="connsiteX3" fmla="*/ 0 w 1509931"/>
              <a:gd name="connsiteY3" fmla="*/ 378991 h 1900816"/>
              <a:gd name="connsiteX4" fmla="*/ 1 w 1509931"/>
              <a:gd name="connsiteY4" fmla="*/ 378991 h 1900816"/>
              <a:gd name="connsiteX5" fmla="*/ 46748 w 1509931"/>
              <a:gd name="connsiteY5" fmla="*/ 391773 h 1900816"/>
              <a:gd name="connsiteX6" fmla="*/ 305299 w 1509931"/>
              <a:gd name="connsiteY6" fmla="*/ 1721469 h 1900816"/>
              <a:gd name="connsiteX7" fmla="*/ 476537 w 1509931"/>
              <a:gd name="connsiteY7" fmla="*/ 1900770 h 1900816"/>
              <a:gd name="connsiteX8" fmla="*/ 1201834 w 1509931"/>
              <a:gd name="connsiteY8" fmla="*/ 1183548 h 1900816"/>
              <a:gd name="connsiteX9" fmla="*/ 1201834 w 1509931"/>
              <a:gd name="connsiteY9" fmla="*/ 677902 h 1900816"/>
              <a:gd name="connsiteX10" fmla="*/ 1493207 w 1509931"/>
              <a:gd name="connsiteY10" fmla="*/ 17159 h 190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3E51FE6-2D00-6A43-A029-B0EFB8EA037C}"/>
              </a:ext>
            </a:extLst>
          </p:cNvPr>
          <p:cNvSpPr/>
          <p:nvPr/>
        </p:nvSpPr>
        <p:spPr>
          <a:xfrm flipH="1">
            <a:off x="4572001" y="3947493"/>
            <a:ext cx="1132447" cy="1425613"/>
          </a:xfrm>
          <a:custGeom>
            <a:avLst/>
            <a:gdLst>
              <a:gd name="connsiteX0" fmla="*/ 1509929 w 1509929"/>
              <a:gd name="connsiteY0" fmla="*/ 0 h 1900817"/>
              <a:gd name="connsiteX1" fmla="*/ 454852 w 1509929"/>
              <a:gd name="connsiteY1" fmla="*/ 0 h 1900817"/>
              <a:gd name="connsiteX2" fmla="*/ 0 w 1509929"/>
              <a:gd name="connsiteY2" fmla="*/ 0 h 1900817"/>
              <a:gd name="connsiteX3" fmla="*/ 16725 w 1509929"/>
              <a:gd name="connsiteY3" fmla="*/ 17160 h 1900817"/>
              <a:gd name="connsiteX4" fmla="*/ 308098 w 1509929"/>
              <a:gd name="connsiteY4" fmla="*/ 677903 h 1900817"/>
              <a:gd name="connsiteX5" fmla="*/ 308098 w 1509929"/>
              <a:gd name="connsiteY5" fmla="*/ 1183549 h 1900817"/>
              <a:gd name="connsiteX6" fmla="*/ 1033395 w 1509929"/>
              <a:gd name="connsiteY6" fmla="*/ 1900771 h 1900817"/>
              <a:gd name="connsiteX7" fmla="*/ 1204633 w 1509929"/>
              <a:gd name="connsiteY7" fmla="*/ 1721470 h 1900817"/>
              <a:gd name="connsiteX8" fmla="*/ 1463184 w 1509929"/>
              <a:gd name="connsiteY8" fmla="*/ 391774 h 1900817"/>
              <a:gd name="connsiteX9" fmla="*/ 1509929 w 1509929"/>
              <a:gd name="connsiteY9" fmla="*/ 378993 h 190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A0CA8B-577F-244A-A122-5195534CB2CC}"/>
              </a:ext>
            </a:extLst>
          </p:cNvPr>
          <p:cNvSpPr txBox="1"/>
          <p:nvPr/>
        </p:nvSpPr>
        <p:spPr>
          <a:xfrm>
            <a:off x="6580007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E5FC0E-E111-8C43-B8C9-F20407FDB8CF}"/>
              </a:ext>
            </a:extLst>
          </p:cNvPr>
          <p:cNvSpPr txBox="1"/>
          <p:nvPr/>
        </p:nvSpPr>
        <p:spPr>
          <a:xfrm>
            <a:off x="6580007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647570-E328-A948-A221-3E3382AE8108}"/>
              </a:ext>
            </a:extLst>
          </p:cNvPr>
          <p:cNvSpPr txBox="1"/>
          <p:nvPr/>
        </p:nvSpPr>
        <p:spPr>
          <a:xfrm>
            <a:off x="6580007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BE237B-73D7-0245-9A68-AA42666EED7D}"/>
              </a:ext>
            </a:extLst>
          </p:cNvPr>
          <p:cNvSpPr txBox="1"/>
          <p:nvPr/>
        </p:nvSpPr>
        <p:spPr>
          <a:xfrm>
            <a:off x="6580007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C683C0-E4D1-A947-AEDA-05ACA26DD0FC}"/>
              </a:ext>
            </a:extLst>
          </p:cNvPr>
          <p:cNvSpPr txBox="1"/>
          <p:nvPr/>
        </p:nvSpPr>
        <p:spPr>
          <a:xfrm>
            <a:off x="770791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9274DB-6A18-E048-A4B6-AD87CC9BB582}"/>
              </a:ext>
            </a:extLst>
          </p:cNvPr>
          <p:cNvSpPr txBox="1"/>
          <p:nvPr/>
        </p:nvSpPr>
        <p:spPr>
          <a:xfrm>
            <a:off x="770791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4ACC71-0AA3-DD4C-BC94-DDA40D04108C}"/>
              </a:ext>
            </a:extLst>
          </p:cNvPr>
          <p:cNvSpPr txBox="1"/>
          <p:nvPr/>
        </p:nvSpPr>
        <p:spPr>
          <a:xfrm>
            <a:off x="770791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36503C-4CFD-6C43-AFD4-F4A8FD5108AE}"/>
              </a:ext>
            </a:extLst>
          </p:cNvPr>
          <p:cNvSpPr txBox="1"/>
          <p:nvPr/>
        </p:nvSpPr>
        <p:spPr>
          <a:xfrm>
            <a:off x="770791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4CB942-952E-3445-A29C-21E59F4F6FBA}"/>
              </a:ext>
            </a:extLst>
          </p:cNvPr>
          <p:cNvSpPr/>
          <p:nvPr/>
        </p:nvSpPr>
        <p:spPr bwMode="auto">
          <a:xfrm>
            <a:off x="2895654" y="2991613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4EC9F6B-820D-044D-B45F-2D51D45AB417}"/>
              </a:ext>
            </a:extLst>
          </p:cNvPr>
          <p:cNvSpPr/>
          <p:nvPr/>
        </p:nvSpPr>
        <p:spPr bwMode="auto">
          <a:xfrm>
            <a:off x="3342301" y="44116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573FF00-DA92-E148-8F16-2B041B4C5CD4}"/>
              </a:ext>
            </a:extLst>
          </p:cNvPr>
          <p:cNvSpPr/>
          <p:nvPr/>
        </p:nvSpPr>
        <p:spPr bwMode="auto">
          <a:xfrm>
            <a:off x="5257800" y="44157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A039910-70F9-4646-B74A-C7181391D606}"/>
              </a:ext>
            </a:extLst>
          </p:cNvPr>
          <p:cNvSpPr/>
          <p:nvPr/>
        </p:nvSpPr>
        <p:spPr bwMode="auto">
          <a:xfrm>
            <a:off x="5704447" y="2989921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35905D1-FCAF-AF4A-BC5A-D0B315171042}"/>
              </a:ext>
            </a:extLst>
          </p:cNvPr>
          <p:cNvSpPr txBox="1"/>
          <p:nvPr/>
        </p:nvSpPr>
        <p:spPr>
          <a:xfrm>
            <a:off x="2895653" y="3134911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01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7AE6E34-9751-B743-B79A-E76EFC5796DD}"/>
              </a:ext>
            </a:extLst>
          </p:cNvPr>
          <p:cNvSpPr txBox="1"/>
          <p:nvPr/>
        </p:nvSpPr>
        <p:spPr>
          <a:xfrm>
            <a:off x="5704446" y="3136290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02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16865F-96C2-A74F-B2D8-47E3EC279D56}"/>
              </a:ext>
            </a:extLst>
          </p:cNvPr>
          <p:cNvSpPr txBox="1"/>
          <p:nvPr/>
        </p:nvSpPr>
        <p:spPr>
          <a:xfrm>
            <a:off x="5258250" y="4558092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04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BCBD95-8B04-3747-99F1-7119DE8A742B}"/>
              </a:ext>
            </a:extLst>
          </p:cNvPr>
          <p:cNvSpPr txBox="1"/>
          <p:nvPr/>
        </p:nvSpPr>
        <p:spPr>
          <a:xfrm>
            <a:off x="3341849" y="4561738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03</a:t>
            </a:r>
            <a:endParaRPr lang="en-US" sz="105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825FA8AD-9536-F34D-9569-BC3093144E0D}"/>
              </a:ext>
            </a:extLst>
          </p:cNvPr>
          <p:cNvGrpSpPr/>
          <p:nvPr/>
        </p:nvGrpSpPr>
        <p:grpSpPr>
          <a:xfrm>
            <a:off x="3889273" y="3234832"/>
            <a:ext cx="299336" cy="284907"/>
            <a:chOff x="2435240" y="1871709"/>
            <a:chExt cx="646785" cy="615610"/>
          </a:xfrm>
        </p:grpSpPr>
        <p:sp>
          <p:nvSpPr>
            <p:cNvPr id="49" name="Freeform: Shape 733">
              <a:extLst>
                <a:ext uri="{FF2B5EF4-FFF2-40B4-BE49-F238E27FC236}">
                  <a16:creationId xmlns:a16="http://schemas.microsoft.com/office/drawing/2014/main" id="{B48C548D-6899-D54E-89C2-F8E066755B67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734">
              <a:extLst>
                <a:ext uri="{FF2B5EF4-FFF2-40B4-BE49-F238E27FC236}">
                  <a16:creationId xmlns:a16="http://schemas.microsoft.com/office/drawing/2014/main" id="{96A6ED71-8AD0-BE49-90A4-21F476204F44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735">
              <a:extLst>
                <a:ext uri="{FF2B5EF4-FFF2-40B4-BE49-F238E27FC236}">
                  <a16:creationId xmlns:a16="http://schemas.microsoft.com/office/drawing/2014/main" id="{57D0475F-80E4-A945-BE7C-9B8C2EAE46D5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736">
              <a:extLst>
                <a:ext uri="{FF2B5EF4-FFF2-40B4-BE49-F238E27FC236}">
                  <a16:creationId xmlns:a16="http://schemas.microsoft.com/office/drawing/2014/main" id="{DBEC0804-EA82-754A-8098-168A530BBE35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737">
              <a:extLst>
                <a:ext uri="{FF2B5EF4-FFF2-40B4-BE49-F238E27FC236}">
                  <a16:creationId xmlns:a16="http://schemas.microsoft.com/office/drawing/2014/main" id="{71E15812-B2A7-1A4D-9AFF-C71CB57D2F3F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738">
              <a:extLst>
                <a:ext uri="{FF2B5EF4-FFF2-40B4-BE49-F238E27FC236}">
                  <a16:creationId xmlns:a16="http://schemas.microsoft.com/office/drawing/2014/main" id="{8AC902AE-96E4-B24F-B2D1-1EEC03CE0122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739">
              <a:extLst>
                <a:ext uri="{FF2B5EF4-FFF2-40B4-BE49-F238E27FC236}">
                  <a16:creationId xmlns:a16="http://schemas.microsoft.com/office/drawing/2014/main" id="{D602BA02-B4BD-9642-BFE6-826AE55E879C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740">
              <a:extLst>
                <a:ext uri="{FF2B5EF4-FFF2-40B4-BE49-F238E27FC236}">
                  <a16:creationId xmlns:a16="http://schemas.microsoft.com/office/drawing/2014/main" id="{6C03CCCB-C1B9-4343-8108-5E0211C83077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032349A2-65C3-1540-8A42-E21D205BC8E4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9363C7A9-C6E5-1C42-81FC-2CB8D416CB15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5AAC71BF-05A9-8244-A1F7-1E46F0157C4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5402791B-F097-1349-B330-67E391B90357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6B8CA1AD-60E0-5343-97AB-A5F873A20E8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FA6D9431-EBE7-2943-A51A-E2E188A75AA4}"/>
              </a:ext>
            </a:extLst>
          </p:cNvPr>
          <p:cNvGrpSpPr/>
          <p:nvPr/>
        </p:nvGrpSpPr>
        <p:grpSpPr>
          <a:xfrm>
            <a:off x="3926427" y="4153393"/>
            <a:ext cx="263058" cy="306902"/>
            <a:chOff x="3429382" y="2755889"/>
            <a:chExt cx="568401" cy="663135"/>
          </a:xfrm>
        </p:grpSpPr>
        <p:sp>
          <p:nvSpPr>
            <p:cNvPr id="63" name="Freeform: Shape 962">
              <a:extLst>
                <a:ext uri="{FF2B5EF4-FFF2-40B4-BE49-F238E27FC236}">
                  <a16:creationId xmlns:a16="http://schemas.microsoft.com/office/drawing/2014/main" id="{BA1FAFB7-9611-1742-8B6C-14742B091C0B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963">
              <a:extLst>
                <a:ext uri="{FF2B5EF4-FFF2-40B4-BE49-F238E27FC236}">
                  <a16:creationId xmlns:a16="http://schemas.microsoft.com/office/drawing/2014/main" id="{6422A6F1-01DA-994E-AE78-0DC62ADC49E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964">
              <a:extLst>
                <a:ext uri="{FF2B5EF4-FFF2-40B4-BE49-F238E27FC236}">
                  <a16:creationId xmlns:a16="http://schemas.microsoft.com/office/drawing/2014/main" id="{70D67756-DA89-B64A-8948-0058531232CE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965">
              <a:extLst>
                <a:ext uri="{FF2B5EF4-FFF2-40B4-BE49-F238E27FC236}">
                  <a16:creationId xmlns:a16="http://schemas.microsoft.com/office/drawing/2014/main" id="{6CCBA8E3-55CD-BC43-865C-2930FD81D2D6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966">
              <a:extLst>
                <a:ext uri="{FF2B5EF4-FFF2-40B4-BE49-F238E27FC236}">
                  <a16:creationId xmlns:a16="http://schemas.microsoft.com/office/drawing/2014/main" id="{87E901C0-9B1B-FC4A-B84E-DCBB4586AA6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967">
              <a:extLst>
                <a:ext uri="{FF2B5EF4-FFF2-40B4-BE49-F238E27FC236}">
                  <a16:creationId xmlns:a16="http://schemas.microsoft.com/office/drawing/2014/main" id="{9218B50D-CBC0-4A49-9E9E-68F6706C1EF3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CDC016F8-3DBF-F444-B4B1-9560268194E9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108CD122-F0A6-024A-A1EE-F096AA827973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6977953A-503D-FA45-8300-83132C8CDDAE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DF6036BE-8513-E04A-8602-127E3D5304F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A61A3B9B-5550-FB46-8BC2-50972D16BA2A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8D941052-4D57-5E44-8714-CCD0F9544DA5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541A535A-80D0-294E-B8FF-AA9A8A04C0F3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B0D4338E-70F6-484A-BA09-8DF0DA61C4E0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2A6FE90B-D10B-D844-8F43-A9BA09178667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9FFAF277-C2B9-A944-AD8E-0F484CA749F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910C33E7-1B86-BC49-BB94-57C8371DB599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17D9742B-FC44-D746-AA3A-E1161736BD11}"/>
              </a:ext>
            </a:extLst>
          </p:cNvPr>
          <p:cNvGrpSpPr/>
          <p:nvPr/>
        </p:nvGrpSpPr>
        <p:grpSpPr>
          <a:xfrm>
            <a:off x="4971878" y="3230892"/>
            <a:ext cx="241361" cy="241424"/>
            <a:chOff x="587412" y="924237"/>
            <a:chExt cx="663098" cy="663270"/>
          </a:xfrm>
        </p:grpSpPr>
        <p:sp>
          <p:nvSpPr>
            <p:cNvPr id="81" name="Freeform: Shape 671">
              <a:extLst>
                <a:ext uri="{FF2B5EF4-FFF2-40B4-BE49-F238E27FC236}">
                  <a16:creationId xmlns:a16="http://schemas.microsoft.com/office/drawing/2014/main" id="{0EDD6DEE-50CC-2740-B965-AD280B5110BA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672">
              <a:extLst>
                <a:ext uri="{FF2B5EF4-FFF2-40B4-BE49-F238E27FC236}">
                  <a16:creationId xmlns:a16="http://schemas.microsoft.com/office/drawing/2014/main" id="{43555F63-5EDB-AA4A-B0E0-AB27C1C63C40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D29C3369-A30D-D241-B6FC-7A13C020AD4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1873E59D-8204-5C43-98ED-A6CCB08EF13D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6F52D6AC-9983-A747-8961-2A37E16F1105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66A70DF7-58F9-6049-85BF-376C010EEEA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F2B2AAD2-5254-3445-B8CC-1B6C5B6FA627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3FA29803-8AB3-9640-893D-6F1744F20DE7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59321932-0BDD-1949-A857-ADBD101DB59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138BAF3-17AC-7843-A0AC-C04A9D5BCF43}"/>
              </a:ext>
            </a:extLst>
          </p:cNvPr>
          <p:cNvGrpSpPr/>
          <p:nvPr/>
        </p:nvGrpSpPr>
        <p:grpSpPr>
          <a:xfrm>
            <a:off x="4918334" y="4149528"/>
            <a:ext cx="274230" cy="274230"/>
            <a:chOff x="5563008" y="4781088"/>
            <a:chExt cx="175372" cy="175372"/>
          </a:xfrm>
        </p:grpSpPr>
        <p:sp>
          <p:nvSpPr>
            <p:cNvPr id="91" name="Freeform: Shape 963">
              <a:extLst>
                <a:ext uri="{FF2B5EF4-FFF2-40B4-BE49-F238E27FC236}">
                  <a16:creationId xmlns:a16="http://schemas.microsoft.com/office/drawing/2014/main" id="{09C18687-CAF3-1C4A-8445-BD4DDCC0D9BA}"/>
                </a:ext>
              </a:extLst>
            </p:cNvPr>
            <p:cNvSpPr/>
            <p:nvPr/>
          </p:nvSpPr>
          <p:spPr>
            <a:xfrm>
              <a:off x="5567879" y="4785959"/>
              <a:ext cx="165629" cy="165629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70">
              <a:extLst>
                <a:ext uri="{FF2B5EF4-FFF2-40B4-BE49-F238E27FC236}">
                  <a16:creationId xmlns:a16="http://schemas.microsoft.com/office/drawing/2014/main" id="{0D9F0EB6-CCFD-AB4A-98D1-5A009FBC6407}"/>
                </a:ext>
              </a:extLst>
            </p:cNvPr>
            <p:cNvSpPr/>
            <p:nvPr/>
          </p:nvSpPr>
          <p:spPr>
            <a:xfrm>
              <a:off x="5563008" y="4781088"/>
              <a:ext cx="175372" cy="175372"/>
            </a:xfrm>
            <a:custGeom>
              <a:avLst/>
              <a:gdLst>
                <a:gd name="connsiteX0" fmla="*/ 142100 w 284200"/>
                <a:gd name="connsiteY0" fmla="*/ 0 h 284200"/>
                <a:gd name="connsiteX1" fmla="*/ 0 w 284200"/>
                <a:gd name="connsiteY1" fmla="*/ 142100 h 284200"/>
                <a:gd name="connsiteX2" fmla="*/ 142100 w 284200"/>
                <a:gd name="connsiteY2" fmla="*/ 284201 h 284200"/>
                <a:gd name="connsiteX3" fmla="*/ 284201 w 284200"/>
                <a:gd name="connsiteY3" fmla="*/ 142100 h 284200"/>
                <a:gd name="connsiteX4" fmla="*/ 142100 w 284200"/>
                <a:gd name="connsiteY4" fmla="*/ 0 h 284200"/>
                <a:gd name="connsiteX5" fmla="*/ 142100 w 284200"/>
                <a:gd name="connsiteY5" fmla="*/ 268412 h 284200"/>
                <a:gd name="connsiteX6" fmla="*/ 15789 w 284200"/>
                <a:gd name="connsiteY6" fmla="*/ 142100 h 284200"/>
                <a:gd name="connsiteX7" fmla="*/ 142100 w 284200"/>
                <a:gd name="connsiteY7" fmla="*/ 15789 h 284200"/>
                <a:gd name="connsiteX8" fmla="*/ 268412 w 284200"/>
                <a:gd name="connsiteY8" fmla="*/ 142100 h 284200"/>
                <a:gd name="connsiteX9" fmla="*/ 142100 w 284200"/>
                <a:gd name="connsiteY9" fmla="*/ 268412 h 2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78">
              <a:extLst>
                <a:ext uri="{FF2B5EF4-FFF2-40B4-BE49-F238E27FC236}">
                  <a16:creationId xmlns:a16="http://schemas.microsoft.com/office/drawing/2014/main" id="{6A5F6536-6C2E-9C4A-8ED6-EE028F74173C}"/>
                </a:ext>
              </a:extLst>
            </p:cNvPr>
            <p:cNvSpPr/>
            <p:nvPr/>
          </p:nvSpPr>
          <p:spPr>
            <a:xfrm>
              <a:off x="5611722" y="4810316"/>
              <a:ext cx="87686" cy="116915"/>
            </a:xfrm>
            <a:custGeom>
              <a:avLst/>
              <a:gdLst>
                <a:gd name="connsiteX0" fmla="*/ 102628 w 142100"/>
                <a:gd name="connsiteY0" fmla="*/ 78945 h 189467"/>
                <a:gd name="connsiteX1" fmla="*/ 78945 w 142100"/>
                <a:gd name="connsiteY1" fmla="*/ 78945 h 189467"/>
                <a:gd name="connsiteX2" fmla="*/ 78945 w 142100"/>
                <a:gd name="connsiteY2" fmla="*/ 31578 h 189467"/>
                <a:gd name="connsiteX3" fmla="*/ 118417 w 142100"/>
                <a:gd name="connsiteY3" fmla="*/ 31578 h 189467"/>
                <a:gd name="connsiteX4" fmla="*/ 126311 w 142100"/>
                <a:gd name="connsiteY4" fmla="*/ 23683 h 189467"/>
                <a:gd name="connsiteX5" fmla="*/ 118417 w 142100"/>
                <a:gd name="connsiteY5" fmla="*/ 15789 h 189467"/>
                <a:gd name="connsiteX6" fmla="*/ 78945 w 142100"/>
                <a:gd name="connsiteY6" fmla="*/ 15789 h 189467"/>
                <a:gd name="connsiteX7" fmla="*/ 78945 w 142100"/>
                <a:gd name="connsiteY7" fmla="*/ 7894 h 189467"/>
                <a:gd name="connsiteX8" fmla="*/ 71050 w 142100"/>
                <a:gd name="connsiteY8" fmla="*/ 0 h 189467"/>
                <a:gd name="connsiteX9" fmla="*/ 63156 w 142100"/>
                <a:gd name="connsiteY9" fmla="*/ 7894 h 189467"/>
                <a:gd name="connsiteX10" fmla="*/ 63156 w 142100"/>
                <a:gd name="connsiteY10" fmla="*/ 15789 h 189467"/>
                <a:gd name="connsiteX11" fmla="*/ 39472 w 142100"/>
                <a:gd name="connsiteY11" fmla="*/ 15789 h 189467"/>
                <a:gd name="connsiteX12" fmla="*/ 0 w 142100"/>
                <a:gd name="connsiteY12" fmla="*/ 55261 h 189467"/>
                <a:gd name="connsiteX13" fmla="*/ 39472 w 142100"/>
                <a:gd name="connsiteY13" fmla="*/ 94734 h 189467"/>
                <a:gd name="connsiteX14" fmla="*/ 63156 w 142100"/>
                <a:gd name="connsiteY14" fmla="*/ 94734 h 189467"/>
                <a:gd name="connsiteX15" fmla="*/ 63156 w 142100"/>
                <a:gd name="connsiteY15" fmla="*/ 142100 h 189467"/>
                <a:gd name="connsiteX16" fmla="*/ 23683 w 142100"/>
                <a:gd name="connsiteY16" fmla="*/ 142100 h 189467"/>
                <a:gd name="connsiteX17" fmla="*/ 15789 w 142100"/>
                <a:gd name="connsiteY17" fmla="*/ 149995 h 189467"/>
                <a:gd name="connsiteX18" fmla="*/ 23683 w 142100"/>
                <a:gd name="connsiteY18" fmla="*/ 157889 h 189467"/>
                <a:gd name="connsiteX19" fmla="*/ 63156 w 142100"/>
                <a:gd name="connsiteY19" fmla="*/ 157889 h 189467"/>
                <a:gd name="connsiteX20" fmla="*/ 63156 w 142100"/>
                <a:gd name="connsiteY20" fmla="*/ 181573 h 189467"/>
                <a:gd name="connsiteX21" fmla="*/ 71050 w 142100"/>
                <a:gd name="connsiteY21" fmla="*/ 189467 h 189467"/>
                <a:gd name="connsiteX22" fmla="*/ 78945 w 142100"/>
                <a:gd name="connsiteY22" fmla="*/ 181573 h 189467"/>
                <a:gd name="connsiteX23" fmla="*/ 78945 w 142100"/>
                <a:gd name="connsiteY23" fmla="*/ 157889 h 189467"/>
                <a:gd name="connsiteX24" fmla="*/ 102628 w 142100"/>
                <a:gd name="connsiteY24" fmla="*/ 157889 h 189467"/>
                <a:gd name="connsiteX25" fmla="*/ 142100 w 142100"/>
                <a:gd name="connsiteY25" fmla="*/ 118417 h 189467"/>
                <a:gd name="connsiteX26" fmla="*/ 102628 w 142100"/>
                <a:gd name="connsiteY26" fmla="*/ 78945 h 189467"/>
                <a:gd name="connsiteX27" fmla="*/ 63156 w 142100"/>
                <a:gd name="connsiteY27" fmla="*/ 78945 h 189467"/>
                <a:gd name="connsiteX28" fmla="*/ 39472 w 142100"/>
                <a:gd name="connsiteY28" fmla="*/ 78945 h 189467"/>
                <a:gd name="connsiteX29" fmla="*/ 15789 w 142100"/>
                <a:gd name="connsiteY29" fmla="*/ 55261 h 189467"/>
                <a:gd name="connsiteX30" fmla="*/ 39472 w 142100"/>
                <a:gd name="connsiteY30" fmla="*/ 31578 h 189467"/>
                <a:gd name="connsiteX31" fmla="*/ 63156 w 142100"/>
                <a:gd name="connsiteY31" fmla="*/ 31578 h 189467"/>
                <a:gd name="connsiteX32" fmla="*/ 63156 w 142100"/>
                <a:gd name="connsiteY32" fmla="*/ 78945 h 189467"/>
                <a:gd name="connsiteX33" fmla="*/ 102628 w 142100"/>
                <a:gd name="connsiteY33" fmla="*/ 142100 h 189467"/>
                <a:gd name="connsiteX34" fmla="*/ 78945 w 142100"/>
                <a:gd name="connsiteY34" fmla="*/ 142100 h 189467"/>
                <a:gd name="connsiteX35" fmla="*/ 78945 w 142100"/>
                <a:gd name="connsiteY35" fmla="*/ 94734 h 189467"/>
                <a:gd name="connsiteX36" fmla="*/ 102628 w 142100"/>
                <a:gd name="connsiteY36" fmla="*/ 94734 h 189467"/>
                <a:gd name="connsiteX37" fmla="*/ 126311 w 142100"/>
                <a:gd name="connsiteY37" fmla="*/ 118417 h 189467"/>
                <a:gd name="connsiteX38" fmla="*/ 102628 w 142100"/>
                <a:gd name="connsiteY38" fmla="*/ 142100 h 18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332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39349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A24835D-58FD-A044-AB9E-29F0A194028B}"/>
              </a:ext>
            </a:extLst>
          </p:cNvPr>
          <p:cNvSpPr/>
          <p:nvPr/>
        </p:nvSpPr>
        <p:spPr bwMode="auto">
          <a:xfrm rot="4500000">
            <a:off x="3586992" y="1319690"/>
            <a:ext cx="1970015" cy="6468035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D5C37D-DD7A-5A40-94E7-9D6732BE9DAC}"/>
              </a:ext>
            </a:extLst>
          </p:cNvPr>
          <p:cNvSpPr/>
          <p:nvPr/>
        </p:nvSpPr>
        <p:spPr bwMode="auto">
          <a:xfrm>
            <a:off x="1314976" y="3861454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C3D101-5CFB-674D-8D02-8D130BF28B9F}"/>
              </a:ext>
            </a:extLst>
          </p:cNvPr>
          <p:cNvSpPr txBox="1"/>
          <p:nvPr/>
        </p:nvSpPr>
        <p:spPr>
          <a:xfrm>
            <a:off x="1314975" y="4012651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01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443E1F-3917-2A44-81B7-241E8618CD41}"/>
              </a:ext>
            </a:extLst>
          </p:cNvPr>
          <p:cNvSpPr/>
          <p:nvPr/>
        </p:nvSpPr>
        <p:spPr bwMode="auto">
          <a:xfrm>
            <a:off x="3220697" y="3461404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37C7E3-50EA-E148-B69A-DBDD65212052}"/>
              </a:ext>
            </a:extLst>
          </p:cNvPr>
          <p:cNvSpPr txBox="1"/>
          <p:nvPr/>
        </p:nvSpPr>
        <p:spPr>
          <a:xfrm>
            <a:off x="3220695" y="3612601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02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47FA529-FE73-1F49-AD37-AD1742C3AB01}"/>
              </a:ext>
            </a:extLst>
          </p:cNvPr>
          <p:cNvSpPr/>
          <p:nvPr/>
        </p:nvSpPr>
        <p:spPr bwMode="auto">
          <a:xfrm>
            <a:off x="5126417" y="4045961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2C1BDA-18BB-5142-8DE4-3694B71285FC}"/>
              </a:ext>
            </a:extLst>
          </p:cNvPr>
          <p:cNvSpPr txBox="1"/>
          <p:nvPr/>
        </p:nvSpPr>
        <p:spPr>
          <a:xfrm>
            <a:off x="5126416" y="4197158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03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F3DBDA9-7B1E-BE4D-B255-4ADCE92C7777}"/>
              </a:ext>
            </a:extLst>
          </p:cNvPr>
          <p:cNvSpPr/>
          <p:nvPr/>
        </p:nvSpPr>
        <p:spPr bwMode="auto">
          <a:xfrm>
            <a:off x="7032138" y="3573596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822DF5-D647-9B47-BAB4-62652E3F24A0}"/>
              </a:ext>
            </a:extLst>
          </p:cNvPr>
          <p:cNvSpPr txBox="1"/>
          <p:nvPr/>
        </p:nvSpPr>
        <p:spPr>
          <a:xfrm>
            <a:off x="7032137" y="3724793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04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EC8301-09A6-B74F-A61E-62CF9E08BCEA}"/>
              </a:ext>
            </a:extLst>
          </p:cNvPr>
          <p:cNvSpPr txBox="1"/>
          <p:nvPr/>
        </p:nvSpPr>
        <p:spPr>
          <a:xfrm>
            <a:off x="73266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0FF4B9-487A-A14C-9F23-9EA2EE042803}"/>
              </a:ext>
            </a:extLst>
          </p:cNvPr>
          <p:cNvSpPr txBox="1"/>
          <p:nvPr/>
        </p:nvSpPr>
        <p:spPr>
          <a:xfrm>
            <a:off x="73266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825548E-888C-1B43-936E-6831218394F0}"/>
              </a:ext>
            </a:extLst>
          </p:cNvPr>
          <p:cNvSpPr txBox="1"/>
          <p:nvPr/>
        </p:nvSpPr>
        <p:spPr>
          <a:xfrm>
            <a:off x="263838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9A4787-349A-7E4B-832B-95FAC099A267}"/>
              </a:ext>
            </a:extLst>
          </p:cNvPr>
          <p:cNvSpPr txBox="1"/>
          <p:nvPr/>
        </p:nvSpPr>
        <p:spPr>
          <a:xfrm>
            <a:off x="263838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D95784-F8F3-0F46-8E86-B19C58B94FBB}"/>
              </a:ext>
            </a:extLst>
          </p:cNvPr>
          <p:cNvSpPr txBox="1"/>
          <p:nvPr/>
        </p:nvSpPr>
        <p:spPr>
          <a:xfrm>
            <a:off x="4544106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D72CC7-B5A8-C54E-B5A4-FABB0943953E}"/>
              </a:ext>
            </a:extLst>
          </p:cNvPr>
          <p:cNvSpPr txBox="1"/>
          <p:nvPr/>
        </p:nvSpPr>
        <p:spPr>
          <a:xfrm>
            <a:off x="4544106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AC886B-F33E-9842-B590-3828A8FEDE65}"/>
              </a:ext>
            </a:extLst>
          </p:cNvPr>
          <p:cNvSpPr txBox="1"/>
          <p:nvPr/>
        </p:nvSpPr>
        <p:spPr>
          <a:xfrm>
            <a:off x="6449827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70E225-E06E-8049-8995-1099A5A035A7}"/>
              </a:ext>
            </a:extLst>
          </p:cNvPr>
          <p:cNvSpPr txBox="1"/>
          <p:nvPr/>
        </p:nvSpPr>
        <p:spPr>
          <a:xfrm>
            <a:off x="6449827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6031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134DC34-0D72-BF4F-BADB-4A4BBC4EB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8694034"/>
              </p:ext>
            </p:extLst>
          </p:nvPr>
        </p:nvGraphicFramePr>
        <p:xfrm>
          <a:off x="914399" y="2435506"/>
          <a:ext cx="7315202" cy="1986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4BB09D3-B96C-0A41-AD95-B578F93F9F28}"/>
              </a:ext>
            </a:extLst>
          </p:cNvPr>
          <p:cNvSpPr txBox="1"/>
          <p:nvPr/>
        </p:nvSpPr>
        <p:spPr>
          <a:xfrm>
            <a:off x="3563467" y="4718845"/>
            <a:ext cx="4666134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620F29-E8A8-7C4F-81BE-109724FB7802}"/>
              </a:ext>
            </a:extLst>
          </p:cNvPr>
          <p:cNvSpPr txBox="1"/>
          <p:nvPr/>
        </p:nvSpPr>
        <p:spPr>
          <a:xfrm>
            <a:off x="914400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Total Patient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C76CB8-C5B6-4841-9558-226F871838B6}"/>
              </a:ext>
            </a:extLst>
          </p:cNvPr>
          <p:cNvSpPr txBox="1"/>
          <p:nvPr/>
        </p:nvSpPr>
        <p:spPr>
          <a:xfrm>
            <a:off x="914399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1,283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9EF15D-6AA2-3F49-B2A3-96B512BCC906}"/>
              </a:ext>
            </a:extLst>
          </p:cNvPr>
          <p:cNvSpPr txBox="1"/>
          <p:nvPr/>
        </p:nvSpPr>
        <p:spPr>
          <a:xfrm>
            <a:off x="2238934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This Month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0658CF-9E90-E74A-8CC3-158693AA1B07}"/>
              </a:ext>
            </a:extLst>
          </p:cNvPr>
          <p:cNvSpPr txBox="1"/>
          <p:nvPr/>
        </p:nvSpPr>
        <p:spPr>
          <a:xfrm>
            <a:off x="2238933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235</a:t>
            </a:r>
            <a:endParaRPr lang="en-US" sz="21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2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19BED01B-D2F1-49BA-8339-5D094C9CD172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3321425" cy="6858000"/>
          </a:xfrm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B67188-6CE6-384C-83B8-B599DD5D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913094" y="234352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151D61-6401-1240-B3B8-DC03235C8881}"/>
              </a:ext>
            </a:extLst>
          </p:cNvPr>
          <p:cNvSpPr txBox="1"/>
          <p:nvPr/>
        </p:nvSpPr>
        <p:spPr>
          <a:xfrm>
            <a:off x="3913093" y="3276554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8491B-795B-A544-A757-3E9BC520DCB4}"/>
              </a:ext>
            </a:extLst>
          </p:cNvPr>
          <p:cNvSpPr txBox="1"/>
          <p:nvPr/>
        </p:nvSpPr>
        <p:spPr>
          <a:xfrm>
            <a:off x="3913094" y="3110711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Address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7CB904-D97C-B540-BC2B-7182AB74DA11}"/>
              </a:ext>
            </a:extLst>
          </p:cNvPr>
          <p:cNvSpPr txBox="1"/>
          <p:nvPr/>
        </p:nvSpPr>
        <p:spPr>
          <a:xfrm>
            <a:off x="5743054" y="3276554"/>
            <a:ext cx="112839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+1 234 567 890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+1 098 765 432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2C0066-43B2-5546-A0D3-259CC9C0AF5D}"/>
              </a:ext>
            </a:extLst>
          </p:cNvPr>
          <p:cNvSpPr txBox="1"/>
          <p:nvPr/>
        </p:nvSpPr>
        <p:spPr>
          <a:xfrm>
            <a:off x="5743055" y="3110711"/>
            <a:ext cx="112839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Phone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F53ED5-4FF6-8B4A-A0A9-30F9020C25B9}"/>
              </a:ext>
            </a:extLst>
          </p:cNvPr>
          <p:cNvSpPr txBox="1"/>
          <p:nvPr/>
        </p:nvSpPr>
        <p:spPr>
          <a:xfrm>
            <a:off x="7031651" y="3236214"/>
            <a:ext cx="156101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Support@company.com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Manager@company.com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F6F99-E3D2-C546-A0C6-8973EC8E4554}"/>
              </a:ext>
            </a:extLst>
          </p:cNvPr>
          <p:cNvSpPr txBox="1"/>
          <p:nvPr/>
        </p:nvSpPr>
        <p:spPr>
          <a:xfrm>
            <a:off x="7031652" y="3070371"/>
            <a:ext cx="156101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Email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B38DC-9D23-C047-8098-0570F0A759A6}"/>
              </a:ext>
            </a:extLst>
          </p:cNvPr>
          <p:cNvSpPr txBox="1"/>
          <p:nvPr/>
        </p:nvSpPr>
        <p:spPr>
          <a:xfrm>
            <a:off x="3913093" y="3941329"/>
            <a:ext cx="467957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7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A254C50-4C80-F447-8011-5357563FFCA2}"/>
              </a:ext>
            </a:extLst>
          </p:cNvPr>
          <p:cNvSpPr/>
          <p:nvPr/>
        </p:nvSpPr>
        <p:spPr bwMode="auto">
          <a:xfrm>
            <a:off x="635421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7571E7-A082-0D44-98B1-E8E87A5E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B78353-E1E7-4541-9D76-16BFB1ADD34C}"/>
              </a:ext>
            </a:extLst>
          </p:cNvPr>
          <p:cNvSpPr txBox="1"/>
          <p:nvPr/>
        </p:nvSpPr>
        <p:spPr>
          <a:xfrm>
            <a:off x="799042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8E73B-BB07-244F-99EF-69D707788610}"/>
              </a:ext>
            </a:extLst>
          </p:cNvPr>
          <p:cNvSpPr txBox="1"/>
          <p:nvPr/>
        </p:nvSpPr>
        <p:spPr>
          <a:xfrm>
            <a:off x="799043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9514982-2CAB-A047-A776-91797C1537A8}"/>
              </a:ext>
            </a:extLst>
          </p:cNvPr>
          <p:cNvSpPr/>
          <p:nvPr/>
        </p:nvSpPr>
        <p:spPr bwMode="auto">
          <a:xfrm>
            <a:off x="6031726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7D314-CE3D-524C-BF6E-0D9DF7C91211}"/>
              </a:ext>
            </a:extLst>
          </p:cNvPr>
          <p:cNvSpPr txBox="1"/>
          <p:nvPr/>
        </p:nvSpPr>
        <p:spPr>
          <a:xfrm>
            <a:off x="6195348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BB4527-38E2-FA4C-9AF9-768E42EB0965}"/>
              </a:ext>
            </a:extLst>
          </p:cNvPr>
          <p:cNvSpPr txBox="1"/>
          <p:nvPr/>
        </p:nvSpPr>
        <p:spPr>
          <a:xfrm>
            <a:off x="6195349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93CD11C-09B9-434F-8C61-F9A871951E66}"/>
              </a:ext>
            </a:extLst>
          </p:cNvPr>
          <p:cNvSpPr/>
          <p:nvPr/>
        </p:nvSpPr>
        <p:spPr bwMode="auto">
          <a:xfrm>
            <a:off x="3333574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434609-5F67-7640-AA41-C92E00DAB158}"/>
              </a:ext>
            </a:extLst>
          </p:cNvPr>
          <p:cNvSpPr txBox="1"/>
          <p:nvPr/>
        </p:nvSpPr>
        <p:spPr>
          <a:xfrm>
            <a:off x="3497195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186615-6DFF-F444-9A38-39B236D79DEE}"/>
              </a:ext>
            </a:extLst>
          </p:cNvPr>
          <p:cNvSpPr txBox="1"/>
          <p:nvPr/>
        </p:nvSpPr>
        <p:spPr>
          <a:xfrm>
            <a:off x="3497196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E60BB46-2644-0949-9881-68EE206C6D0D}"/>
              </a:ext>
            </a:extLst>
          </p:cNvPr>
          <p:cNvSpPr/>
          <p:nvPr/>
        </p:nvSpPr>
        <p:spPr bwMode="auto">
          <a:xfrm>
            <a:off x="4481412" y="2643354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7A56C0B-2C70-8D42-AC43-5A53BE074714}"/>
              </a:ext>
            </a:extLst>
          </p:cNvPr>
          <p:cNvSpPr/>
          <p:nvPr/>
        </p:nvSpPr>
        <p:spPr bwMode="auto">
          <a:xfrm>
            <a:off x="1783259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58A27F0-456E-EC47-AD93-3070BB21FE36}"/>
              </a:ext>
            </a:extLst>
          </p:cNvPr>
          <p:cNvSpPr/>
          <p:nvPr/>
        </p:nvSpPr>
        <p:spPr bwMode="auto">
          <a:xfrm>
            <a:off x="7179565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8F5C8D8-F036-8741-BC0E-A79FB66D4A8E}"/>
              </a:ext>
            </a:extLst>
          </p:cNvPr>
          <p:cNvSpPr/>
          <p:nvPr/>
        </p:nvSpPr>
        <p:spPr bwMode="auto">
          <a:xfrm>
            <a:off x="635421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7CAEEA-A80A-FA4C-B6E1-008526665975}"/>
              </a:ext>
            </a:extLst>
          </p:cNvPr>
          <p:cNvSpPr txBox="1"/>
          <p:nvPr/>
        </p:nvSpPr>
        <p:spPr>
          <a:xfrm>
            <a:off x="799042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35A441-E644-FB43-A030-303EE6D4E473}"/>
              </a:ext>
            </a:extLst>
          </p:cNvPr>
          <p:cNvSpPr txBox="1"/>
          <p:nvPr/>
        </p:nvSpPr>
        <p:spPr>
          <a:xfrm>
            <a:off x="799043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03BE50-33A9-D046-813A-7228709D0519}"/>
              </a:ext>
            </a:extLst>
          </p:cNvPr>
          <p:cNvSpPr/>
          <p:nvPr/>
        </p:nvSpPr>
        <p:spPr bwMode="auto">
          <a:xfrm>
            <a:off x="6031726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092FC2-039A-754E-B547-A4F3C0189016}"/>
              </a:ext>
            </a:extLst>
          </p:cNvPr>
          <p:cNvSpPr txBox="1"/>
          <p:nvPr/>
        </p:nvSpPr>
        <p:spPr>
          <a:xfrm>
            <a:off x="6195348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841079-16FE-844C-8BA2-4DB84BFCE662}"/>
              </a:ext>
            </a:extLst>
          </p:cNvPr>
          <p:cNvSpPr txBox="1"/>
          <p:nvPr/>
        </p:nvSpPr>
        <p:spPr>
          <a:xfrm>
            <a:off x="6195349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98FDAA6-8922-6E43-BF5E-CD6682E7075A}"/>
              </a:ext>
            </a:extLst>
          </p:cNvPr>
          <p:cNvSpPr/>
          <p:nvPr/>
        </p:nvSpPr>
        <p:spPr bwMode="auto">
          <a:xfrm>
            <a:off x="3333574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896174-0D88-5E49-B1CA-FB7E5102B72E}"/>
              </a:ext>
            </a:extLst>
          </p:cNvPr>
          <p:cNvSpPr txBox="1"/>
          <p:nvPr/>
        </p:nvSpPr>
        <p:spPr>
          <a:xfrm>
            <a:off x="3497195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E24532-5A42-E149-A4B9-6BF61DCE18D6}"/>
              </a:ext>
            </a:extLst>
          </p:cNvPr>
          <p:cNvSpPr txBox="1"/>
          <p:nvPr/>
        </p:nvSpPr>
        <p:spPr>
          <a:xfrm>
            <a:off x="3497196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1C9A9860-6364-6246-BF02-8CA2C50386DC}"/>
              </a:ext>
            </a:extLst>
          </p:cNvPr>
          <p:cNvSpPr/>
          <p:nvPr/>
        </p:nvSpPr>
        <p:spPr bwMode="auto">
          <a:xfrm>
            <a:off x="4481412" y="4111792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900A8CD-C38D-8D42-9FD5-BB5A0FCEE8BB}"/>
              </a:ext>
            </a:extLst>
          </p:cNvPr>
          <p:cNvSpPr/>
          <p:nvPr/>
        </p:nvSpPr>
        <p:spPr bwMode="auto">
          <a:xfrm>
            <a:off x="1783259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95BF009B-21F0-AE4E-8619-E396E1F8DD3A}"/>
              </a:ext>
            </a:extLst>
          </p:cNvPr>
          <p:cNvSpPr/>
          <p:nvPr/>
        </p:nvSpPr>
        <p:spPr bwMode="auto">
          <a:xfrm>
            <a:off x="7179565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222562-5DBF-B341-89EF-B0345105CBE1}"/>
              </a:ext>
            </a:extLst>
          </p:cNvPr>
          <p:cNvSpPr txBox="1"/>
          <p:nvPr/>
        </p:nvSpPr>
        <p:spPr>
          <a:xfrm>
            <a:off x="3849641" y="1470166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10074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7E4411-A9AC-9D44-B676-94F90600A176}"/>
              </a:ext>
            </a:extLst>
          </p:cNvPr>
          <p:cNvSpPr/>
          <p:nvPr/>
        </p:nvSpPr>
        <p:spPr>
          <a:xfrm>
            <a:off x="2514406" y="3460513"/>
            <a:ext cx="4115189" cy="339748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B6E3B8-7045-8D47-B52A-87B306091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0790A-6E05-2F42-8F3C-DF0887BB8EFB}"/>
              </a:ext>
            </a:extLst>
          </p:cNvPr>
          <p:cNvSpPr txBox="1"/>
          <p:nvPr/>
        </p:nvSpPr>
        <p:spPr>
          <a:xfrm>
            <a:off x="2736045" y="4415935"/>
            <a:ext cx="367190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CDA102D-FF0A-0E44-8DC6-E2644F290570}"/>
              </a:ext>
            </a:extLst>
          </p:cNvPr>
          <p:cNvSpPr/>
          <p:nvPr/>
        </p:nvSpPr>
        <p:spPr>
          <a:xfrm>
            <a:off x="2880166" y="336317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C4A5456-EF11-D443-9DDC-AFCA33964252}"/>
              </a:ext>
            </a:extLst>
          </p:cNvPr>
          <p:cNvSpPr/>
          <p:nvPr/>
        </p:nvSpPr>
        <p:spPr>
          <a:xfrm>
            <a:off x="6407953" y="5849705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AB35FBB-49FF-7940-8E2C-F3D9D5E1FCF6}"/>
              </a:ext>
            </a:extLst>
          </p:cNvPr>
          <p:cNvSpPr/>
          <p:nvPr/>
        </p:nvSpPr>
        <p:spPr>
          <a:xfrm>
            <a:off x="2153167" y="6004400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574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605DA64B-8DB3-6A41-8D2F-A8553C1DDB6E}"/>
              </a:ext>
            </a:extLst>
          </p:cNvPr>
          <p:cNvSpPr/>
          <p:nvPr/>
        </p:nvSpPr>
        <p:spPr>
          <a:xfrm>
            <a:off x="305660" y="2206999"/>
            <a:ext cx="4595163" cy="3793751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97D29E0F-715D-45E9-94EC-520001608D0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53753" y="857251"/>
            <a:ext cx="3498980" cy="6000750"/>
          </a:xfrm>
        </p:spPr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1DB99B5-0086-2141-88EE-20CEF135B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Your Smile As</a:t>
            </a:r>
            <a:br>
              <a:rPr lang="en-US" dirty="0"/>
            </a:br>
            <a:r>
              <a:rPr lang="en-US" dirty="0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189E3-965F-B14B-8441-9387BA7F03BB}"/>
              </a:ext>
            </a:extLst>
          </p:cNvPr>
          <p:cNvSpPr txBox="1"/>
          <p:nvPr/>
        </p:nvSpPr>
        <p:spPr>
          <a:xfrm>
            <a:off x="5080518" y="3178085"/>
            <a:ext cx="320973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365A89C-5FC6-6042-A68C-3D1F1C55B58D}"/>
              </a:ext>
            </a:extLst>
          </p:cNvPr>
          <p:cNvSpPr/>
          <p:nvPr/>
        </p:nvSpPr>
        <p:spPr bwMode="auto">
          <a:xfrm>
            <a:off x="2507529" y="4268875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E9C309A-8F01-F949-BDE3-B9FE5223ACE0}"/>
              </a:ext>
            </a:extLst>
          </p:cNvPr>
          <p:cNvSpPr/>
          <p:nvPr/>
        </p:nvSpPr>
        <p:spPr bwMode="auto">
          <a:xfrm>
            <a:off x="1980752" y="426887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50EB24-3726-AF46-ADEC-A4C9037F2925}"/>
              </a:ext>
            </a:extLst>
          </p:cNvPr>
          <p:cNvSpPr txBox="1"/>
          <p:nvPr/>
        </p:nvSpPr>
        <p:spPr>
          <a:xfrm>
            <a:off x="2655987" y="4428779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15" name="Graphic 1">
            <a:extLst>
              <a:ext uri="{FF2B5EF4-FFF2-40B4-BE49-F238E27FC236}">
                <a16:creationId xmlns:a16="http://schemas.microsoft.com/office/drawing/2014/main" id="{EE71038B-281A-F048-B4DD-BB58F7ADC84A}"/>
              </a:ext>
            </a:extLst>
          </p:cNvPr>
          <p:cNvGrpSpPr/>
          <p:nvPr/>
        </p:nvGrpSpPr>
        <p:grpSpPr>
          <a:xfrm>
            <a:off x="2070268" y="4372632"/>
            <a:ext cx="241361" cy="241424"/>
            <a:chOff x="587412" y="924237"/>
            <a:chExt cx="663098" cy="663270"/>
          </a:xfrm>
        </p:grpSpPr>
        <p:sp>
          <p:nvSpPr>
            <p:cNvPr id="16" name="Freeform: Shape 671">
              <a:extLst>
                <a:ext uri="{FF2B5EF4-FFF2-40B4-BE49-F238E27FC236}">
                  <a16:creationId xmlns:a16="http://schemas.microsoft.com/office/drawing/2014/main" id="{48345759-8B4E-5A45-BD2F-B7129D9DF8FC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672">
              <a:extLst>
                <a:ext uri="{FF2B5EF4-FFF2-40B4-BE49-F238E27FC236}">
                  <a16:creationId xmlns:a16="http://schemas.microsoft.com/office/drawing/2014/main" id="{8C4BE5FD-6587-894D-AC29-6A975BFFC2E7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2B29044E-6DC2-1741-9E63-2FEEFD0083E6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B7BC2B69-5A12-2841-B677-FDBBDADC9B85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C9BD906C-3E24-4040-9A59-5FB617FAC8C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9F3BEEC0-6C70-844F-BB76-99ED2D7255D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58FC949C-1929-104F-BDFE-3AD68E36636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16FEA12E-E120-3F47-B299-5B1C47D2140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AC750368-A84F-DD49-8688-70C01155954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98EB6C8-E586-3445-A2CD-CBA6F0FBDD10}"/>
              </a:ext>
            </a:extLst>
          </p:cNvPr>
          <p:cNvSpPr/>
          <p:nvPr/>
        </p:nvSpPr>
        <p:spPr>
          <a:xfrm>
            <a:off x="1024636" y="2137659"/>
            <a:ext cx="290981" cy="290981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2132D6-4522-5C42-BAEF-4F3A72F9FC5B}"/>
              </a:ext>
            </a:extLst>
          </p:cNvPr>
          <p:cNvSpPr txBox="1"/>
          <p:nvPr/>
        </p:nvSpPr>
        <p:spPr>
          <a:xfrm>
            <a:off x="5080518" y="4111185"/>
            <a:ext cx="320973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 Philip gave a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CB4096-1AF0-C244-B389-41B5A984EC40}"/>
              </a:ext>
            </a:extLst>
          </p:cNvPr>
          <p:cNvSpPr txBox="1"/>
          <p:nvPr/>
        </p:nvSpPr>
        <p:spPr>
          <a:xfrm>
            <a:off x="5162406" y="2013907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4632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5AB4B646-A1B4-7848-AFEF-5D87C411332F}"/>
              </a:ext>
            </a:extLst>
          </p:cNvPr>
          <p:cNvSpPr/>
          <p:nvPr/>
        </p:nvSpPr>
        <p:spPr>
          <a:xfrm>
            <a:off x="3976760" y="2158870"/>
            <a:ext cx="4653458" cy="3841880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3348EF0E-F5E8-4B02-AC8E-79997C0032EE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1A6391A-B359-0440-8CCD-5AB85C710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711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EFAAA9F2-BE34-234A-80E7-15775D463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Species That Had</a:t>
            </a:r>
            <a:br>
              <a:rPr lang="en-ID" dirty="0"/>
            </a:br>
            <a:r>
              <a:rPr lang="en-ID" dirty="0"/>
              <a:t>Evolved Tooth</a:t>
            </a:r>
            <a:endParaRPr lang="en-US" dirty="0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BB7979E3-50C5-0A40-97EF-03126437D43A}"/>
              </a:ext>
            </a:extLst>
          </p:cNvPr>
          <p:cNvSpPr txBox="1"/>
          <p:nvPr/>
        </p:nvSpPr>
        <p:spPr>
          <a:xfrm>
            <a:off x="896277" y="1914246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A142D776-793E-5F40-839C-CD816FC93BC8}"/>
              </a:ext>
            </a:extLst>
          </p:cNvPr>
          <p:cNvSpPr txBox="1"/>
          <p:nvPr/>
        </p:nvSpPr>
        <p:spPr>
          <a:xfrm>
            <a:off x="814387" y="2982142"/>
            <a:ext cx="312896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</a:t>
            </a:r>
            <a:endParaRPr lang="en-US" sz="9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A9B57020-177D-5148-B6A3-51A5DFE06026}"/>
              </a:ext>
            </a:extLst>
          </p:cNvPr>
          <p:cNvGrpSpPr/>
          <p:nvPr/>
        </p:nvGrpSpPr>
        <p:grpSpPr>
          <a:xfrm>
            <a:off x="4185397" y="1698300"/>
            <a:ext cx="4707241" cy="3461401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B7524038-F0CC-B745-93B0-75036F670881}"/>
                </a:ext>
              </a:extLst>
            </p:cNvPr>
            <p:cNvSpPr/>
            <p:nvPr/>
          </p:nvSpPr>
          <p:spPr>
            <a:xfrm>
              <a:off x="4834636" y="5690171"/>
              <a:ext cx="6754113" cy="205231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1914DDD1-914E-2E4A-A20E-764BAB62B43A}"/>
                </a:ext>
              </a:extLst>
            </p:cNvPr>
            <p:cNvSpPr/>
            <p:nvPr/>
          </p:nvSpPr>
          <p:spPr>
            <a:xfrm>
              <a:off x="5505784" y="2393246"/>
              <a:ext cx="573690" cy="1118341"/>
            </a:xfrm>
            <a:custGeom>
              <a:avLst/>
              <a:gdLst>
                <a:gd name="connsiteX0" fmla="*/ 571546 w 573690"/>
                <a:gd name="connsiteY0" fmla="*/ 409580 h 1118341"/>
                <a:gd name="connsiteX1" fmla="*/ 459850 w 573690"/>
                <a:gd name="connsiteY1" fmla="*/ 111765 h 1118341"/>
                <a:gd name="connsiteX2" fmla="*/ 170544 w 573690"/>
                <a:gd name="connsiteY2" fmla="*/ 6545 h 1118341"/>
                <a:gd name="connsiteX3" fmla="*/ 3348 w 573690"/>
                <a:gd name="connsiteY3" fmla="*/ 246702 h 1118341"/>
                <a:gd name="connsiteX4" fmla="*/ 105329 w 573690"/>
                <a:gd name="connsiteY4" fmla="*/ 430154 h 1118341"/>
                <a:gd name="connsiteX5" fmla="*/ 128126 w 573690"/>
                <a:gd name="connsiteY5" fmla="*/ 875988 h 1118341"/>
                <a:gd name="connsiteX6" fmla="*/ 80310 w 573690"/>
                <a:gd name="connsiteY6" fmla="*/ 982985 h 1118341"/>
                <a:gd name="connsiteX7" fmla="*/ 106472 w 573690"/>
                <a:gd name="connsiteY7" fmla="*/ 1091316 h 1118341"/>
                <a:gd name="connsiteX8" fmla="*/ 455595 w 573690"/>
                <a:gd name="connsiteY8" fmla="*/ 878083 h 1118341"/>
                <a:gd name="connsiteX9" fmla="*/ 571546 w 573690"/>
                <a:gd name="connsiteY9" fmla="*/ 409580 h 111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373224F5-CDED-7440-9C55-C2340231C80D}"/>
                </a:ext>
              </a:extLst>
            </p:cNvPr>
            <p:cNvSpPr/>
            <p:nvPr/>
          </p:nvSpPr>
          <p:spPr>
            <a:xfrm>
              <a:off x="5135766" y="966647"/>
              <a:ext cx="5822872" cy="4807343"/>
            </a:xfrm>
            <a:custGeom>
              <a:avLst/>
              <a:gdLst>
                <a:gd name="connsiteX0" fmla="*/ 5814935 w 5822872"/>
                <a:gd name="connsiteY0" fmla="*/ 4754067 h 4807343"/>
                <a:gd name="connsiteX1" fmla="*/ 5556808 w 5822872"/>
                <a:gd name="connsiteY1" fmla="*/ 4315917 h 4807343"/>
                <a:gd name="connsiteX2" fmla="*/ 5109133 w 5822872"/>
                <a:gd name="connsiteY2" fmla="*/ 4014800 h 4807343"/>
                <a:gd name="connsiteX3" fmla="*/ 5113705 w 5822872"/>
                <a:gd name="connsiteY3" fmla="*/ 3298393 h 4807343"/>
                <a:gd name="connsiteX4" fmla="*/ 5559919 w 5822872"/>
                <a:gd name="connsiteY4" fmla="*/ 2689619 h 4807343"/>
                <a:gd name="connsiteX5" fmla="*/ 5728893 w 5822872"/>
                <a:gd name="connsiteY5" fmla="*/ 1978736 h 4807343"/>
                <a:gd name="connsiteX6" fmla="*/ 5123928 w 5822872"/>
                <a:gd name="connsiteY6" fmla="*/ 1510170 h 4807343"/>
                <a:gd name="connsiteX7" fmla="*/ 4329352 w 5822872"/>
                <a:gd name="connsiteY7" fmla="*/ 1432128 h 4807343"/>
                <a:gd name="connsiteX8" fmla="*/ 3653395 w 5822872"/>
                <a:gd name="connsiteY8" fmla="*/ 1055510 h 4807343"/>
                <a:gd name="connsiteX9" fmla="*/ 3494645 w 5822872"/>
                <a:gd name="connsiteY9" fmla="*/ 627139 h 4807343"/>
                <a:gd name="connsiteX10" fmla="*/ 2629077 w 5822872"/>
                <a:gd name="connsiteY10" fmla="*/ 4775 h 4807343"/>
                <a:gd name="connsiteX11" fmla="*/ 1618411 w 5822872"/>
                <a:gd name="connsiteY11" fmla="*/ 393967 h 4807343"/>
                <a:gd name="connsiteX12" fmla="*/ 1160067 w 5822872"/>
                <a:gd name="connsiteY12" fmla="*/ 1398664 h 4807343"/>
                <a:gd name="connsiteX13" fmla="*/ 1053515 w 5822872"/>
                <a:gd name="connsiteY13" fmla="*/ 2654059 h 4807343"/>
                <a:gd name="connsiteX14" fmla="*/ 591806 w 5822872"/>
                <a:gd name="connsiteY14" fmla="*/ 3339922 h 4807343"/>
                <a:gd name="connsiteX15" fmla="*/ 99173 w 5822872"/>
                <a:gd name="connsiteY15" fmla="*/ 4006101 h 4807343"/>
                <a:gd name="connsiteX16" fmla="*/ 95680 w 5822872"/>
                <a:gd name="connsiteY16" fmla="*/ 4807344 h 4807343"/>
                <a:gd name="connsiteX17" fmla="*/ 5822873 w 5822872"/>
                <a:gd name="connsiteY17" fmla="*/ 4807344 h 4807343"/>
                <a:gd name="connsiteX18" fmla="*/ 5814935 w 5822872"/>
                <a:gd name="connsiteY18" fmla="*/ 4754067 h 480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1" name="Freeform 290">
              <a:extLst>
                <a:ext uri="{FF2B5EF4-FFF2-40B4-BE49-F238E27FC236}">
                  <a16:creationId xmlns:a16="http://schemas.microsoft.com/office/drawing/2014/main" id="{95944D86-68F5-0A47-91D9-2FC20FE34648}"/>
                </a:ext>
              </a:extLst>
            </p:cNvPr>
            <p:cNvSpPr/>
            <p:nvPr/>
          </p:nvSpPr>
          <p:spPr>
            <a:xfrm>
              <a:off x="5867555" y="1642985"/>
              <a:ext cx="2857888" cy="4130874"/>
            </a:xfrm>
            <a:custGeom>
              <a:avLst/>
              <a:gdLst>
                <a:gd name="connsiteX0" fmla="*/ 2713708 w 2857888"/>
                <a:gd name="connsiteY0" fmla="*/ 1443749 h 4130874"/>
                <a:gd name="connsiteX1" fmla="*/ 2679290 w 2857888"/>
                <a:gd name="connsiteY1" fmla="*/ 1482738 h 4130874"/>
                <a:gd name="connsiteX2" fmla="*/ 2350043 w 2857888"/>
                <a:gd name="connsiteY2" fmla="*/ 2337956 h 4130874"/>
                <a:gd name="connsiteX3" fmla="*/ 2369093 w 2857888"/>
                <a:gd name="connsiteY3" fmla="*/ 2709622 h 4130874"/>
                <a:gd name="connsiteX4" fmla="*/ 2369919 w 2857888"/>
                <a:gd name="connsiteY4" fmla="*/ 3024137 h 4130874"/>
                <a:gd name="connsiteX5" fmla="*/ 1852266 w 2857888"/>
                <a:gd name="connsiteY5" fmla="*/ 4130752 h 4130874"/>
                <a:gd name="connsiteX6" fmla="*/ 1741014 w 2857888"/>
                <a:gd name="connsiteY6" fmla="*/ 3959746 h 4130874"/>
                <a:gd name="connsiteX7" fmla="*/ 1758731 w 2857888"/>
                <a:gd name="connsiteY7" fmla="*/ 3767849 h 4130874"/>
                <a:gd name="connsiteX8" fmla="*/ 1744634 w 2857888"/>
                <a:gd name="connsiteY8" fmla="*/ 2896312 h 4130874"/>
                <a:gd name="connsiteX9" fmla="*/ 1428849 w 2857888"/>
                <a:gd name="connsiteY9" fmla="*/ 2438668 h 4130874"/>
                <a:gd name="connsiteX10" fmla="*/ 1113063 w 2857888"/>
                <a:gd name="connsiteY10" fmla="*/ 2896312 h 4130874"/>
                <a:gd name="connsiteX11" fmla="*/ 1099029 w 2857888"/>
                <a:gd name="connsiteY11" fmla="*/ 3767849 h 4130874"/>
                <a:gd name="connsiteX12" fmla="*/ 1116810 w 2857888"/>
                <a:gd name="connsiteY12" fmla="*/ 3958222 h 4130874"/>
                <a:gd name="connsiteX13" fmla="*/ 1005494 w 2857888"/>
                <a:gd name="connsiteY13" fmla="*/ 4130752 h 4130874"/>
                <a:gd name="connsiteX14" fmla="*/ 488604 w 2857888"/>
                <a:gd name="connsiteY14" fmla="*/ 2709558 h 4130874"/>
                <a:gd name="connsiteX15" fmla="*/ 178534 w 2857888"/>
                <a:gd name="connsiteY15" fmla="*/ 1482675 h 4130874"/>
                <a:gd name="connsiteX16" fmla="*/ 146910 w 2857888"/>
                <a:gd name="connsiteY16" fmla="*/ 1446988 h 4130874"/>
                <a:gd name="connsiteX17" fmla="*/ 23466 w 2857888"/>
                <a:gd name="connsiteY17" fmla="*/ 754711 h 4130874"/>
                <a:gd name="connsiteX18" fmla="*/ 510004 w 2857888"/>
                <a:gd name="connsiteY18" fmla="*/ 77 h 4130874"/>
                <a:gd name="connsiteX19" fmla="*/ 1150464 w 2857888"/>
                <a:gd name="connsiteY19" fmla="*/ 375108 h 4130874"/>
                <a:gd name="connsiteX20" fmla="*/ 1428849 w 2857888"/>
                <a:gd name="connsiteY20" fmla="*/ 444831 h 4130874"/>
                <a:gd name="connsiteX21" fmla="*/ 2347757 w 2857888"/>
                <a:gd name="connsiteY21" fmla="*/ 77 h 4130874"/>
                <a:gd name="connsiteX22" fmla="*/ 2713708 w 2857888"/>
                <a:gd name="connsiteY22" fmla="*/ 1443749 h 413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1A5A5818-FB39-1147-A6A1-D62C9D6337D4}"/>
                </a:ext>
              </a:extLst>
            </p:cNvPr>
            <p:cNvSpPr/>
            <p:nvPr/>
          </p:nvSpPr>
          <p:spPr>
            <a:xfrm>
              <a:off x="5891021" y="1642985"/>
              <a:ext cx="1127061" cy="867582"/>
            </a:xfrm>
            <a:custGeom>
              <a:avLst/>
              <a:gdLst>
                <a:gd name="connsiteX0" fmla="*/ 1127062 w 1127061"/>
                <a:gd name="connsiteY0" fmla="*/ 375171 h 867582"/>
                <a:gd name="connsiteX1" fmla="*/ 924878 w 1127061"/>
                <a:gd name="connsiteY1" fmla="*/ 552336 h 867582"/>
                <a:gd name="connsiteX2" fmla="*/ 733425 w 1127061"/>
                <a:gd name="connsiteY2" fmla="*/ 558686 h 867582"/>
                <a:gd name="connsiteX3" fmla="*/ 548259 w 1127061"/>
                <a:gd name="connsiteY3" fmla="*/ 597421 h 867582"/>
                <a:gd name="connsiteX4" fmla="*/ 383413 w 1127061"/>
                <a:gd name="connsiteY4" fmla="*/ 797954 h 867582"/>
                <a:gd name="connsiteX5" fmla="*/ 118809 w 1127061"/>
                <a:gd name="connsiteY5" fmla="*/ 851231 h 867582"/>
                <a:gd name="connsiteX6" fmla="*/ 0 w 1127061"/>
                <a:gd name="connsiteY6" fmla="*/ 754711 h 867582"/>
                <a:gd name="connsiteX7" fmla="*/ 486537 w 1127061"/>
                <a:gd name="connsiteY7" fmla="*/ 77 h 867582"/>
                <a:gd name="connsiteX8" fmla="*/ 1127062 w 1127061"/>
                <a:gd name="connsiteY8" fmla="*/ 375171 h 86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93" name="Graphic 199">
              <a:extLst>
                <a:ext uri="{FF2B5EF4-FFF2-40B4-BE49-F238E27FC236}">
                  <a16:creationId xmlns:a16="http://schemas.microsoft.com/office/drawing/2014/main" id="{F3C7004E-CC1A-0F42-B861-27582847832F}"/>
                </a:ext>
              </a:extLst>
            </p:cNvPr>
            <p:cNvGrpSpPr/>
            <p:nvPr/>
          </p:nvGrpSpPr>
          <p:grpSpPr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51" name="Freeform 350">
                <a:extLst>
                  <a:ext uri="{FF2B5EF4-FFF2-40B4-BE49-F238E27FC236}">
                    <a16:creationId xmlns:a16="http://schemas.microsoft.com/office/drawing/2014/main" id="{340B8D12-ED1F-A648-8CC0-89EDA69E8FCD}"/>
                  </a:ext>
                </a:extLst>
              </p:cNvPr>
              <p:cNvSpPr/>
              <p:nvPr/>
            </p:nvSpPr>
            <p:spPr>
              <a:xfrm>
                <a:off x="7706550" y="2189543"/>
                <a:ext cx="218757" cy="132270"/>
              </a:xfrm>
              <a:custGeom>
                <a:avLst/>
                <a:gdLst>
                  <a:gd name="connsiteX0" fmla="*/ 218757 w 218757"/>
                  <a:gd name="connsiteY0" fmla="*/ 21018 h 132270"/>
                  <a:gd name="connsiteX1" fmla="*/ 218757 w 218757"/>
                  <a:gd name="connsiteY1" fmla="*/ 132271 h 132270"/>
                  <a:gd name="connsiteX2" fmla="*/ 0 w 218757"/>
                  <a:gd name="connsiteY2" fmla="*/ 132271 h 132270"/>
                  <a:gd name="connsiteX3" fmla="*/ 0 w 218757"/>
                  <a:gd name="connsiteY3" fmla="*/ 21018 h 132270"/>
                  <a:gd name="connsiteX4" fmla="*/ 21018 w 218757"/>
                  <a:gd name="connsiteY4" fmla="*/ 0 h 132270"/>
                  <a:gd name="connsiteX5" fmla="*/ 197739 w 218757"/>
                  <a:gd name="connsiteY5" fmla="*/ 0 h 132270"/>
                  <a:gd name="connsiteX6" fmla="*/ 218757 w 218757"/>
                  <a:gd name="connsiteY6" fmla="*/ 21018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2" name="Freeform 351">
                <a:extLst>
                  <a:ext uri="{FF2B5EF4-FFF2-40B4-BE49-F238E27FC236}">
                    <a16:creationId xmlns:a16="http://schemas.microsoft.com/office/drawing/2014/main" id="{A5272ED0-20A0-1A40-B67A-585989B5040D}"/>
                  </a:ext>
                </a:extLst>
              </p:cNvPr>
              <p:cNvSpPr/>
              <p:nvPr/>
            </p:nvSpPr>
            <p:spPr>
              <a:xfrm>
                <a:off x="7706486" y="2519552"/>
                <a:ext cx="218820" cy="132270"/>
              </a:xfrm>
              <a:custGeom>
                <a:avLst/>
                <a:gdLst>
                  <a:gd name="connsiteX0" fmla="*/ 64 w 218820"/>
                  <a:gd name="connsiteY0" fmla="*/ 0 h 132270"/>
                  <a:gd name="connsiteX1" fmla="*/ 218821 w 218820"/>
                  <a:gd name="connsiteY1" fmla="*/ 0 h 132270"/>
                  <a:gd name="connsiteX2" fmla="*/ 218821 w 218820"/>
                  <a:gd name="connsiteY2" fmla="*/ 113220 h 132270"/>
                  <a:gd name="connsiteX3" fmla="*/ 199771 w 218820"/>
                  <a:gd name="connsiteY3" fmla="*/ 132270 h 132270"/>
                  <a:gd name="connsiteX4" fmla="*/ 19050 w 218820"/>
                  <a:gd name="connsiteY4" fmla="*/ 132270 h 132270"/>
                  <a:gd name="connsiteX5" fmla="*/ 0 w 218820"/>
                  <a:gd name="connsiteY5" fmla="*/ 113220 h 132270"/>
                  <a:gd name="connsiteX6" fmla="*/ 0 w 218820"/>
                  <a:gd name="connsiteY6" fmla="*/ 0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3" name="Freeform 352">
                <a:extLst>
                  <a:ext uri="{FF2B5EF4-FFF2-40B4-BE49-F238E27FC236}">
                    <a16:creationId xmlns:a16="http://schemas.microsoft.com/office/drawing/2014/main" id="{2B3EBEDE-0AFA-3248-BCA6-FDBC04F9886C}"/>
                  </a:ext>
                </a:extLst>
              </p:cNvPr>
              <p:cNvSpPr/>
              <p:nvPr/>
            </p:nvSpPr>
            <p:spPr>
              <a:xfrm>
                <a:off x="7584820" y="2321877"/>
                <a:ext cx="462216" cy="197675"/>
              </a:xfrm>
              <a:custGeom>
                <a:avLst/>
                <a:gdLst>
                  <a:gd name="connsiteX0" fmla="*/ 462217 w 462216"/>
                  <a:gd name="connsiteY0" fmla="*/ 26543 h 197675"/>
                  <a:gd name="connsiteX1" fmla="*/ 462217 w 462216"/>
                  <a:gd name="connsiteY1" fmla="*/ 171133 h 197675"/>
                  <a:gd name="connsiteX2" fmla="*/ 435673 w 462216"/>
                  <a:gd name="connsiteY2" fmla="*/ 197676 h 197675"/>
                  <a:gd name="connsiteX3" fmla="*/ 26543 w 462216"/>
                  <a:gd name="connsiteY3" fmla="*/ 197676 h 197675"/>
                  <a:gd name="connsiteX4" fmla="*/ 0 w 462216"/>
                  <a:gd name="connsiteY4" fmla="*/ 171133 h 197675"/>
                  <a:gd name="connsiteX5" fmla="*/ 0 w 462216"/>
                  <a:gd name="connsiteY5" fmla="*/ 26543 h 197675"/>
                  <a:gd name="connsiteX6" fmla="*/ 26543 w 462216"/>
                  <a:gd name="connsiteY6" fmla="*/ 0 h 197675"/>
                  <a:gd name="connsiteX7" fmla="*/ 435673 w 462216"/>
                  <a:gd name="connsiteY7" fmla="*/ 0 h 197675"/>
                  <a:gd name="connsiteX8" fmla="*/ 462217 w 462216"/>
                  <a:gd name="connsiteY8" fmla="*/ 26543 h 19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4" name="Freeform 353">
                <a:extLst>
                  <a:ext uri="{FF2B5EF4-FFF2-40B4-BE49-F238E27FC236}">
                    <a16:creationId xmlns:a16="http://schemas.microsoft.com/office/drawing/2014/main" id="{EBDB8515-AC4C-1B47-9E1E-77B452B01542}"/>
                  </a:ext>
                </a:extLst>
              </p:cNvPr>
              <p:cNvSpPr/>
              <p:nvPr/>
            </p:nvSpPr>
            <p:spPr>
              <a:xfrm>
                <a:off x="7685595" y="2341879"/>
                <a:ext cx="260667" cy="157734"/>
              </a:xfrm>
              <a:custGeom>
                <a:avLst/>
                <a:gdLst>
                  <a:gd name="connsiteX0" fmla="*/ 0 w 260667"/>
                  <a:gd name="connsiteY0" fmla="*/ 131572 h 157734"/>
                  <a:gd name="connsiteX1" fmla="*/ 0 w 260667"/>
                  <a:gd name="connsiteY1" fmla="*/ 26162 h 157734"/>
                  <a:gd name="connsiteX2" fmla="*/ 26162 w 260667"/>
                  <a:gd name="connsiteY2" fmla="*/ 0 h 157734"/>
                  <a:gd name="connsiteX3" fmla="*/ 234506 w 260667"/>
                  <a:gd name="connsiteY3" fmla="*/ 0 h 157734"/>
                  <a:gd name="connsiteX4" fmla="*/ 260668 w 260667"/>
                  <a:gd name="connsiteY4" fmla="*/ 26162 h 157734"/>
                  <a:gd name="connsiteX5" fmla="*/ 260668 w 260667"/>
                  <a:gd name="connsiteY5" fmla="*/ 131572 h 157734"/>
                  <a:gd name="connsiteX6" fmla="*/ 234506 w 260667"/>
                  <a:gd name="connsiteY6" fmla="*/ 157734 h 157734"/>
                  <a:gd name="connsiteX7" fmla="*/ 26162 w 260667"/>
                  <a:gd name="connsiteY7" fmla="*/ 157734 h 157734"/>
                  <a:gd name="connsiteX8" fmla="*/ 0 w 260667"/>
                  <a:gd name="connsiteY8" fmla="*/ 13157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94" name="Graphic 199">
              <a:extLst>
                <a:ext uri="{FF2B5EF4-FFF2-40B4-BE49-F238E27FC236}">
                  <a16:creationId xmlns:a16="http://schemas.microsoft.com/office/drawing/2014/main" id="{9DF95D2A-7C31-C94F-ACD9-5E8E4A6DAE6B}"/>
                </a:ext>
              </a:extLst>
            </p:cNvPr>
            <p:cNvGrpSpPr/>
            <p:nvPr/>
          </p:nvGrpSpPr>
          <p:grpSpPr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47" name="Freeform 346">
                <a:extLst>
                  <a:ext uri="{FF2B5EF4-FFF2-40B4-BE49-F238E27FC236}">
                    <a16:creationId xmlns:a16="http://schemas.microsoft.com/office/drawing/2014/main" id="{6DE4B26C-C3B9-E244-AD4C-2553B2C69435}"/>
                  </a:ext>
                </a:extLst>
              </p:cNvPr>
              <p:cNvSpPr/>
              <p:nvPr/>
            </p:nvSpPr>
            <p:spPr>
              <a:xfrm>
                <a:off x="6525672" y="3244675"/>
                <a:ext cx="173704" cy="173656"/>
              </a:xfrm>
              <a:custGeom>
                <a:avLst/>
                <a:gdLst>
                  <a:gd name="connsiteX0" fmla="*/ 116681 w 173704"/>
                  <a:gd name="connsiteY0" fmla="*/ 4429 h 173656"/>
                  <a:gd name="connsiteX1" fmla="*/ 173704 w 173704"/>
                  <a:gd name="connsiteY1" fmla="*/ 61515 h 173656"/>
                  <a:gd name="connsiteX2" fmla="*/ 61563 w 173704"/>
                  <a:gd name="connsiteY2" fmla="*/ 173657 h 173656"/>
                  <a:gd name="connsiteX3" fmla="*/ 4476 w 173704"/>
                  <a:gd name="connsiteY3" fmla="*/ 116570 h 173656"/>
                  <a:gd name="connsiteX4" fmla="*/ 4476 w 173704"/>
                  <a:gd name="connsiteY4" fmla="*/ 95044 h 173656"/>
                  <a:gd name="connsiteX5" fmla="*/ 95091 w 173704"/>
                  <a:gd name="connsiteY5" fmla="*/ 4429 h 173656"/>
                  <a:gd name="connsiteX6" fmla="*/ 116681 w 173704"/>
                  <a:gd name="connsiteY6" fmla="*/ 4429 h 17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8" name="Freeform 347">
                <a:extLst>
                  <a:ext uri="{FF2B5EF4-FFF2-40B4-BE49-F238E27FC236}">
                    <a16:creationId xmlns:a16="http://schemas.microsoft.com/office/drawing/2014/main" id="{5B65801B-5F72-6B45-BB5B-E7F976392075}"/>
                  </a:ext>
                </a:extLst>
              </p:cNvPr>
              <p:cNvSpPr/>
              <p:nvPr/>
            </p:nvSpPr>
            <p:spPr>
              <a:xfrm>
                <a:off x="6688581" y="3407536"/>
                <a:ext cx="174228" cy="174228"/>
              </a:xfrm>
              <a:custGeom>
                <a:avLst/>
                <a:gdLst>
                  <a:gd name="connsiteX0" fmla="*/ 0 w 174228"/>
                  <a:gd name="connsiteY0" fmla="*/ 112141 h 174228"/>
                  <a:gd name="connsiteX1" fmla="*/ 112141 w 174228"/>
                  <a:gd name="connsiteY1" fmla="*/ 0 h 174228"/>
                  <a:gd name="connsiteX2" fmla="*/ 170180 w 174228"/>
                  <a:gd name="connsiteY2" fmla="*/ 58039 h 174228"/>
                  <a:gd name="connsiteX3" fmla="*/ 170180 w 174228"/>
                  <a:gd name="connsiteY3" fmla="*/ 77534 h 174228"/>
                  <a:gd name="connsiteX4" fmla="*/ 77534 w 174228"/>
                  <a:gd name="connsiteY4" fmla="*/ 170180 h 174228"/>
                  <a:gd name="connsiteX5" fmla="*/ 58039 w 174228"/>
                  <a:gd name="connsiteY5" fmla="*/ 170180 h 174228"/>
                  <a:gd name="connsiteX6" fmla="*/ 0 w 174228"/>
                  <a:gd name="connsiteY6" fmla="*/ 112141 h 174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9" name="Freeform 348">
                <a:extLst>
                  <a:ext uri="{FF2B5EF4-FFF2-40B4-BE49-F238E27FC236}">
                    <a16:creationId xmlns:a16="http://schemas.microsoft.com/office/drawing/2014/main" id="{9B9E61DC-1CF7-FE4D-9DB3-A73CA08E3729}"/>
                  </a:ext>
                </a:extLst>
              </p:cNvPr>
              <p:cNvSpPr/>
              <p:nvPr/>
            </p:nvSpPr>
            <p:spPr>
              <a:xfrm>
                <a:off x="6532848" y="3251739"/>
                <a:ext cx="322325" cy="322326"/>
              </a:xfrm>
              <a:custGeom>
                <a:avLst/>
                <a:gdLst>
                  <a:gd name="connsiteX0" fmla="*/ 242602 w 322325"/>
                  <a:gd name="connsiteY0" fmla="*/ 5620 h 322326"/>
                  <a:gd name="connsiteX1" fmla="*/ 316706 w 322325"/>
                  <a:gd name="connsiteY1" fmla="*/ 79724 h 322326"/>
                  <a:gd name="connsiteX2" fmla="*/ 316706 w 322325"/>
                  <a:gd name="connsiteY2" fmla="*/ 106966 h 322326"/>
                  <a:gd name="connsiteX3" fmla="*/ 106966 w 322325"/>
                  <a:gd name="connsiteY3" fmla="*/ 316706 h 322326"/>
                  <a:gd name="connsiteX4" fmla="*/ 79724 w 322325"/>
                  <a:gd name="connsiteY4" fmla="*/ 316706 h 322326"/>
                  <a:gd name="connsiteX5" fmla="*/ 5620 w 322325"/>
                  <a:gd name="connsiteY5" fmla="*/ 242602 h 322326"/>
                  <a:gd name="connsiteX6" fmla="*/ 5620 w 322325"/>
                  <a:gd name="connsiteY6" fmla="*/ 215360 h 322326"/>
                  <a:gd name="connsiteX7" fmla="*/ 215360 w 322325"/>
                  <a:gd name="connsiteY7" fmla="*/ 5620 h 322326"/>
                  <a:gd name="connsiteX8" fmla="*/ 242602 w 322325"/>
                  <a:gd name="connsiteY8" fmla="*/ 5620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0" name="Freeform 349">
                <a:extLst>
                  <a:ext uri="{FF2B5EF4-FFF2-40B4-BE49-F238E27FC236}">
                    <a16:creationId xmlns:a16="http://schemas.microsoft.com/office/drawing/2014/main" id="{C9E9CA02-FBBF-5F47-99CE-6F6E000F6A1F}"/>
                  </a:ext>
                </a:extLst>
              </p:cNvPr>
              <p:cNvSpPr/>
              <p:nvPr/>
            </p:nvSpPr>
            <p:spPr>
              <a:xfrm>
                <a:off x="6594617" y="3313573"/>
                <a:ext cx="198786" cy="198786"/>
              </a:xfrm>
              <a:custGeom>
                <a:avLst/>
                <a:gdLst>
                  <a:gd name="connsiteX0" fmla="*/ 59611 w 198786"/>
                  <a:gd name="connsiteY0" fmla="*/ 193214 h 198786"/>
                  <a:gd name="connsiteX1" fmla="*/ 5572 w 198786"/>
                  <a:gd name="connsiteY1" fmla="*/ 139176 h 198786"/>
                  <a:gd name="connsiteX2" fmla="*/ 5572 w 198786"/>
                  <a:gd name="connsiteY2" fmla="*/ 112379 h 198786"/>
                  <a:gd name="connsiteX3" fmla="*/ 112379 w 198786"/>
                  <a:gd name="connsiteY3" fmla="*/ 5572 h 198786"/>
                  <a:gd name="connsiteX4" fmla="*/ 139176 w 198786"/>
                  <a:gd name="connsiteY4" fmla="*/ 5572 h 198786"/>
                  <a:gd name="connsiteX5" fmla="*/ 193214 w 198786"/>
                  <a:gd name="connsiteY5" fmla="*/ 59611 h 198786"/>
                  <a:gd name="connsiteX6" fmla="*/ 193214 w 198786"/>
                  <a:gd name="connsiteY6" fmla="*/ 86407 h 198786"/>
                  <a:gd name="connsiteX7" fmla="*/ 86408 w 198786"/>
                  <a:gd name="connsiteY7" fmla="*/ 193214 h 198786"/>
                  <a:gd name="connsiteX8" fmla="*/ 59611 w 198786"/>
                  <a:gd name="connsiteY8" fmla="*/ 193214 h 198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DACB96C9-57B2-BF49-9BCB-DC73BD7C82CE}"/>
                </a:ext>
              </a:extLst>
            </p:cNvPr>
            <p:cNvSpPr/>
            <p:nvPr/>
          </p:nvSpPr>
          <p:spPr>
            <a:xfrm>
              <a:off x="6014592" y="3090036"/>
              <a:ext cx="969899" cy="2683886"/>
            </a:xfrm>
            <a:custGeom>
              <a:avLst/>
              <a:gdLst>
                <a:gd name="connsiteX0" fmla="*/ 969899 w 969899"/>
                <a:gd name="connsiteY0" fmla="*/ 2511235 h 2683886"/>
                <a:gd name="connsiteX1" fmla="*/ 858584 w 969899"/>
                <a:gd name="connsiteY1" fmla="*/ 2683764 h 2683886"/>
                <a:gd name="connsiteX2" fmla="*/ 341694 w 969899"/>
                <a:gd name="connsiteY2" fmla="*/ 1262571 h 2683886"/>
                <a:gd name="connsiteX3" fmla="*/ 31623 w 969899"/>
                <a:gd name="connsiteY3" fmla="*/ 35687 h 2683886"/>
                <a:gd name="connsiteX4" fmla="*/ 0 w 969899"/>
                <a:gd name="connsiteY4" fmla="*/ 0 h 2683886"/>
                <a:gd name="connsiteX5" fmla="*/ 362077 w 969899"/>
                <a:gd name="connsiteY5" fmla="*/ 494411 h 2683886"/>
                <a:gd name="connsiteX6" fmla="*/ 430594 w 969899"/>
                <a:gd name="connsiteY6" fmla="*/ 1463294 h 2683886"/>
                <a:gd name="connsiteX7" fmla="*/ 613283 w 969899"/>
                <a:gd name="connsiteY7" fmla="*/ 2407222 h 2683886"/>
                <a:gd name="connsiteX8" fmla="*/ 798830 w 969899"/>
                <a:gd name="connsiteY8" fmla="*/ 2556764 h 2683886"/>
                <a:gd name="connsiteX9" fmla="*/ 969899 w 969899"/>
                <a:gd name="connsiteY9" fmla="*/ 2511235 h 268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77038A99-4A31-D041-8F33-FCA61C35DE0B}"/>
                </a:ext>
              </a:extLst>
            </p:cNvPr>
            <p:cNvSpPr/>
            <p:nvPr/>
          </p:nvSpPr>
          <p:spPr>
            <a:xfrm>
              <a:off x="7608633" y="3086607"/>
              <a:ext cx="972566" cy="2687252"/>
            </a:xfrm>
            <a:custGeom>
              <a:avLst/>
              <a:gdLst>
                <a:gd name="connsiteX0" fmla="*/ 609029 w 972566"/>
                <a:gd name="connsiteY0" fmla="*/ 894334 h 2687252"/>
                <a:gd name="connsiteX1" fmla="*/ 628079 w 972566"/>
                <a:gd name="connsiteY1" fmla="*/ 1266000 h 2687252"/>
                <a:gd name="connsiteX2" fmla="*/ 628904 w 972566"/>
                <a:gd name="connsiteY2" fmla="*/ 1580515 h 2687252"/>
                <a:gd name="connsiteX3" fmla="*/ 111252 w 972566"/>
                <a:gd name="connsiteY3" fmla="*/ 2687130 h 2687252"/>
                <a:gd name="connsiteX4" fmla="*/ 0 w 972566"/>
                <a:gd name="connsiteY4" fmla="*/ 2516124 h 2687252"/>
                <a:gd name="connsiteX5" fmla="*/ 169355 w 972566"/>
                <a:gd name="connsiteY5" fmla="*/ 2560066 h 2687252"/>
                <a:gd name="connsiteX6" fmla="*/ 354902 w 972566"/>
                <a:gd name="connsiteY6" fmla="*/ 2410524 h 2687252"/>
                <a:gd name="connsiteX7" fmla="*/ 537528 w 972566"/>
                <a:gd name="connsiteY7" fmla="*/ 1466596 h 2687252"/>
                <a:gd name="connsiteX8" fmla="*/ 606108 w 972566"/>
                <a:gd name="connsiteY8" fmla="*/ 497713 h 2687252"/>
                <a:gd name="connsiteX9" fmla="*/ 972566 w 972566"/>
                <a:gd name="connsiteY9" fmla="*/ 0 h 2687252"/>
                <a:gd name="connsiteX10" fmla="*/ 938149 w 972566"/>
                <a:gd name="connsiteY10" fmla="*/ 38989 h 2687252"/>
                <a:gd name="connsiteX11" fmla="*/ 609029 w 972566"/>
                <a:gd name="connsiteY11" fmla="*/ 894334 h 2687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A2F5D870-0396-1D41-97BA-4FDD947F3F9F}"/>
                </a:ext>
              </a:extLst>
            </p:cNvPr>
            <p:cNvSpPr/>
            <p:nvPr/>
          </p:nvSpPr>
          <p:spPr>
            <a:xfrm>
              <a:off x="6980310" y="3980243"/>
              <a:ext cx="632039" cy="559117"/>
            </a:xfrm>
            <a:custGeom>
              <a:avLst/>
              <a:gdLst>
                <a:gd name="connsiteX0" fmla="*/ 632006 w 632039"/>
                <a:gd name="connsiteY0" fmla="*/ 559117 h 559117"/>
                <a:gd name="connsiteX1" fmla="*/ 632006 w 632039"/>
                <a:gd name="connsiteY1" fmla="*/ 559117 h 559117"/>
                <a:gd name="connsiteX2" fmla="*/ 316221 w 632039"/>
                <a:gd name="connsiteY2" fmla="*/ 101473 h 559117"/>
                <a:gd name="connsiteX3" fmla="*/ 435 w 632039"/>
                <a:gd name="connsiteY3" fmla="*/ 559117 h 559117"/>
                <a:gd name="connsiteX4" fmla="*/ 308664 w 632039"/>
                <a:gd name="connsiteY4" fmla="*/ 0 h 559117"/>
                <a:gd name="connsiteX5" fmla="*/ 632006 w 632039"/>
                <a:gd name="connsiteY5" fmla="*/ 559117 h 5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769AF1F4-7080-1944-A66D-E1BEF12B7884}"/>
                </a:ext>
              </a:extLst>
            </p:cNvPr>
            <p:cNvSpPr/>
            <p:nvPr/>
          </p:nvSpPr>
          <p:spPr>
            <a:xfrm>
              <a:off x="8283915" y="2970783"/>
              <a:ext cx="109069" cy="209654"/>
            </a:xfrm>
            <a:custGeom>
              <a:avLst/>
              <a:gdLst>
                <a:gd name="connsiteX0" fmla="*/ 109070 w 109069"/>
                <a:gd name="connsiteY0" fmla="*/ 203962 h 209654"/>
                <a:gd name="connsiteX1" fmla="*/ 71605 w 109069"/>
                <a:gd name="connsiteY1" fmla="*/ 209169 h 209654"/>
                <a:gd name="connsiteX2" fmla="*/ 15153 w 109069"/>
                <a:gd name="connsiteY2" fmla="*/ 166561 h 209654"/>
                <a:gd name="connsiteX3" fmla="*/ 485 w 109069"/>
                <a:gd name="connsiteY3" fmla="*/ 61658 h 209654"/>
                <a:gd name="connsiteX4" fmla="*/ 43093 w 109069"/>
                <a:gd name="connsiteY4" fmla="*/ 5207 h 209654"/>
                <a:gd name="connsiteX5" fmla="*/ 80558 w 109069"/>
                <a:gd name="connsiteY5" fmla="*/ 0 h 209654"/>
                <a:gd name="connsiteX6" fmla="*/ 109070 w 109069"/>
                <a:gd name="connsiteY6" fmla="*/ 203962 h 20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3F4F6504-7775-7A4F-B15A-E47673AD50ED}"/>
                </a:ext>
              </a:extLst>
            </p:cNvPr>
            <p:cNvSpPr/>
            <p:nvPr/>
          </p:nvSpPr>
          <p:spPr>
            <a:xfrm>
              <a:off x="8357734" y="2856039"/>
              <a:ext cx="198572" cy="404058"/>
            </a:xfrm>
            <a:custGeom>
              <a:avLst/>
              <a:gdLst>
                <a:gd name="connsiteX0" fmla="*/ 198572 w 198572"/>
                <a:gd name="connsiteY0" fmla="*/ 268478 h 404058"/>
                <a:gd name="connsiteX1" fmla="*/ 198572 w 198572"/>
                <a:gd name="connsiteY1" fmla="*/ 268478 h 404058"/>
                <a:gd name="connsiteX2" fmla="*/ 198572 w 198572"/>
                <a:gd name="connsiteY2" fmla="*/ 268478 h 404058"/>
                <a:gd name="connsiteX3" fmla="*/ 187270 w 198572"/>
                <a:gd name="connsiteY3" fmla="*/ 277305 h 404058"/>
                <a:gd name="connsiteX4" fmla="*/ 168791 w 198572"/>
                <a:gd name="connsiteY4" fmla="*/ 323342 h 404058"/>
                <a:gd name="connsiteX5" fmla="*/ 172728 w 198572"/>
                <a:gd name="connsiteY5" fmla="*/ 385953 h 404058"/>
                <a:gd name="connsiteX6" fmla="*/ 151456 w 198572"/>
                <a:gd name="connsiteY6" fmla="*/ 377825 h 404058"/>
                <a:gd name="connsiteX7" fmla="*/ 143709 w 198572"/>
                <a:gd name="connsiteY7" fmla="*/ 392621 h 404058"/>
                <a:gd name="connsiteX8" fmla="*/ 144407 w 198572"/>
                <a:gd name="connsiteY8" fmla="*/ 396621 h 404058"/>
                <a:gd name="connsiteX9" fmla="*/ 94369 w 198572"/>
                <a:gd name="connsiteY9" fmla="*/ 403606 h 404058"/>
                <a:gd name="connsiteX10" fmla="*/ 41601 w 198572"/>
                <a:gd name="connsiteY10" fmla="*/ 363728 h 404058"/>
                <a:gd name="connsiteX11" fmla="*/ 453 w 198572"/>
                <a:gd name="connsiteY11" fmla="*/ 69596 h 404058"/>
                <a:gd name="connsiteX12" fmla="*/ 40331 w 198572"/>
                <a:gd name="connsiteY12" fmla="*/ 16828 h 404058"/>
                <a:gd name="connsiteX13" fmla="*/ 161108 w 198572"/>
                <a:gd name="connsiteY13" fmla="*/ 0 h 404058"/>
                <a:gd name="connsiteX14" fmla="*/ 198572 w 198572"/>
                <a:gd name="connsiteY14" fmla="*/ 268478 h 40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BE3E6799-DD08-5A4C-9AAB-92EC404F1C67}"/>
                </a:ext>
              </a:extLst>
            </p:cNvPr>
            <p:cNvSpPr/>
            <p:nvPr/>
          </p:nvSpPr>
          <p:spPr>
            <a:xfrm>
              <a:off x="8518097" y="2614697"/>
              <a:ext cx="1131840" cy="703431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F10268BE-B242-7E4D-ABEB-F5607F365B82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D56E581D-74D9-2142-96F1-3E220BF42CC0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2E8EC3BE-B2F5-B240-864E-1D9F8D1C0746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711D1950-FF50-6A4A-9AFE-79DCA15625F8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53D58AC7-E4C7-AE4D-AB4F-3CE6CFB4586B}"/>
                </a:ext>
              </a:extLst>
            </p:cNvPr>
            <p:cNvSpPr/>
            <p:nvPr/>
          </p:nvSpPr>
          <p:spPr>
            <a:xfrm>
              <a:off x="8501396" y="3118333"/>
              <a:ext cx="300910" cy="276828"/>
            </a:xfrm>
            <a:custGeom>
              <a:avLst/>
              <a:gdLst>
                <a:gd name="connsiteX0" fmla="*/ 300910 w 300910"/>
                <a:gd name="connsiteY0" fmla="*/ 201192 h 276828"/>
                <a:gd name="connsiteX1" fmla="*/ 244078 w 300910"/>
                <a:gd name="connsiteY1" fmla="*/ 259930 h 276828"/>
                <a:gd name="connsiteX2" fmla="*/ 239125 w 300910"/>
                <a:gd name="connsiteY2" fmla="*/ 262089 h 276828"/>
                <a:gd name="connsiteX3" fmla="*/ 106473 w 300910"/>
                <a:gd name="connsiteY3" fmla="*/ 265010 h 276828"/>
                <a:gd name="connsiteX4" fmla="*/ 46784 w 300910"/>
                <a:gd name="connsiteY4" fmla="*/ 214591 h 276828"/>
                <a:gd name="connsiteX5" fmla="*/ 6080 w 300910"/>
                <a:gd name="connsiteY5" fmla="*/ 147090 h 276828"/>
                <a:gd name="connsiteX6" fmla="*/ 746 w 300910"/>
                <a:gd name="connsiteY6" fmla="*/ 134454 h 276828"/>
                <a:gd name="connsiteX7" fmla="*/ 48 w 300910"/>
                <a:gd name="connsiteY7" fmla="*/ 130453 h 276828"/>
                <a:gd name="connsiteX8" fmla="*/ 7795 w 300910"/>
                <a:gd name="connsiteY8" fmla="*/ 115658 h 276828"/>
                <a:gd name="connsiteX9" fmla="*/ 29067 w 300910"/>
                <a:gd name="connsiteY9" fmla="*/ 123786 h 276828"/>
                <a:gd name="connsiteX10" fmla="*/ 25130 w 300910"/>
                <a:gd name="connsiteY10" fmla="*/ 61175 h 276828"/>
                <a:gd name="connsiteX11" fmla="*/ 43609 w 300910"/>
                <a:gd name="connsiteY11" fmla="*/ 15137 h 276828"/>
                <a:gd name="connsiteX12" fmla="*/ 54848 w 300910"/>
                <a:gd name="connsiteY12" fmla="*/ 6311 h 276828"/>
                <a:gd name="connsiteX13" fmla="*/ 54911 w 300910"/>
                <a:gd name="connsiteY13" fmla="*/ 6311 h 276828"/>
                <a:gd name="connsiteX14" fmla="*/ 54911 w 300910"/>
                <a:gd name="connsiteY14" fmla="*/ 6247 h 276828"/>
                <a:gd name="connsiteX15" fmla="*/ 89710 w 300910"/>
                <a:gd name="connsiteY15" fmla="*/ 1929 h 276828"/>
                <a:gd name="connsiteX16" fmla="*/ 123936 w 300910"/>
                <a:gd name="connsiteY16" fmla="*/ 33489 h 276828"/>
                <a:gd name="connsiteX17" fmla="*/ 298878 w 300910"/>
                <a:gd name="connsiteY17" fmla="*/ 199795 h 276828"/>
                <a:gd name="connsiteX18" fmla="*/ 300910 w 300910"/>
                <a:gd name="connsiteY18" fmla="*/ 201192 h 27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B514680D-505B-8347-9D59-02A4C1580212}"/>
                </a:ext>
              </a:extLst>
            </p:cNvPr>
            <p:cNvSpPr/>
            <p:nvPr/>
          </p:nvSpPr>
          <p:spPr>
            <a:xfrm>
              <a:off x="8745473" y="3288474"/>
              <a:ext cx="267081" cy="92226"/>
            </a:xfrm>
            <a:custGeom>
              <a:avLst/>
              <a:gdLst>
                <a:gd name="connsiteX0" fmla="*/ 267081 w 267081"/>
                <a:gd name="connsiteY0" fmla="*/ 0 h 92226"/>
                <a:gd name="connsiteX1" fmla="*/ 75120 w 267081"/>
                <a:gd name="connsiteY1" fmla="*/ 91249 h 92226"/>
                <a:gd name="connsiteX2" fmla="*/ 75057 w 267081"/>
                <a:gd name="connsiteY2" fmla="*/ 91249 h 92226"/>
                <a:gd name="connsiteX3" fmla="*/ 0 w 267081"/>
                <a:gd name="connsiteY3" fmla="*/ 89789 h 92226"/>
                <a:gd name="connsiteX4" fmla="*/ 56832 w 267081"/>
                <a:gd name="connsiteY4" fmla="*/ 31052 h 92226"/>
                <a:gd name="connsiteX5" fmla="*/ 54737 w 267081"/>
                <a:gd name="connsiteY5" fmla="*/ 29654 h 92226"/>
                <a:gd name="connsiteX6" fmla="*/ 118364 w 267081"/>
                <a:gd name="connsiteY6" fmla="*/ 20765 h 92226"/>
                <a:gd name="connsiteX7" fmla="*/ 267081 w 267081"/>
                <a:gd name="connsiteY7" fmla="*/ 0 h 92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A0B2A321-BEB2-8F48-85C8-7CA89525F568}"/>
                </a:ext>
              </a:extLst>
            </p:cNvPr>
            <p:cNvSpPr/>
            <p:nvPr/>
          </p:nvSpPr>
          <p:spPr>
            <a:xfrm>
              <a:off x="9086383" y="3287531"/>
              <a:ext cx="255803" cy="344202"/>
            </a:xfrm>
            <a:custGeom>
              <a:avLst/>
              <a:gdLst>
                <a:gd name="connsiteX0" fmla="*/ 232115 w 255803"/>
                <a:gd name="connsiteY0" fmla="*/ 344097 h 344202"/>
                <a:gd name="connsiteX1" fmla="*/ 215605 w 255803"/>
                <a:gd name="connsiteY1" fmla="*/ 344161 h 344202"/>
                <a:gd name="connsiteX2" fmla="*/ 142136 w 255803"/>
                <a:gd name="connsiteY2" fmla="*/ 335906 h 344202"/>
                <a:gd name="connsiteX3" fmla="*/ 83588 w 255803"/>
                <a:gd name="connsiteY3" fmla="*/ 311458 h 344202"/>
                <a:gd name="connsiteX4" fmla="*/ 23581 w 255803"/>
                <a:gd name="connsiteY4" fmla="*/ 246752 h 344202"/>
                <a:gd name="connsiteX5" fmla="*/ 22 w 255803"/>
                <a:gd name="connsiteY5" fmla="*/ 142167 h 344202"/>
                <a:gd name="connsiteX6" fmla="*/ 10944 w 255803"/>
                <a:gd name="connsiteY6" fmla="*/ 104258 h 344202"/>
                <a:gd name="connsiteX7" fmla="*/ 61808 w 255803"/>
                <a:gd name="connsiteY7" fmla="*/ 72444 h 344202"/>
                <a:gd name="connsiteX8" fmla="*/ 80159 w 255803"/>
                <a:gd name="connsiteY8" fmla="*/ 17009 h 344202"/>
                <a:gd name="connsiteX9" fmla="*/ 89367 w 255803"/>
                <a:gd name="connsiteY9" fmla="*/ 2022 h 344202"/>
                <a:gd name="connsiteX10" fmla="*/ 113750 w 255803"/>
                <a:gd name="connsiteY10" fmla="*/ 7420 h 344202"/>
                <a:gd name="connsiteX11" fmla="*/ 123593 w 255803"/>
                <a:gd name="connsiteY11" fmla="*/ 17199 h 344202"/>
                <a:gd name="connsiteX12" fmla="*/ 123593 w 255803"/>
                <a:gd name="connsiteY12" fmla="*/ 17263 h 344202"/>
                <a:gd name="connsiteX13" fmla="*/ 134007 w 255803"/>
                <a:gd name="connsiteY13" fmla="*/ 24819 h 344202"/>
                <a:gd name="connsiteX14" fmla="*/ 172806 w 255803"/>
                <a:gd name="connsiteY14" fmla="*/ 152009 h 344202"/>
                <a:gd name="connsiteX15" fmla="*/ 246402 w 255803"/>
                <a:gd name="connsiteY15" fmla="*/ 163059 h 344202"/>
                <a:gd name="connsiteX16" fmla="*/ 232115 w 255803"/>
                <a:gd name="connsiteY16" fmla="*/ 344097 h 34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3D557960-1B2F-984D-9DC6-B2FF3CC9BA80}"/>
                </a:ext>
              </a:extLst>
            </p:cNvPr>
            <p:cNvSpPr/>
            <p:nvPr/>
          </p:nvSpPr>
          <p:spPr>
            <a:xfrm>
              <a:off x="9361931" y="2504846"/>
              <a:ext cx="783491" cy="1189202"/>
            </a:xfrm>
            <a:custGeom>
              <a:avLst/>
              <a:gdLst>
                <a:gd name="connsiteX0" fmla="*/ 751460 w 783491"/>
                <a:gd name="connsiteY0" fmla="*/ 626593 h 1189202"/>
                <a:gd name="connsiteX1" fmla="*/ 740411 w 783491"/>
                <a:gd name="connsiteY1" fmla="*/ 657517 h 1189202"/>
                <a:gd name="connsiteX2" fmla="*/ 366776 w 783491"/>
                <a:gd name="connsiteY2" fmla="*/ 1063790 h 1189202"/>
                <a:gd name="connsiteX3" fmla="*/ 66104 w 783491"/>
                <a:gd name="connsiteY3" fmla="*/ 1189203 h 1189202"/>
                <a:gd name="connsiteX4" fmla="*/ 49086 w 783491"/>
                <a:gd name="connsiteY4" fmla="*/ 1122845 h 1189202"/>
                <a:gd name="connsiteX5" fmla="*/ 4763 w 783491"/>
                <a:gd name="connsiteY5" fmla="*/ 949998 h 1189202"/>
                <a:gd name="connsiteX6" fmla="*/ 0 w 783491"/>
                <a:gd name="connsiteY6" fmla="*/ 931393 h 1189202"/>
                <a:gd name="connsiteX7" fmla="*/ 288417 w 783491"/>
                <a:gd name="connsiteY7" fmla="*/ 820077 h 1189202"/>
                <a:gd name="connsiteX8" fmla="*/ 391732 w 783491"/>
                <a:gd name="connsiteY8" fmla="*/ 719811 h 1189202"/>
                <a:gd name="connsiteX9" fmla="*/ 370205 w 783491"/>
                <a:gd name="connsiteY9" fmla="*/ 249530 h 1189202"/>
                <a:gd name="connsiteX10" fmla="*/ 377317 w 783491"/>
                <a:gd name="connsiteY10" fmla="*/ 43663 h 1189202"/>
                <a:gd name="connsiteX11" fmla="*/ 464630 w 783491"/>
                <a:gd name="connsiteY11" fmla="*/ 38 h 1189202"/>
                <a:gd name="connsiteX12" fmla="*/ 576073 w 783491"/>
                <a:gd name="connsiteY12" fmla="*/ 43663 h 1189202"/>
                <a:gd name="connsiteX13" fmla="*/ 751460 w 783491"/>
                <a:gd name="connsiteY13" fmla="*/ 626593 h 1189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35E5C5B2-55E8-054D-B95E-C1AAD6543FD8}"/>
                </a:ext>
              </a:extLst>
            </p:cNvPr>
            <p:cNvSpPr/>
            <p:nvPr/>
          </p:nvSpPr>
          <p:spPr>
            <a:xfrm>
              <a:off x="9318497" y="3450590"/>
              <a:ext cx="92456" cy="181038"/>
            </a:xfrm>
            <a:custGeom>
              <a:avLst/>
              <a:gdLst>
                <a:gd name="connsiteX0" fmla="*/ 0 w 92456"/>
                <a:gd name="connsiteY0" fmla="*/ 181038 h 181038"/>
                <a:gd name="connsiteX1" fmla="*/ 14224 w 92456"/>
                <a:gd name="connsiteY1" fmla="*/ 0 h 181038"/>
                <a:gd name="connsiteX2" fmla="*/ 48133 w 92456"/>
                <a:gd name="connsiteY2" fmla="*/ 4318 h 181038"/>
                <a:gd name="connsiteX3" fmla="*/ 92456 w 92456"/>
                <a:gd name="connsiteY3" fmla="*/ 177165 h 181038"/>
                <a:gd name="connsiteX4" fmla="*/ 0 w 92456"/>
                <a:gd name="connsiteY4" fmla="*/ 181038 h 1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382F37C9-AEAE-7E40-A88F-93F516A3A520}"/>
                </a:ext>
              </a:extLst>
            </p:cNvPr>
            <p:cNvSpPr/>
            <p:nvPr/>
          </p:nvSpPr>
          <p:spPr>
            <a:xfrm>
              <a:off x="9514903" y="2366200"/>
              <a:ext cx="224790" cy="241807"/>
            </a:xfrm>
            <a:custGeom>
              <a:avLst/>
              <a:gdLst>
                <a:gd name="connsiteX0" fmla="*/ 224790 w 224790"/>
                <a:gd name="connsiteY0" fmla="*/ 102997 h 241807"/>
                <a:gd name="connsiteX1" fmla="*/ 62293 w 224790"/>
                <a:gd name="connsiteY1" fmla="*/ 241808 h 241807"/>
                <a:gd name="connsiteX2" fmla="*/ 0 w 224790"/>
                <a:gd name="connsiteY2" fmla="*/ 153035 h 241807"/>
                <a:gd name="connsiteX3" fmla="*/ 118999 w 224790"/>
                <a:gd name="connsiteY3" fmla="*/ 61214 h 241807"/>
                <a:gd name="connsiteX4" fmla="*/ 140653 w 224790"/>
                <a:gd name="connsiteY4" fmla="*/ 0 h 241807"/>
                <a:gd name="connsiteX5" fmla="*/ 224790 w 224790"/>
                <a:gd name="connsiteY5" fmla="*/ 102997 h 241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9A9E0E3A-4223-C948-B515-8A3B27C4376D}"/>
                </a:ext>
              </a:extLst>
            </p:cNvPr>
            <p:cNvSpPr/>
            <p:nvPr/>
          </p:nvSpPr>
          <p:spPr>
            <a:xfrm>
              <a:off x="9194355" y="3204210"/>
              <a:ext cx="455929" cy="250698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9A009EE9-2ABC-0E42-9133-A9C8BA3F6875}"/>
                </a:ext>
              </a:extLst>
            </p:cNvPr>
            <p:cNvSpPr/>
            <p:nvPr/>
          </p:nvSpPr>
          <p:spPr>
            <a:xfrm>
              <a:off x="9571839" y="2469260"/>
              <a:ext cx="255851" cy="855726"/>
            </a:xfrm>
            <a:custGeom>
              <a:avLst/>
              <a:gdLst>
                <a:gd name="connsiteX0" fmla="*/ 181824 w 255851"/>
                <a:gd name="connsiteY0" fmla="*/ 755460 h 855726"/>
                <a:gd name="connsiteX1" fmla="*/ 78509 w 255851"/>
                <a:gd name="connsiteY1" fmla="*/ 855726 h 855726"/>
                <a:gd name="connsiteX2" fmla="*/ 13104 w 255851"/>
                <a:gd name="connsiteY2" fmla="*/ 734949 h 855726"/>
                <a:gd name="connsiteX3" fmla="*/ 76985 w 255851"/>
                <a:gd name="connsiteY3" fmla="*/ 620141 h 855726"/>
                <a:gd name="connsiteX4" fmla="*/ 23772 w 255851"/>
                <a:gd name="connsiteY4" fmla="*/ 239459 h 855726"/>
                <a:gd name="connsiteX5" fmla="*/ 277 w 255851"/>
                <a:gd name="connsiteY5" fmla="*/ 185611 h 855726"/>
                <a:gd name="connsiteX6" fmla="*/ 5357 w 255851"/>
                <a:gd name="connsiteY6" fmla="*/ 138811 h 855726"/>
                <a:gd name="connsiteX7" fmla="*/ 167854 w 255851"/>
                <a:gd name="connsiteY7" fmla="*/ 0 h 855726"/>
                <a:gd name="connsiteX8" fmla="*/ 254722 w 255851"/>
                <a:gd name="connsiteY8" fmla="*/ 35687 h 855726"/>
                <a:gd name="connsiteX9" fmla="*/ 167409 w 255851"/>
                <a:gd name="connsiteY9" fmla="*/ 79312 h 855726"/>
                <a:gd name="connsiteX10" fmla="*/ 160297 w 255851"/>
                <a:gd name="connsiteY10" fmla="*/ 285179 h 855726"/>
                <a:gd name="connsiteX11" fmla="*/ 181824 w 255851"/>
                <a:gd name="connsiteY11" fmla="*/ 755460 h 85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D3BBDF31-125F-2341-AA9D-6C1543410F92}"/>
                </a:ext>
              </a:extLst>
            </p:cNvPr>
            <p:cNvSpPr/>
            <p:nvPr/>
          </p:nvSpPr>
          <p:spPr>
            <a:xfrm>
              <a:off x="8989821" y="2227516"/>
              <a:ext cx="1016" cy="2857"/>
            </a:xfrm>
            <a:custGeom>
              <a:avLst/>
              <a:gdLst>
                <a:gd name="connsiteX0" fmla="*/ 1016 w 1016"/>
                <a:gd name="connsiteY0" fmla="*/ 2857 h 2857"/>
                <a:gd name="connsiteX1" fmla="*/ 0 w 1016"/>
                <a:gd name="connsiteY1" fmla="*/ 0 h 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05E4BFD9-42C8-8E44-8C30-18372AF3823D}"/>
                </a:ext>
              </a:extLst>
            </p:cNvPr>
            <p:cNvSpPr/>
            <p:nvPr/>
          </p:nvSpPr>
          <p:spPr>
            <a:xfrm>
              <a:off x="9214231" y="2543936"/>
              <a:ext cx="171005" cy="107886"/>
            </a:xfrm>
            <a:custGeom>
              <a:avLst/>
              <a:gdLst>
                <a:gd name="connsiteX0" fmla="*/ 171005 w 171005"/>
                <a:gd name="connsiteY0" fmla="*/ 84011 h 107886"/>
                <a:gd name="connsiteX1" fmla="*/ 0 w 171005"/>
                <a:gd name="connsiteY1" fmla="*/ 107886 h 107886"/>
                <a:gd name="connsiteX2" fmla="*/ 137033 w 171005"/>
                <a:gd name="connsiteY2" fmla="*/ 0 h 107886"/>
                <a:gd name="connsiteX3" fmla="*/ 171005 w 171005"/>
                <a:gd name="connsiteY3" fmla="*/ 84011 h 107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07846E85-92E1-2A42-B427-FE47865AE5E9}"/>
                </a:ext>
              </a:extLst>
            </p:cNvPr>
            <p:cNvSpPr/>
            <p:nvPr/>
          </p:nvSpPr>
          <p:spPr>
            <a:xfrm>
              <a:off x="9016301" y="2288920"/>
              <a:ext cx="91884" cy="155765"/>
            </a:xfrm>
            <a:custGeom>
              <a:avLst/>
              <a:gdLst>
                <a:gd name="connsiteX0" fmla="*/ 91884 w 91884"/>
                <a:gd name="connsiteY0" fmla="*/ 128080 h 155765"/>
                <a:gd name="connsiteX1" fmla="*/ 30226 w 91884"/>
                <a:gd name="connsiteY1" fmla="*/ 155766 h 155765"/>
                <a:gd name="connsiteX2" fmla="*/ 0 w 91884"/>
                <a:gd name="connsiteY2" fmla="*/ 0 h 155765"/>
                <a:gd name="connsiteX3" fmla="*/ 91884 w 91884"/>
                <a:gd name="connsiteY3" fmla="*/ 128080 h 15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B5EFBD6F-1F41-FC4E-A993-FA5BB8A74F77}"/>
                </a:ext>
              </a:extLst>
            </p:cNvPr>
            <p:cNvSpPr/>
            <p:nvPr/>
          </p:nvSpPr>
          <p:spPr>
            <a:xfrm>
              <a:off x="8789995" y="1664840"/>
              <a:ext cx="780325" cy="612142"/>
            </a:xfrm>
            <a:custGeom>
              <a:avLst/>
              <a:gdLst>
                <a:gd name="connsiteX0" fmla="*/ 745672 w 780325"/>
                <a:gd name="connsiteY0" fmla="*/ 612142 h 612142"/>
                <a:gd name="connsiteX1" fmla="*/ 714367 w 780325"/>
                <a:gd name="connsiteY1" fmla="*/ 583440 h 612142"/>
                <a:gd name="connsiteX2" fmla="*/ 698492 w 780325"/>
                <a:gd name="connsiteY2" fmla="*/ 409704 h 612142"/>
                <a:gd name="connsiteX3" fmla="*/ 624832 w 780325"/>
                <a:gd name="connsiteY3" fmla="*/ 477713 h 612142"/>
                <a:gd name="connsiteX4" fmla="*/ 350956 w 780325"/>
                <a:gd name="connsiteY4" fmla="*/ 449392 h 612142"/>
                <a:gd name="connsiteX5" fmla="*/ 260278 w 780325"/>
                <a:gd name="connsiteY5" fmla="*/ 485841 h 612142"/>
                <a:gd name="connsiteX6" fmla="*/ 200842 w 780325"/>
                <a:gd name="connsiteY6" fmla="*/ 565597 h 612142"/>
                <a:gd name="connsiteX7" fmla="*/ 31742 w 780325"/>
                <a:gd name="connsiteY7" fmla="*/ 534355 h 612142"/>
                <a:gd name="connsiteX8" fmla="*/ 105401 w 780325"/>
                <a:gd name="connsiteY8" fmla="*/ 349252 h 612142"/>
                <a:gd name="connsiteX9" fmla="*/ 218749 w 780325"/>
                <a:gd name="connsiteY9" fmla="*/ 52707 h 612142"/>
                <a:gd name="connsiteX10" fmla="*/ 550663 w 780325"/>
                <a:gd name="connsiteY10" fmla="*/ 86743 h 612142"/>
                <a:gd name="connsiteX11" fmla="*/ 756975 w 780325"/>
                <a:gd name="connsiteY11" fmla="*/ 156593 h 612142"/>
                <a:gd name="connsiteX12" fmla="*/ 745672 w 780325"/>
                <a:gd name="connsiteY12" fmla="*/ 612142 h 61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CFA7E16C-C649-6D4D-9813-DAC5F647E107}"/>
                </a:ext>
              </a:extLst>
            </p:cNvPr>
            <p:cNvSpPr/>
            <p:nvPr/>
          </p:nvSpPr>
          <p:spPr>
            <a:xfrm>
              <a:off x="8990774" y="2067595"/>
              <a:ext cx="643191" cy="587339"/>
            </a:xfrm>
            <a:custGeom>
              <a:avLst/>
              <a:gdLst>
                <a:gd name="connsiteX0" fmla="*/ 643192 w 643191"/>
                <a:gd name="connsiteY0" fmla="*/ 359883 h 587339"/>
                <a:gd name="connsiteX1" fmla="*/ 643192 w 643191"/>
                <a:gd name="connsiteY1" fmla="*/ 359883 h 587339"/>
                <a:gd name="connsiteX2" fmla="*/ 621729 w 643191"/>
                <a:gd name="connsiteY2" fmla="*/ 327434 h 587339"/>
                <a:gd name="connsiteX3" fmla="*/ 602679 w 643191"/>
                <a:gd name="connsiteY3" fmla="*/ 298669 h 587339"/>
                <a:gd name="connsiteX4" fmla="*/ 571182 w 643191"/>
                <a:gd name="connsiteY4" fmla="*/ 251044 h 587339"/>
                <a:gd name="connsiteX5" fmla="*/ 544513 w 643191"/>
                <a:gd name="connsiteY5" fmla="*/ 210785 h 587339"/>
                <a:gd name="connsiteX6" fmla="*/ 544830 w 643191"/>
                <a:gd name="connsiteY6" fmla="*/ 209388 h 587339"/>
                <a:gd name="connsiteX7" fmla="*/ 513524 w 643191"/>
                <a:gd name="connsiteY7" fmla="*/ 180686 h 587339"/>
                <a:gd name="connsiteX8" fmla="*/ 497649 w 643191"/>
                <a:gd name="connsiteY8" fmla="*/ 6950 h 587339"/>
                <a:gd name="connsiteX9" fmla="*/ 423990 w 643191"/>
                <a:gd name="connsiteY9" fmla="*/ 74958 h 587339"/>
                <a:gd name="connsiteX10" fmla="*/ 150114 w 643191"/>
                <a:gd name="connsiteY10" fmla="*/ 46637 h 587339"/>
                <a:gd name="connsiteX11" fmla="*/ 59436 w 643191"/>
                <a:gd name="connsiteY11" fmla="*/ 83086 h 587339"/>
                <a:gd name="connsiteX12" fmla="*/ 0 w 643191"/>
                <a:gd name="connsiteY12" fmla="*/ 162842 h 587339"/>
                <a:gd name="connsiteX13" fmla="*/ 25400 w 643191"/>
                <a:gd name="connsiteY13" fmla="*/ 221389 h 587339"/>
                <a:gd name="connsiteX14" fmla="*/ 117348 w 643191"/>
                <a:gd name="connsiteY14" fmla="*/ 349469 h 587339"/>
                <a:gd name="connsiteX15" fmla="*/ 140716 w 643191"/>
                <a:gd name="connsiteY15" fmla="*/ 369598 h 587339"/>
                <a:gd name="connsiteX16" fmla="*/ 140780 w 643191"/>
                <a:gd name="connsiteY16" fmla="*/ 369535 h 587339"/>
                <a:gd name="connsiteX17" fmla="*/ 291973 w 643191"/>
                <a:gd name="connsiteY17" fmla="*/ 205260 h 587339"/>
                <a:gd name="connsiteX18" fmla="*/ 433451 w 643191"/>
                <a:gd name="connsiteY18" fmla="*/ 333721 h 587339"/>
                <a:gd name="connsiteX19" fmla="*/ 373952 w 643191"/>
                <a:gd name="connsiteY19" fmla="*/ 401729 h 587339"/>
                <a:gd name="connsiteX20" fmla="*/ 335597 w 643191"/>
                <a:gd name="connsiteY20" fmla="*/ 414112 h 587339"/>
                <a:gd name="connsiteX21" fmla="*/ 335344 w 643191"/>
                <a:gd name="connsiteY21" fmla="*/ 414175 h 587339"/>
                <a:gd name="connsiteX22" fmla="*/ 344742 w 643191"/>
                <a:gd name="connsiteY22" fmla="*/ 437353 h 587339"/>
                <a:gd name="connsiteX23" fmla="*/ 360553 w 643191"/>
                <a:gd name="connsiteY23" fmla="*/ 476405 h 587339"/>
                <a:gd name="connsiteX24" fmla="*/ 394526 w 643191"/>
                <a:gd name="connsiteY24" fmla="*/ 560416 h 587339"/>
                <a:gd name="connsiteX25" fmla="*/ 481774 w 643191"/>
                <a:gd name="connsiteY25" fmla="*/ 548224 h 587339"/>
                <a:gd name="connsiteX26" fmla="*/ 581406 w 643191"/>
                <a:gd name="connsiteY26" fmla="*/ 587340 h 587339"/>
                <a:gd name="connsiteX27" fmla="*/ 586486 w 643191"/>
                <a:gd name="connsiteY27" fmla="*/ 540540 h 587339"/>
                <a:gd name="connsiteX28" fmla="*/ 524193 w 643191"/>
                <a:gd name="connsiteY28" fmla="*/ 451767 h 587339"/>
                <a:gd name="connsiteX29" fmla="*/ 643192 w 643191"/>
                <a:gd name="connsiteY29" fmla="*/ 359883 h 587339"/>
                <a:gd name="connsiteX30" fmla="*/ 156718 w 643191"/>
                <a:gd name="connsiteY30" fmla="*/ 231676 h 587339"/>
                <a:gd name="connsiteX31" fmla="*/ 138303 w 643191"/>
                <a:gd name="connsiteY31" fmla="*/ 228374 h 587339"/>
                <a:gd name="connsiteX32" fmla="*/ 117666 w 643191"/>
                <a:gd name="connsiteY32" fmla="*/ 199037 h 587339"/>
                <a:gd name="connsiteX33" fmla="*/ 120904 w 643191"/>
                <a:gd name="connsiteY33" fmla="*/ 180622 h 587339"/>
                <a:gd name="connsiteX34" fmla="*/ 128460 w 643191"/>
                <a:gd name="connsiteY34" fmla="*/ 178209 h 587339"/>
                <a:gd name="connsiteX35" fmla="*/ 139319 w 643191"/>
                <a:gd name="connsiteY35" fmla="*/ 183797 h 587339"/>
                <a:gd name="connsiteX36" fmla="*/ 159893 w 643191"/>
                <a:gd name="connsiteY36" fmla="*/ 213198 h 587339"/>
                <a:gd name="connsiteX37" fmla="*/ 156718 w 643191"/>
                <a:gd name="connsiteY37" fmla="*/ 231676 h 58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BA4C8659-6668-FF48-9B13-AD37D8B53706}"/>
                </a:ext>
              </a:extLst>
            </p:cNvPr>
            <p:cNvSpPr/>
            <p:nvPr/>
          </p:nvSpPr>
          <p:spPr>
            <a:xfrm>
              <a:off x="9131490" y="2135377"/>
              <a:ext cx="375792" cy="352396"/>
            </a:xfrm>
            <a:custGeom>
              <a:avLst/>
              <a:gdLst>
                <a:gd name="connsiteX0" fmla="*/ 375793 w 375792"/>
                <a:gd name="connsiteY0" fmla="*/ 115507 h 352396"/>
                <a:gd name="connsiteX1" fmla="*/ 372872 w 375792"/>
                <a:gd name="connsiteY1" fmla="*/ 112839 h 352396"/>
                <a:gd name="connsiteX2" fmla="*/ 289623 w 375792"/>
                <a:gd name="connsiteY2" fmla="*/ 263017 h 352396"/>
                <a:gd name="connsiteX3" fmla="*/ 156337 w 375792"/>
                <a:gd name="connsiteY3" fmla="*/ 142049 h 352396"/>
                <a:gd name="connsiteX4" fmla="*/ 283273 w 375792"/>
                <a:gd name="connsiteY4" fmla="*/ 7176 h 352396"/>
                <a:gd name="connsiteX5" fmla="*/ 282511 w 375792"/>
                <a:gd name="connsiteY5" fmla="*/ 0 h 352396"/>
                <a:gd name="connsiteX6" fmla="*/ 152400 w 375792"/>
                <a:gd name="connsiteY6" fmla="*/ 138493 h 352396"/>
                <a:gd name="connsiteX7" fmla="*/ 151257 w 375792"/>
                <a:gd name="connsiteY7" fmla="*/ 137414 h 352396"/>
                <a:gd name="connsiteX8" fmla="*/ 64 w 375792"/>
                <a:gd name="connsiteY8" fmla="*/ 301689 h 352396"/>
                <a:gd name="connsiteX9" fmla="*/ 0 w 375792"/>
                <a:gd name="connsiteY9" fmla="*/ 301752 h 352396"/>
                <a:gd name="connsiteX10" fmla="*/ 194564 w 375792"/>
                <a:gd name="connsiteY10" fmla="*/ 346329 h 352396"/>
                <a:gd name="connsiteX11" fmla="*/ 233490 w 375792"/>
                <a:gd name="connsiteY11" fmla="*/ 334708 h 352396"/>
                <a:gd name="connsiteX12" fmla="*/ 233172 w 375792"/>
                <a:gd name="connsiteY12" fmla="*/ 333883 h 352396"/>
                <a:gd name="connsiteX13" fmla="*/ 291719 w 375792"/>
                <a:gd name="connsiteY13" fmla="*/ 267843 h 352396"/>
                <a:gd name="connsiteX14" fmla="*/ 292671 w 375792"/>
                <a:gd name="connsiteY14" fmla="*/ 268351 h 352396"/>
                <a:gd name="connsiteX15" fmla="*/ 375793 w 375792"/>
                <a:gd name="connsiteY15" fmla="*/ 115507 h 35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6FB5F4B5-19FA-2649-B7B1-42410BA692EB}"/>
                </a:ext>
              </a:extLst>
            </p:cNvPr>
            <p:cNvSpPr/>
            <p:nvPr/>
          </p:nvSpPr>
          <p:spPr>
            <a:xfrm>
              <a:off x="9106047" y="2245804"/>
              <a:ext cx="47061" cy="55856"/>
            </a:xfrm>
            <a:custGeom>
              <a:avLst/>
              <a:gdLst>
                <a:gd name="connsiteX0" fmla="*/ 41446 w 47061"/>
                <a:gd name="connsiteY0" fmla="*/ 53467 h 55856"/>
                <a:gd name="connsiteX1" fmla="*/ 23030 w 47061"/>
                <a:gd name="connsiteY1" fmla="*/ 50165 h 55856"/>
                <a:gd name="connsiteX2" fmla="*/ 2393 w 47061"/>
                <a:gd name="connsiteY2" fmla="*/ 20828 h 55856"/>
                <a:gd name="connsiteX3" fmla="*/ 5632 w 47061"/>
                <a:gd name="connsiteY3" fmla="*/ 2413 h 55856"/>
                <a:gd name="connsiteX4" fmla="*/ 13188 w 47061"/>
                <a:gd name="connsiteY4" fmla="*/ 0 h 55856"/>
                <a:gd name="connsiteX5" fmla="*/ 24047 w 47061"/>
                <a:gd name="connsiteY5" fmla="*/ 5588 h 55856"/>
                <a:gd name="connsiteX6" fmla="*/ 44621 w 47061"/>
                <a:gd name="connsiteY6" fmla="*/ 34988 h 55856"/>
                <a:gd name="connsiteX7" fmla="*/ 41446 w 47061"/>
                <a:gd name="connsiteY7" fmla="*/ 53467 h 55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489A8E83-47F4-CF4A-A88C-0A97F47B540A}"/>
                </a:ext>
              </a:extLst>
            </p:cNvPr>
            <p:cNvSpPr/>
            <p:nvPr/>
          </p:nvSpPr>
          <p:spPr>
            <a:xfrm>
              <a:off x="9301924" y="3568700"/>
              <a:ext cx="437335" cy="23991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AEA02947-BC1A-F043-BC9D-34148CCF0298}"/>
                </a:ext>
              </a:extLst>
            </p:cNvPr>
            <p:cNvSpPr/>
            <p:nvPr/>
          </p:nvSpPr>
          <p:spPr>
            <a:xfrm>
              <a:off x="9641522" y="3131439"/>
              <a:ext cx="814070" cy="1026721"/>
            </a:xfrm>
            <a:custGeom>
              <a:avLst/>
              <a:gdLst>
                <a:gd name="connsiteX0" fmla="*/ 475997 w 814070"/>
                <a:gd name="connsiteY0" fmla="*/ 20320 h 1026721"/>
                <a:gd name="connsiteX1" fmla="*/ 96457 w 814070"/>
                <a:gd name="connsiteY1" fmla="*/ 482727 h 1026721"/>
                <a:gd name="connsiteX2" fmla="*/ 79311 w 814070"/>
                <a:gd name="connsiteY2" fmla="*/ 546989 h 1026721"/>
                <a:gd name="connsiteX3" fmla="*/ 78422 w 814070"/>
                <a:gd name="connsiteY3" fmla="*/ 633222 h 1026721"/>
                <a:gd name="connsiteX4" fmla="*/ 0 w 814070"/>
                <a:gd name="connsiteY4" fmla="*/ 1005459 h 1026721"/>
                <a:gd name="connsiteX5" fmla="*/ 451803 w 814070"/>
                <a:gd name="connsiteY5" fmla="*/ 1008888 h 1026721"/>
                <a:gd name="connsiteX6" fmla="*/ 814070 w 814070"/>
                <a:gd name="connsiteY6" fmla="*/ 814705 h 1026721"/>
                <a:gd name="connsiteX7" fmla="*/ 475997 w 814070"/>
                <a:gd name="connsiteY7" fmla="*/ 20320 h 1026721"/>
                <a:gd name="connsiteX8" fmla="*/ 508509 w 814070"/>
                <a:gd name="connsiteY8" fmla="*/ 865759 h 1026721"/>
                <a:gd name="connsiteX9" fmla="*/ 393954 w 814070"/>
                <a:gd name="connsiteY9" fmla="*/ 903732 h 1026721"/>
                <a:gd name="connsiteX10" fmla="*/ 315659 w 814070"/>
                <a:gd name="connsiteY10" fmla="*/ 889571 h 1026721"/>
                <a:gd name="connsiteX11" fmla="*/ 279781 w 814070"/>
                <a:gd name="connsiteY11" fmla="*/ 805561 h 1026721"/>
                <a:gd name="connsiteX12" fmla="*/ 261112 w 814070"/>
                <a:gd name="connsiteY12" fmla="*/ 680212 h 1026721"/>
                <a:gd name="connsiteX13" fmla="*/ 249238 w 814070"/>
                <a:gd name="connsiteY13" fmla="*/ 599377 h 1026721"/>
                <a:gd name="connsiteX14" fmla="*/ 517906 w 814070"/>
                <a:gd name="connsiteY14" fmla="*/ 529400 h 1026721"/>
                <a:gd name="connsiteX15" fmla="*/ 529146 w 814070"/>
                <a:gd name="connsiteY15" fmla="*/ 605091 h 1026721"/>
                <a:gd name="connsiteX16" fmla="*/ 547370 w 814070"/>
                <a:gd name="connsiteY16" fmla="*/ 768286 h 1026721"/>
                <a:gd name="connsiteX17" fmla="*/ 508509 w 814070"/>
                <a:gd name="connsiteY17" fmla="*/ 865759 h 1026721"/>
                <a:gd name="connsiteX18" fmla="*/ 471869 w 814070"/>
                <a:gd name="connsiteY18" fmla="*/ 0 h 1026721"/>
                <a:gd name="connsiteX19" fmla="*/ 475997 w 814070"/>
                <a:gd name="connsiteY19" fmla="*/ 20320 h 1026721"/>
                <a:gd name="connsiteX20" fmla="*/ 471869 w 814070"/>
                <a:gd name="connsiteY20" fmla="*/ 0 h 1026721"/>
                <a:gd name="connsiteX21" fmla="*/ 471869 w 814070"/>
                <a:gd name="connsiteY21" fmla="*/ 0 h 1026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lnTo>
                    <a:pt x="471869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44CDAAB1-4BF7-9145-BDEF-BA0825D94219}"/>
                </a:ext>
              </a:extLst>
            </p:cNvPr>
            <p:cNvSpPr/>
            <p:nvPr/>
          </p:nvSpPr>
          <p:spPr>
            <a:xfrm>
              <a:off x="9720770" y="3678364"/>
              <a:ext cx="6350" cy="126"/>
            </a:xfrm>
            <a:custGeom>
              <a:avLst/>
              <a:gdLst>
                <a:gd name="connsiteX0" fmla="*/ 0 w 6350"/>
                <a:gd name="connsiteY0" fmla="*/ 127 h 126"/>
                <a:gd name="connsiteX1" fmla="*/ 0 w 6350"/>
                <a:gd name="connsiteY1" fmla="*/ 0 h 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D7965032-A2D6-1E4A-A2C2-61BEFEA6AD17}"/>
                </a:ext>
              </a:extLst>
            </p:cNvPr>
            <p:cNvSpPr/>
            <p:nvPr/>
          </p:nvSpPr>
          <p:spPr>
            <a:xfrm>
              <a:off x="9890759" y="3660965"/>
              <a:ext cx="279908" cy="152167"/>
            </a:xfrm>
            <a:custGeom>
              <a:avLst/>
              <a:gdLst>
                <a:gd name="connsiteX0" fmla="*/ 279909 w 279908"/>
                <a:gd name="connsiteY0" fmla="*/ 75692 h 152167"/>
                <a:gd name="connsiteX1" fmla="*/ 11874 w 279908"/>
                <a:gd name="connsiteY1" fmla="*/ 150813 h 152167"/>
                <a:gd name="connsiteX2" fmla="*/ 0 w 279908"/>
                <a:gd name="connsiteY2" fmla="*/ 69977 h 152167"/>
                <a:gd name="connsiteX3" fmla="*/ 268669 w 279908"/>
                <a:gd name="connsiteY3" fmla="*/ 0 h 152167"/>
                <a:gd name="connsiteX4" fmla="*/ 279909 w 279908"/>
                <a:gd name="connsiteY4" fmla="*/ 75692 h 15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86E60AEF-5D68-5540-A425-32B6EAAC344B}"/>
                </a:ext>
              </a:extLst>
            </p:cNvPr>
            <p:cNvSpPr/>
            <p:nvPr/>
          </p:nvSpPr>
          <p:spPr>
            <a:xfrm>
              <a:off x="9902634" y="3736594"/>
              <a:ext cx="286287" cy="299258"/>
            </a:xfrm>
            <a:custGeom>
              <a:avLst/>
              <a:gdLst>
                <a:gd name="connsiteX0" fmla="*/ 286259 w 286287"/>
                <a:gd name="connsiteY0" fmla="*/ 163259 h 299258"/>
                <a:gd name="connsiteX1" fmla="*/ 247397 w 286287"/>
                <a:gd name="connsiteY1" fmla="*/ 260667 h 299258"/>
                <a:gd name="connsiteX2" fmla="*/ 132842 w 286287"/>
                <a:gd name="connsiteY2" fmla="*/ 298640 h 299258"/>
                <a:gd name="connsiteX3" fmla="*/ 54547 w 286287"/>
                <a:gd name="connsiteY3" fmla="*/ 284480 h 299258"/>
                <a:gd name="connsiteX4" fmla="*/ 18669 w 286287"/>
                <a:gd name="connsiteY4" fmla="*/ 200470 h 299258"/>
                <a:gd name="connsiteX5" fmla="*/ 0 w 286287"/>
                <a:gd name="connsiteY5" fmla="*/ 75121 h 299258"/>
                <a:gd name="connsiteX6" fmla="*/ 268034 w 286287"/>
                <a:gd name="connsiteY6" fmla="*/ 0 h 299258"/>
                <a:gd name="connsiteX7" fmla="*/ 286259 w 286287"/>
                <a:gd name="connsiteY7" fmla="*/ 163259 h 29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5A710E83-265B-8D4B-B0C0-6EE9982CE81E}"/>
                </a:ext>
              </a:extLst>
            </p:cNvPr>
            <p:cNvSpPr/>
            <p:nvPr/>
          </p:nvSpPr>
          <p:spPr>
            <a:xfrm>
              <a:off x="9601771" y="3678491"/>
              <a:ext cx="119167" cy="86546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95448FAD-694B-4B4C-910B-4BFEAE8B9124}"/>
                </a:ext>
              </a:extLst>
            </p:cNvPr>
            <p:cNvSpPr/>
            <p:nvPr/>
          </p:nvSpPr>
          <p:spPr>
            <a:xfrm>
              <a:off x="9719881" y="3764724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EE5E8492-B5E4-E74F-9778-6FE1407E4A6F}"/>
                </a:ext>
              </a:extLst>
            </p:cNvPr>
            <p:cNvSpPr/>
            <p:nvPr/>
          </p:nvSpPr>
          <p:spPr>
            <a:xfrm>
              <a:off x="9275596" y="3750436"/>
              <a:ext cx="817665" cy="1922081"/>
            </a:xfrm>
            <a:custGeom>
              <a:avLst/>
              <a:gdLst>
                <a:gd name="connsiteX0" fmla="*/ 615164 w 817665"/>
                <a:gd name="connsiteY0" fmla="*/ 1871091 h 1922081"/>
                <a:gd name="connsiteX1" fmla="*/ 534265 w 817665"/>
                <a:gd name="connsiteY1" fmla="*/ 1909445 h 1922081"/>
                <a:gd name="connsiteX2" fmla="*/ 507531 w 817665"/>
                <a:gd name="connsiteY2" fmla="*/ 1922082 h 1922081"/>
                <a:gd name="connsiteX3" fmla="*/ 357 w 817665"/>
                <a:gd name="connsiteY3" fmla="*/ 942022 h 1922081"/>
                <a:gd name="connsiteX4" fmla="*/ 351702 w 817665"/>
                <a:gd name="connsiteY4" fmla="*/ 2286 h 1922081"/>
                <a:gd name="connsiteX5" fmla="*/ 351956 w 817665"/>
                <a:gd name="connsiteY5" fmla="*/ 0 h 1922081"/>
                <a:gd name="connsiteX6" fmla="*/ 444285 w 817665"/>
                <a:gd name="connsiteY6" fmla="*/ 14288 h 1922081"/>
                <a:gd name="connsiteX7" fmla="*/ 365863 w 817665"/>
                <a:gd name="connsiteY7" fmla="*/ 386524 h 1922081"/>
                <a:gd name="connsiteX8" fmla="*/ 817665 w 817665"/>
                <a:gd name="connsiteY8" fmla="*/ 389954 h 1922081"/>
                <a:gd name="connsiteX9" fmla="*/ 463653 w 817665"/>
                <a:gd name="connsiteY9" fmla="*/ 962152 h 1922081"/>
                <a:gd name="connsiteX10" fmla="*/ 615164 w 817665"/>
                <a:gd name="connsiteY10" fmla="*/ 1871091 h 1922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E599E2D6-C9A9-F44E-84C3-A13902CBA48E}"/>
                </a:ext>
              </a:extLst>
            </p:cNvPr>
            <p:cNvSpPr/>
            <p:nvPr/>
          </p:nvSpPr>
          <p:spPr>
            <a:xfrm>
              <a:off x="8809121" y="3740340"/>
              <a:ext cx="818494" cy="1858454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850B6375-4966-AD4D-A495-31DF3E7142EA}"/>
                </a:ext>
              </a:extLst>
            </p:cNvPr>
            <p:cNvSpPr/>
            <p:nvPr/>
          </p:nvSpPr>
          <p:spPr>
            <a:xfrm>
              <a:off x="9275953" y="4692396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3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5A04984C-7643-1148-9140-802710AA684B}"/>
                </a:ext>
              </a:extLst>
            </p:cNvPr>
            <p:cNvSpPr/>
            <p:nvPr/>
          </p:nvSpPr>
          <p:spPr>
            <a:xfrm>
              <a:off x="8921877" y="5598858"/>
              <a:ext cx="83057" cy="91334"/>
            </a:xfrm>
            <a:custGeom>
              <a:avLst/>
              <a:gdLst>
                <a:gd name="connsiteX0" fmla="*/ 83058 w 83057"/>
                <a:gd name="connsiteY0" fmla="*/ 0 h 91334"/>
                <a:gd name="connsiteX1" fmla="*/ 83058 w 83057"/>
                <a:gd name="connsiteY1" fmla="*/ 73723 h 91334"/>
                <a:gd name="connsiteX2" fmla="*/ 7556 w 83057"/>
                <a:gd name="connsiteY2" fmla="*/ 73723 h 91334"/>
                <a:gd name="connsiteX3" fmla="*/ 5588 w 83057"/>
                <a:gd name="connsiteY3" fmla="*/ 54673 h 91334"/>
                <a:gd name="connsiteX4" fmla="*/ 0 w 83057"/>
                <a:gd name="connsiteY4" fmla="*/ 63 h 91334"/>
                <a:gd name="connsiteX5" fmla="*/ 83058 w 83057"/>
                <a:gd name="connsiteY5" fmla="*/ 63 h 9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A5986754-3F01-0242-A2FE-EEF5F463CE0B}"/>
                </a:ext>
              </a:extLst>
            </p:cNvPr>
            <p:cNvSpPr/>
            <p:nvPr/>
          </p:nvSpPr>
          <p:spPr>
            <a:xfrm>
              <a:off x="8623490" y="5653404"/>
              <a:ext cx="427460" cy="166433"/>
            </a:xfrm>
            <a:custGeom>
              <a:avLst/>
              <a:gdLst>
                <a:gd name="connsiteX0" fmla="*/ 426847 w 427460"/>
                <a:gd name="connsiteY0" fmla="*/ 166434 h 166433"/>
                <a:gd name="connsiteX1" fmla="*/ 319151 w 427460"/>
                <a:gd name="connsiteY1" fmla="*/ 166434 h 166433"/>
                <a:gd name="connsiteX2" fmla="*/ 298386 w 427460"/>
                <a:gd name="connsiteY2" fmla="*/ 126746 h 166433"/>
                <a:gd name="connsiteX3" fmla="*/ 273876 w 427460"/>
                <a:gd name="connsiteY3" fmla="*/ 166434 h 166433"/>
                <a:gd name="connsiteX4" fmla="*/ 0 w 427460"/>
                <a:gd name="connsiteY4" fmla="*/ 166434 h 166433"/>
                <a:gd name="connsiteX5" fmla="*/ 0 w 427460"/>
                <a:gd name="connsiteY5" fmla="*/ 120460 h 166433"/>
                <a:gd name="connsiteX6" fmla="*/ 304038 w 427460"/>
                <a:gd name="connsiteY6" fmla="*/ 0 h 166433"/>
                <a:gd name="connsiteX7" fmla="*/ 306006 w 427460"/>
                <a:gd name="connsiteY7" fmla="*/ 19050 h 166433"/>
                <a:gd name="connsiteX8" fmla="*/ 381508 w 427460"/>
                <a:gd name="connsiteY8" fmla="*/ 19050 h 166433"/>
                <a:gd name="connsiteX9" fmla="*/ 426847 w 427460"/>
                <a:gd name="connsiteY9" fmla="*/ 166434 h 16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48FC9DA8-8978-3440-89B9-EFFC61575221}"/>
                </a:ext>
              </a:extLst>
            </p:cNvPr>
            <p:cNvSpPr/>
            <p:nvPr/>
          </p:nvSpPr>
          <p:spPr>
            <a:xfrm>
              <a:off x="9809860" y="5621591"/>
              <a:ext cx="131953" cy="107632"/>
            </a:xfrm>
            <a:custGeom>
              <a:avLst/>
              <a:gdLst>
                <a:gd name="connsiteX0" fmla="*/ 131953 w 131953"/>
                <a:gd name="connsiteY0" fmla="*/ 58484 h 107632"/>
                <a:gd name="connsiteX1" fmla="*/ 71501 w 131953"/>
                <a:gd name="connsiteY1" fmla="*/ 107633 h 107632"/>
                <a:gd name="connsiteX2" fmla="*/ 0 w 131953"/>
                <a:gd name="connsiteY2" fmla="*/ 38354 h 107632"/>
                <a:gd name="connsiteX3" fmla="*/ 80899 w 131953"/>
                <a:gd name="connsiteY3" fmla="*/ 0 h 107632"/>
                <a:gd name="connsiteX4" fmla="*/ 131953 w 131953"/>
                <a:gd name="connsiteY4" fmla="*/ 58484 h 10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64F3B991-0744-EA4C-B414-EC3D5B623149}"/>
                </a:ext>
              </a:extLst>
            </p:cNvPr>
            <p:cNvSpPr/>
            <p:nvPr/>
          </p:nvSpPr>
          <p:spPr>
            <a:xfrm>
              <a:off x="9741598" y="5674490"/>
              <a:ext cx="328676" cy="258695"/>
            </a:xfrm>
            <a:custGeom>
              <a:avLst/>
              <a:gdLst>
                <a:gd name="connsiteX0" fmla="*/ 287083 w 328676"/>
                <a:gd name="connsiteY0" fmla="*/ 115122 h 258695"/>
                <a:gd name="connsiteX1" fmla="*/ 241808 w 328676"/>
                <a:gd name="connsiteY1" fmla="*/ 99437 h 258695"/>
                <a:gd name="connsiteX2" fmla="*/ 256921 w 328676"/>
                <a:gd name="connsiteY2" fmla="*/ 145411 h 258695"/>
                <a:gd name="connsiteX3" fmla="*/ 181356 w 328676"/>
                <a:gd name="connsiteY3" fmla="*/ 258695 h 258695"/>
                <a:gd name="connsiteX4" fmla="*/ 0 w 328676"/>
                <a:gd name="connsiteY4" fmla="*/ 258695 h 258695"/>
                <a:gd name="connsiteX5" fmla="*/ 0 w 328676"/>
                <a:gd name="connsiteY5" fmla="*/ 213356 h 258695"/>
                <a:gd name="connsiteX6" fmla="*/ 109601 w 328676"/>
                <a:gd name="connsiteY6" fmla="*/ 188845 h 258695"/>
                <a:gd name="connsiteX7" fmla="*/ 139827 w 328676"/>
                <a:gd name="connsiteY7" fmla="*/ 54733 h 258695"/>
                <a:gd name="connsiteX8" fmla="*/ 200279 w 328676"/>
                <a:gd name="connsiteY8" fmla="*/ 5584 h 258695"/>
                <a:gd name="connsiteX9" fmla="*/ 328676 w 328676"/>
                <a:gd name="connsiteY9" fmla="*/ 62162 h 258695"/>
                <a:gd name="connsiteX10" fmla="*/ 287083 w 328676"/>
                <a:gd name="connsiteY10" fmla="*/ 115122 h 258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CEB03F58-508E-284B-9614-DCBB00FE9F3F}"/>
                </a:ext>
              </a:extLst>
            </p:cNvPr>
            <p:cNvSpPr/>
            <p:nvPr/>
          </p:nvSpPr>
          <p:spPr>
            <a:xfrm>
              <a:off x="9036367" y="3598926"/>
              <a:ext cx="315023" cy="344376"/>
            </a:xfrm>
            <a:custGeom>
              <a:avLst/>
              <a:gdLst>
                <a:gd name="connsiteX0" fmla="*/ 315023 w 315023"/>
                <a:gd name="connsiteY0" fmla="*/ 208852 h 344376"/>
                <a:gd name="connsiteX1" fmla="*/ 314896 w 315023"/>
                <a:gd name="connsiteY1" fmla="*/ 209677 h 344376"/>
                <a:gd name="connsiteX2" fmla="*/ 173038 w 315023"/>
                <a:gd name="connsiteY2" fmla="*/ 344107 h 344376"/>
                <a:gd name="connsiteX3" fmla="*/ 0 w 315023"/>
                <a:gd name="connsiteY3" fmla="*/ 256921 h 344376"/>
                <a:gd name="connsiteX4" fmla="*/ 133540 w 315023"/>
                <a:gd name="connsiteY4" fmla="*/ 0 h 344376"/>
                <a:gd name="connsiteX5" fmla="*/ 192088 w 315023"/>
                <a:gd name="connsiteY5" fmla="*/ 24447 h 344376"/>
                <a:gd name="connsiteX6" fmla="*/ 265557 w 315023"/>
                <a:gd name="connsiteY6" fmla="*/ 32702 h 344376"/>
                <a:gd name="connsiteX7" fmla="*/ 272605 w 315023"/>
                <a:gd name="connsiteY7" fmla="*/ 158369 h 344376"/>
                <a:gd name="connsiteX8" fmla="*/ 315023 w 315023"/>
                <a:gd name="connsiteY8" fmla="*/ 208852 h 344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5911D248-AE52-A44A-8278-B7E3963C09C3}"/>
                </a:ext>
              </a:extLst>
            </p:cNvPr>
            <p:cNvSpPr/>
            <p:nvPr/>
          </p:nvSpPr>
          <p:spPr>
            <a:xfrm>
              <a:off x="9169907" y="3598941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0F5D50AF-5550-4F4B-9637-9CD5549BCFBB}"/>
                </a:ext>
              </a:extLst>
            </p:cNvPr>
            <p:cNvSpPr/>
            <p:nvPr/>
          </p:nvSpPr>
          <p:spPr>
            <a:xfrm>
              <a:off x="9593516" y="2362566"/>
              <a:ext cx="62165" cy="64911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23D65F85-7120-5745-A15A-093670A1E2DC}"/>
                </a:ext>
              </a:extLst>
            </p:cNvPr>
            <p:cNvSpPr/>
            <p:nvPr/>
          </p:nvSpPr>
          <p:spPr>
            <a:xfrm>
              <a:off x="9326118" y="2318639"/>
              <a:ext cx="286384" cy="188212"/>
            </a:xfrm>
            <a:custGeom>
              <a:avLst/>
              <a:gdLst>
                <a:gd name="connsiteX0" fmla="*/ 0 w 286384"/>
                <a:gd name="connsiteY0" fmla="*/ 163068 h 188212"/>
                <a:gd name="connsiteX1" fmla="*/ 178244 w 286384"/>
                <a:gd name="connsiteY1" fmla="*/ 66675 h 188212"/>
                <a:gd name="connsiteX2" fmla="*/ 235902 w 286384"/>
                <a:gd name="connsiteY2" fmla="*/ 0 h 188212"/>
                <a:gd name="connsiteX3" fmla="*/ 286385 w 286384"/>
                <a:gd name="connsiteY3" fmla="*/ 76390 h 188212"/>
                <a:gd name="connsiteX4" fmla="*/ 9398 w 286384"/>
                <a:gd name="connsiteY4" fmla="*/ 186245 h 188212"/>
                <a:gd name="connsiteX5" fmla="*/ 0 w 286384"/>
                <a:gd name="connsiteY5" fmla="*/ 163068 h 188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131EBDEA-B2E6-8345-89B3-7AE3E39E517F}"/>
                </a:ext>
              </a:extLst>
            </p:cNvPr>
            <p:cNvSpPr/>
            <p:nvPr/>
          </p:nvSpPr>
          <p:spPr>
            <a:xfrm>
              <a:off x="7604176" y="3045038"/>
              <a:ext cx="176844" cy="254575"/>
            </a:xfrm>
            <a:custGeom>
              <a:avLst/>
              <a:gdLst>
                <a:gd name="connsiteX0" fmla="*/ 20205 w 176844"/>
                <a:gd name="connsiteY0" fmla="*/ 89893 h 254575"/>
                <a:gd name="connsiteX1" fmla="*/ 28587 w 176844"/>
                <a:gd name="connsiteY1" fmla="*/ 131994 h 254575"/>
                <a:gd name="connsiteX2" fmla="*/ 647 w 176844"/>
                <a:gd name="connsiteY2" fmla="*/ 212829 h 254575"/>
                <a:gd name="connsiteX3" fmla="*/ 29413 w 176844"/>
                <a:gd name="connsiteY3" fmla="*/ 244960 h 254575"/>
                <a:gd name="connsiteX4" fmla="*/ 73228 w 176844"/>
                <a:gd name="connsiteY4" fmla="*/ 253533 h 254575"/>
                <a:gd name="connsiteX5" fmla="*/ 113360 w 176844"/>
                <a:gd name="connsiteY5" fmla="*/ 251691 h 254575"/>
                <a:gd name="connsiteX6" fmla="*/ 139205 w 176844"/>
                <a:gd name="connsiteY6" fmla="*/ 223624 h 254575"/>
                <a:gd name="connsiteX7" fmla="*/ 137363 w 176844"/>
                <a:gd name="connsiteY7" fmla="*/ 183556 h 254575"/>
                <a:gd name="connsiteX8" fmla="*/ 176733 w 176844"/>
                <a:gd name="connsiteY8" fmla="*/ 150599 h 254575"/>
                <a:gd name="connsiteX9" fmla="*/ 141491 w 176844"/>
                <a:gd name="connsiteY9" fmla="*/ 109007 h 254575"/>
                <a:gd name="connsiteX10" fmla="*/ 152540 w 176844"/>
                <a:gd name="connsiteY10" fmla="*/ 72939 h 254575"/>
                <a:gd name="connsiteX11" fmla="*/ 142189 w 176844"/>
                <a:gd name="connsiteY11" fmla="*/ 15154 h 254575"/>
                <a:gd name="connsiteX12" fmla="*/ 71450 w 176844"/>
                <a:gd name="connsiteY12" fmla="*/ 5883 h 254575"/>
                <a:gd name="connsiteX13" fmla="*/ 20205 w 176844"/>
                <a:gd name="connsiteY13" fmla="*/ 89893 h 25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8C0974F4-A6DA-484B-B9B3-9EE97032D858}"/>
                </a:ext>
              </a:extLst>
            </p:cNvPr>
            <p:cNvSpPr/>
            <p:nvPr/>
          </p:nvSpPr>
          <p:spPr>
            <a:xfrm>
              <a:off x="9728707" y="3131375"/>
              <a:ext cx="388811" cy="482790"/>
            </a:xfrm>
            <a:custGeom>
              <a:avLst/>
              <a:gdLst>
                <a:gd name="connsiteX0" fmla="*/ 388811 w 388811"/>
                <a:gd name="connsiteY0" fmla="*/ 20383 h 482790"/>
                <a:gd name="connsiteX1" fmla="*/ 9272 w 388811"/>
                <a:gd name="connsiteY1" fmla="*/ 482790 h 482790"/>
                <a:gd name="connsiteX2" fmla="*/ 0 w 388811"/>
                <a:gd name="connsiteY2" fmla="*/ 437197 h 482790"/>
                <a:gd name="connsiteX3" fmla="*/ 373635 w 388811"/>
                <a:gd name="connsiteY3" fmla="*/ 30924 h 482790"/>
                <a:gd name="connsiteX4" fmla="*/ 384684 w 388811"/>
                <a:gd name="connsiteY4" fmla="*/ 0 h 482790"/>
                <a:gd name="connsiteX5" fmla="*/ 388811 w 388811"/>
                <a:gd name="connsiteY5" fmla="*/ 20383 h 482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EA374C03-42D8-914A-975E-757388CB3C3B}"/>
                </a:ext>
              </a:extLst>
            </p:cNvPr>
            <p:cNvSpPr/>
            <p:nvPr/>
          </p:nvSpPr>
          <p:spPr>
            <a:xfrm>
              <a:off x="9728707" y="3568636"/>
              <a:ext cx="9271" cy="45592"/>
            </a:xfrm>
            <a:custGeom>
              <a:avLst/>
              <a:gdLst>
                <a:gd name="connsiteX0" fmla="*/ 9272 w 9271"/>
                <a:gd name="connsiteY0" fmla="*/ 45593 h 45592"/>
                <a:gd name="connsiteX1" fmla="*/ 0 w 9271"/>
                <a:gd name="connsiteY1" fmla="*/ 0 h 45592"/>
                <a:gd name="connsiteX2" fmla="*/ 9272 w 9271"/>
                <a:gd name="connsiteY2" fmla="*/ 45593 h 4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528D5FDA-560B-7C43-9A4B-97501340DC08}"/>
                </a:ext>
              </a:extLst>
            </p:cNvPr>
            <p:cNvSpPr/>
            <p:nvPr/>
          </p:nvSpPr>
          <p:spPr>
            <a:xfrm>
              <a:off x="8820594" y="3288474"/>
              <a:ext cx="191961" cy="91249"/>
            </a:xfrm>
            <a:custGeom>
              <a:avLst/>
              <a:gdLst>
                <a:gd name="connsiteX0" fmla="*/ 191961 w 191961"/>
                <a:gd name="connsiteY0" fmla="*/ 0 h 91249"/>
                <a:gd name="connsiteX1" fmla="*/ 0 w 191961"/>
                <a:gd name="connsiteY1" fmla="*/ 91249 h 91249"/>
                <a:gd name="connsiteX2" fmla="*/ 43307 w 191961"/>
                <a:gd name="connsiteY2" fmla="*/ 20765 h 91249"/>
                <a:gd name="connsiteX3" fmla="*/ 191961 w 191961"/>
                <a:gd name="connsiteY3" fmla="*/ 0 h 9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922A3907-CB48-4D46-9934-AE4E1DF1F720}"/>
                </a:ext>
              </a:extLst>
            </p:cNvPr>
            <p:cNvSpPr/>
            <p:nvPr/>
          </p:nvSpPr>
          <p:spPr>
            <a:xfrm>
              <a:off x="8095797" y="3980941"/>
              <a:ext cx="144405" cy="690053"/>
            </a:xfrm>
            <a:custGeom>
              <a:avLst/>
              <a:gdLst>
                <a:gd name="connsiteX0" fmla="*/ 141740 w 144405"/>
                <a:gd name="connsiteY0" fmla="*/ 686245 h 690053"/>
                <a:gd name="connsiteX1" fmla="*/ 102434 w 144405"/>
                <a:gd name="connsiteY1" fmla="*/ 689229 h 690053"/>
                <a:gd name="connsiteX2" fmla="*/ 960 w 144405"/>
                <a:gd name="connsiteY2" fmla="*/ 566039 h 690053"/>
                <a:gd name="connsiteX3" fmla="*/ 34425 w 144405"/>
                <a:gd name="connsiteY3" fmla="*/ 398526 h 690053"/>
                <a:gd name="connsiteX4" fmla="*/ 65413 w 144405"/>
                <a:gd name="connsiteY4" fmla="*/ 230759 h 690053"/>
                <a:gd name="connsiteX5" fmla="*/ 42553 w 144405"/>
                <a:gd name="connsiteY5" fmla="*/ 102235 h 690053"/>
                <a:gd name="connsiteX6" fmla="*/ 115896 w 144405"/>
                <a:gd name="connsiteY6" fmla="*/ 2667 h 690053"/>
                <a:gd name="connsiteX7" fmla="*/ 121928 w 144405"/>
                <a:gd name="connsiteY7" fmla="*/ 0 h 690053"/>
                <a:gd name="connsiteX8" fmla="*/ 140978 w 144405"/>
                <a:gd name="connsiteY8" fmla="*/ 371666 h 690053"/>
                <a:gd name="connsiteX9" fmla="*/ 141740 w 144405"/>
                <a:gd name="connsiteY9" fmla="*/ 686245 h 69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0FA8A320-F0BD-AE41-880F-D253E04FDA1C}"/>
                </a:ext>
              </a:extLst>
            </p:cNvPr>
            <p:cNvSpPr/>
            <p:nvPr/>
          </p:nvSpPr>
          <p:spPr>
            <a:xfrm>
              <a:off x="7968684" y="4937612"/>
              <a:ext cx="163965" cy="176111"/>
            </a:xfrm>
            <a:custGeom>
              <a:avLst/>
              <a:gdLst>
                <a:gd name="connsiteX0" fmla="*/ 565 w 163965"/>
                <a:gd name="connsiteY0" fmla="*/ 112796 h 176111"/>
                <a:gd name="connsiteX1" fmla="*/ 69399 w 163965"/>
                <a:gd name="connsiteY1" fmla="*/ 175852 h 176111"/>
                <a:gd name="connsiteX2" fmla="*/ 152458 w 163965"/>
                <a:gd name="connsiteY2" fmla="*/ 129052 h 176111"/>
                <a:gd name="connsiteX3" fmla="*/ 152076 w 163965"/>
                <a:gd name="connsiteY3" fmla="*/ 32024 h 176111"/>
                <a:gd name="connsiteX4" fmla="*/ 114230 w 163965"/>
                <a:gd name="connsiteY4" fmla="*/ 211 h 176111"/>
                <a:gd name="connsiteX5" fmla="*/ 81337 w 163965"/>
                <a:gd name="connsiteY5" fmla="*/ 11577 h 176111"/>
                <a:gd name="connsiteX6" fmla="*/ 57397 w 163965"/>
                <a:gd name="connsiteY6" fmla="*/ 35961 h 176111"/>
                <a:gd name="connsiteX7" fmla="*/ 29077 w 163965"/>
                <a:gd name="connsiteY7" fmla="*/ 48788 h 176111"/>
                <a:gd name="connsiteX8" fmla="*/ 565 w 163965"/>
                <a:gd name="connsiteY8" fmla="*/ 112796 h 176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613DE9FD-31D4-FE4F-913F-41D637BEDAFD}"/>
                </a:ext>
              </a:extLst>
            </p:cNvPr>
            <p:cNvSpPr/>
            <p:nvPr/>
          </p:nvSpPr>
          <p:spPr>
            <a:xfrm>
              <a:off x="7683924" y="3061652"/>
              <a:ext cx="611080" cy="129559"/>
            </a:xfrm>
            <a:custGeom>
              <a:avLst/>
              <a:gdLst>
                <a:gd name="connsiteX0" fmla="*/ 611081 w 611080"/>
                <a:gd name="connsiteY0" fmla="*/ 46736 h 129559"/>
                <a:gd name="connsiteX1" fmla="*/ 19324 w 611080"/>
                <a:gd name="connsiteY1" fmla="*/ 129413 h 129559"/>
                <a:gd name="connsiteX2" fmla="*/ 2560 w 611080"/>
                <a:gd name="connsiteY2" fmla="*/ 116777 h 129559"/>
                <a:gd name="connsiteX3" fmla="*/ 147 w 611080"/>
                <a:gd name="connsiteY3" fmla="*/ 99441 h 129559"/>
                <a:gd name="connsiteX4" fmla="*/ 12783 w 611080"/>
                <a:gd name="connsiteY4" fmla="*/ 82677 h 129559"/>
                <a:gd name="connsiteX5" fmla="*/ 604540 w 611080"/>
                <a:gd name="connsiteY5" fmla="*/ 0 h 129559"/>
                <a:gd name="connsiteX6" fmla="*/ 611081 w 611080"/>
                <a:gd name="connsiteY6" fmla="*/ 46736 h 12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41056FA5-307F-9F44-BA45-E24B593E83C5}"/>
                </a:ext>
              </a:extLst>
            </p:cNvPr>
            <p:cNvSpPr/>
            <p:nvPr/>
          </p:nvSpPr>
          <p:spPr>
            <a:xfrm>
              <a:off x="9787255" y="1842007"/>
              <a:ext cx="309117" cy="309054"/>
            </a:xfrm>
            <a:custGeom>
              <a:avLst/>
              <a:gdLst>
                <a:gd name="connsiteX0" fmla="*/ 10287 w 309117"/>
                <a:gd name="connsiteY0" fmla="*/ 109030 h 309054"/>
                <a:gd name="connsiteX1" fmla="*/ 98361 w 309117"/>
                <a:gd name="connsiteY1" fmla="*/ 109030 h 309054"/>
                <a:gd name="connsiteX2" fmla="*/ 108585 w 309117"/>
                <a:gd name="connsiteY2" fmla="*/ 98806 h 309054"/>
                <a:gd name="connsiteX3" fmla="*/ 108585 w 309117"/>
                <a:gd name="connsiteY3" fmla="*/ 10224 h 309054"/>
                <a:gd name="connsiteX4" fmla="*/ 118808 w 309117"/>
                <a:gd name="connsiteY4" fmla="*/ 0 h 309054"/>
                <a:gd name="connsiteX5" fmla="*/ 189864 w 309117"/>
                <a:gd name="connsiteY5" fmla="*/ 0 h 309054"/>
                <a:gd name="connsiteX6" fmla="*/ 200089 w 309117"/>
                <a:gd name="connsiteY6" fmla="*/ 10224 h 309054"/>
                <a:gd name="connsiteX7" fmla="*/ 200089 w 309117"/>
                <a:gd name="connsiteY7" fmla="*/ 98806 h 309054"/>
                <a:gd name="connsiteX8" fmla="*/ 210312 w 309117"/>
                <a:gd name="connsiteY8" fmla="*/ 109030 h 309054"/>
                <a:gd name="connsiteX9" fmla="*/ 298894 w 309117"/>
                <a:gd name="connsiteY9" fmla="*/ 109030 h 309054"/>
                <a:gd name="connsiteX10" fmla="*/ 309118 w 309117"/>
                <a:gd name="connsiteY10" fmla="*/ 119253 h 309054"/>
                <a:gd name="connsiteX11" fmla="*/ 309118 w 309117"/>
                <a:gd name="connsiteY11" fmla="*/ 190310 h 309054"/>
                <a:gd name="connsiteX12" fmla="*/ 298894 w 309117"/>
                <a:gd name="connsiteY12" fmla="*/ 200533 h 309054"/>
                <a:gd name="connsiteX13" fmla="*/ 210312 w 309117"/>
                <a:gd name="connsiteY13" fmla="*/ 200533 h 309054"/>
                <a:gd name="connsiteX14" fmla="*/ 200089 w 309117"/>
                <a:gd name="connsiteY14" fmla="*/ 210757 h 309054"/>
                <a:gd name="connsiteX15" fmla="*/ 200089 w 309117"/>
                <a:gd name="connsiteY15" fmla="*/ 298831 h 309054"/>
                <a:gd name="connsiteX16" fmla="*/ 189864 w 309117"/>
                <a:gd name="connsiteY16" fmla="*/ 309055 h 309054"/>
                <a:gd name="connsiteX17" fmla="*/ 118745 w 309117"/>
                <a:gd name="connsiteY17" fmla="*/ 309055 h 309054"/>
                <a:gd name="connsiteX18" fmla="*/ 108521 w 309117"/>
                <a:gd name="connsiteY18" fmla="*/ 298831 h 309054"/>
                <a:gd name="connsiteX19" fmla="*/ 108521 w 309117"/>
                <a:gd name="connsiteY19" fmla="*/ 210757 h 309054"/>
                <a:gd name="connsiteX20" fmla="*/ 98298 w 309117"/>
                <a:gd name="connsiteY20" fmla="*/ 200533 h 309054"/>
                <a:gd name="connsiteX21" fmla="*/ 10223 w 309117"/>
                <a:gd name="connsiteY21" fmla="*/ 200533 h 309054"/>
                <a:gd name="connsiteX22" fmla="*/ 0 w 309117"/>
                <a:gd name="connsiteY22" fmla="*/ 190310 h 309054"/>
                <a:gd name="connsiteX23" fmla="*/ 0 w 309117"/>
                <a:gd name="connsiteY23" fmla="*/ 119253 h 309054"/>
                <a:gd name="connsiteX24" fmla="*/ 10287 w 309117"/>
                <a:gd name="connsiteY24" fmla="*/ 109030 h 30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C8465EB-867A-184D-A102-51256D018F79}"/>
                </a:ext>
              </a:extLst>
            </p:cNvPr>
            <p:cNvSpPr/>
            <p:nvPr/>
          </p:nvSpPr>
          <p:spPr>
            <a:xfrm>
              <a:off x="10034460" y="1183322"/>
              <a:ext cx="600519" cy="600519"/>
            </a:xfrm>
            <a:custGeom>
              <a:avLst/>
              <a:gdLst>
                <a:gd name="connsiteX0" fmla="*/ 19812 w 600519"/>
                <a:gd name="connsiteY0" fmla="*/ 211899 h 600519"/>
                <a:gd name="connsiteX1" fmla="*/ 191009 w 600519"/>
                <a:gd name="connsiteY1" fmla="*/ 211899 h 600519"/>
                <a:gd name="connsiteX2" fmla="*/ 210820 w 600519"/>
                <a:gd name="connsiteY2" fmla="*/ 192088 h 600519"/>
                <a:gd name="connsiteX3" fmla="*/ 210820 w 600519"/>
                <a:gd name="connsiteY3" fmla="*/ 19812 h 600519"/>
                <a:gd name="connsiteX4" fmla="*/ 230632 w 600519"/>
                <a:gd name="connsiteY4" fmla="*/ 0 h 600519"/>
                <a:gd name="connsiteX5" fmla="*/ 368809 w 600519"/>
                <a:gd name="connsiteY5" fmla="*/ 0 h 600519"/>
                <a:gd name="connsiteX6" fmla="*/ 388620 w 600519"/>
                <a:gd name="connsiteY6" fmla="*/ 19812 h 600519"/>
                <a:gd name="connsiteX7" fmla="*/ 388620 w 600519"/>
                <a:gd name="connsiteY7" fmla="*/ 192088 h 600519"/>
                <a:gd name="connsiteX8" fmla="*/ 408432 w 600519"/>
                <a:gd name="connsiteY8" fmla="*/ 211899 h 600519"/>
                <a:gd name="connsiteX9" fmla="*/ 580708 w 600519"/>
                <a:gd name="connsiteY9" fmla="*/ 211899 h 600519"/>
                <a:gd name="connsiteX10" fmla="*/ 600520 w 600519"/>
                <a:gd name="connsiteY10" fmla="*/ 231711 h 600519"/>
                <a:gd name="connsiteX11" fmla="*/ 600520 w 600519"/>
                <a:gd name="connsiteY11" fmla="*/ 369888 h 600519"/>
                <a:gd name="connsiteX12" fmla="*/ 580708 w 600519"/>
                <a:gd name="connsiteY12" fmla="*/ 389699 h 600519"/>
                <a:gd name="connsiteX13" fmla="*/ 408432 w 600519"/>
                <a:gd name="connsiteY13" fmla="*/ 389699 h 600519"/>
                <a:gd name="connsiteX14" fmla="*/ 388620 w 600519"/>
                <a:gd name="connsiteY14" fmla="*/ 409511 h 600519"/>
                <a:gd name="connsiteX15" fmla="*/ 388620 w 600519"/>
                <a:gd name="connsiteY15" fmla="*/ 580707 h 600519"/>
                <a:gd name="connsiteX16" fmla="*/ 368809 w 600519"/>
                <a:gd name="connsiteY16" fmla="*/ 600520 h 600519"/>
                <a:gd name="connsiteX17" fmla="*/ 230632 w 600519"/>
                <a:gd name="connsiteY17" fmla="*/ 600520 h 600519"/>
                <a:gd name="connsiteX18" fmla="*/ 210820 w 600519"/>
                <a:gd name="connsiteY18" fmla="*/ 580707 h 600519"/>
                <a:gd name="connsiteX19" fmla="*/ 210820 w 600519"/>
                <a:gd name="connsiteY19" fmla="*/ 409511 h 600519"/>
                <a:gd name="connsiteX20" fmla="*/ 191009 w 600519"/>
                <a:gd name="connsiteY20" fmla="*/ 389699 h 600519"/>
                <a:gd name="connsiteX21" fmla="*/ 19812 w 600519"/>
                <a:gd name="connsiteY21" fmla="*/ 389699 h 600519"/>
                <a:gd name="connsiteX22" fmla="*/ 0 w 600519"/>
                <a:gd name="connsiteY22" fmla="*/ 369888 h 600519"/>
                <a:gd name="connsiteX23" fmla="*/ 0 w 600519"/>
                <a:gd name="connsiteY23" fmla="*/ 231711 h 600519"/>
                <a:gd name="connsiteX24" fmla="*/ 19812 w 600519"/>
                <a:gd name="connsiteY24" fmla="*/ 211899 h 60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4FB0B204-75BC-514D-A159-D83903629C8F}"/>
              </a:ext>
            </a:extLst>
          </p:cNvPr>
          <p:cNvSpPr/>
          <p:nvPr/>
        </p:nvSpPr>
        <p:spPr bwMode="auto">
          <a:xfrm>
            <a:off x="1403380" y="4371182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8B108F7E-CC5F-584B-8960-53EBFBD3BD47}"/>
              </a:ext>
            </a:extLst>
          </p:cNvPr>
          <p:cNvSpPr/>
          <p:nvPr/>
        </p:nvSpPr>
        <p:spPr bwMode="auto">
          <a:xfrm>
            <a:off x="876603" y="437118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67BCC5C2-0739-4A4C-9AC0-7CBD7C1B4E16}"/>
              </a:ext>
            </a:extLst>
          </p:cNvPr>
          <p:cNvSpPr txBox="1"/>
          <p:nvPr/>
        </p:nvSpPr>
        <p:spPr>
          <a:xfrm>
            <a:off x="1551838" y="4463397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D90662E0-6122-F447-A208-CAA2284FF3A9}"/>
              </a:ext>
            </a:extLst>
          </p:cNvPr>
          <p:cNvSpPr txBox="1"/>
          <p:nvPr/>
        </p:nvSpPr>
        <p:spPr>
          <a:xfrm>
            <a:off x="813442" y="3721573"/>
            <a:ext cx="312896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8DD53B21-55A8-174F-9758-6BD559E9ECB6}"/>
              </a:ext>
            </a:extLst>
          </p:cNvPr>
          <p:cNvGrpSpPr/>
          <p:nvPr/>
        </p:nvGrpSpPr>
        <p:grpSpPr>
          <a:xfrm>
            <a:off x="966119" y="4474938"/>
            <a:ext cx="241361" cy="241424"/>
            <a:chOff x="587412" y="924237"/>
            <a:chExt cx="663098" cy="663270"/>
          </a:xfrm>
        </p:grpSpPr>
        <p:sp>
          <p:nvSpPr>
            <p:cNvPr id="367" name="Freeform: Shape 671">
              <a:extLst>
                <a:ext uri="{FF2B5EF4-FFF2-40B4-BE49-F238E27FC236}">
                  <a16:creationId xmlns:a16="http://schemas.microsoft.com/office/drawing/2014/main" id="{FDA136FF-6325-7348-92D7-36CAE9C41CE8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8" name="Freeform: Shape 672">
              <a:extLst>
                <a:ext uri="{FF2B5EF4-FFF2-40B4-BE49-F238E27FC236}">
                  <a16:creationId xmlns:a16="http://schemas.microsoft.com/office/drawing/2014/main" id="{B25A0465-4AF4-8740-B2B5-9617F64CC469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07367BF5-3759-F34D-A6B4-E09817DDDE1B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632C899D-FE9F-4C47-9C59-2E917D63F29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8EB42364-6E29-BF42-B6AE-DA9DAFD83AE4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DD24B586-86F6-5647-98A3-B2F627CCF29E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DF19C056-F531-7B4C-8CC7-FC7E88209031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3A835653-B730-8B40-B57B-30C34D7E394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38ACF2E7-4784-A44E-9D57-1F3BED3FED82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297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7BD9F5AB-F58F-364F-AC30-C955C7FB9053}"/>
              </a:ext>
            </a:extLst>
          </p:cNvPr>
          <p:cNvGrpSpPr/>
          <p:nvPr/>
        </p:nvGrpSpPr>
        <p:grpSpPr>
          <a:xfrm>
            <a:off x="653228" y="1918835"/>
            <a:ext cx="4369178" cy="3020331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A23A10D-D48C-1B44-B045-248C1A2A2F0F}"/>
                </a:ext>
              </a:extLst>
            </p:cNvPr>
            <p:cNvSpPr/>
            <p:nvPr/>
          </p:nvSpPr>
          <p:spPr>
            <a:xfrm>
              <a:off x="3912679" y="5542788"/>
              <a:ext cx="7423531" cy="335788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635400D5-81B8-EC4D-891D-662F2FC4E5AD}"/>
                </a:ext>
              </a:extLst>
            </p:cNvPr>
            <p:cNvSpPr/>
            <p:nvPr/>
          </p:nvSpPr>
          <p:spPr>
            <a:xfrm>
              <a:off x="8470201" y="915860"/>
              <a:ext cx="1190625" cy="1190625"/>
            </a:xfrm>
            <a:custGeom>
              <a:avLst/>
              <a:gdLst>
                <a:gd name="connsiteX0" fmla="*/ 1190625 w 1190625"/>
                <a:gd name="connsiteY0" fmla="*/ 595313 h 1190625"/>
                <a:gd name="connsiteX1" fmla="*/ 595313 w 1190625"/>
                <a:gd name="connsiteY1" fmla="*/ 1190625 h 1190625"/>
                <a:gd name="connsiteX2" fmla="*/ 0 w 1190625"/>
                <a:gd name="connsiteY2" fmla="*/ 595312 h 1190625"/>
                <a:gd name="connsiteX3" fmla="*/ 595313 w 1190625"/>
                <a:gd name="connsiteY3" fmla="*/ 0 h 1190625"/>
                <a:gd name="connsiteX4" fmla="*/ 1190625 w 1190625"/>
                <a:gd name="connsiteY4" fmla="*/ 595313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BAB6195-F541-854F-8237-E383E14D2E4E}"/>
                </a:ext>
              </a:extLst>
            </p:cNvPr>
            <p:cNvSpPr/>
            <p:nvPr/>
          </p:nvSpPr>
          <p:spPr>
            <a:xfrm>
              <a:off x="9945687" y="2379154"/>
              <a:ext cx="360934" cy="360934"/>
            </a:xfrm>
            <a:custGeom>
              <a:avLst/>
              <a:gdLst>
                <a:gd name="connsiteX0" fmla="*/ 360934 w 360934"/>
                <a:gd name="connsiteY0" fmla="*/ 180467 h 360934"/>
                <a:gd name="connsiteX1" fmla="*/ 180467 w 360934"/>
                <a:gd name="connsiteY1" fmla="*/ 360934 h 360934"/>
                <a:gd name="connsiteX2" fmla="*/ -1 w 360934"/>
                <a:gd name="connsiteY2" fmla="*/ 180467 h 360934"/>
                <a:gd name="connsiteX3" fmla="*/ 180467 w 360934"/>
                <a:gd name="connsiteY3" fmla="*/ 0 h 360934"/>
                <a:gd name="connsiteX4" fmla="*/ 360934 w 360934"/>
                <a:gd name="connsiteY4" fmla="*/ 180467 h 36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DCD7BA4-8CF5-AB49-8B6F-1598386FED99}"/>
                </a:ext>
              </a:extLst>
            </p:cNvPr>
            <p:cNvSpPr/>
            <p:nvPr/>
          </p:nvSpPr>
          <p:spPr>
            <a:xfrm>
              <a:off x="3948683" y="4058094"/>
              <a:ext cx="180467" cy="180467"/>
            </a:xfrm>
            <a:custGeom>
              <a:avLst/>
              <a:gdLst>
                <a:gd name="connsiteX0" fmla="*/ 180467 w 180467"/>
                <a:gd name="connsiteY0" fmla="*/ 90234 h 180467"/>
                <a:gd name="connsiteX1" fmla="*/ 90233 w 180467"/>
                <a:gd name="connsiteY1" fmla="*/ 180467 h 180467"/>
                <a:gd name="connsiteX2" fmla="*/ 0 w 180467"/>
                <a:gd name="connsiteY2" fmla="*/ 90234 h 180467"/>
                <a:gd name="connsiteX3" fmla="*/ 90233 w 180467"/>
                <a:gd name="connsiteY3" fmla="*/ 0 h 180467"/>
                <a:gd name="connsiteX4" fmla="*/ 180467 w 180467"/>
                <a:gd name="connsiteY4" fmla="*/ 90234 h 18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5785439-2A17-8B46-A939-4BF96C867433}"/>
                </a:ext>
              </a:extLst>
            </p:cNvPr>
            <p:cNvSpPr/>
            <p:nvPr/>
          </p:nvSpPr>
          <p:spPr>
            <a:xfrm>
              <a:off x="4129151" y="3464115"/>
              <a:ext cx="61722" cy="61722"/>
            </a:xfrm>
            <a:custGeom>
              <a:avLst/>
              <a:gdLst>
                <a:gd name="connsiteX0" fmla="*/ 61722 w 61722"/>
                <a:gd name="connsiteY0" fmla="*/ 30861 h 61722"/>
                <a:gd name="connsiteX1" fmla="*/ 30861 w 61722"/>
                <a:gd name="connsiteY1" fmla="*/ 61722 h 61722"/>
                <a:gd name="connsiteX2" fmla="*/ 0 w 61722"/>
                <a:gd name="connsiteY2" fmla="*/ 30861 h 61722"/>
                <a:gd name="connsiteX3" fmla="*/ 30861 w 61722"/>
                <a:gd name="connsiteY3" fmla="*/ 0 h 61722"/>
                <a:gd name="connsiteX4" fmla="*/ 61722 w 61722"/>
                <a:gd name="connsiteY4" fmla="*/ 3086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1D165DDC-EC35-8E44-AB23-31A85AE662D7}"/>
                </a:ext>
              </a:extLst>
            </p:cNvPr>
            <p:cNvSpPr/>
            <p:nvPr/>
          </p:nvSpPr>
          <p:spPr>
            <a:xfrm>
              <a:off x="3850652" y="703949"/>
              <a:ext cx="7468994" cy="4981713"/>
            </a:xfrm>
            <a:custGeom>
              <a:avLst/>
              <a:gdLst>
                <a:gd name="connsiteX0" fmla="*/ 7447267 w 7468994"/>
                <a:gd name="connsiteY0" fmla="*/ 4981714 h 4981713"/>
                <a:gd name="connsiteX1" fmla="*/ 125082 w 7468994"/>
                <a:gd name="connsiteY1" fmla="*/ 4981714 h 4981713"/>
                <a:gd name="connsiteX2" fmla="*/ 214681 w 7468994"/>
                <a:gd name="connsiteY2" fmla="*/ 3981462 h 4981713"/>
                <a:gd name="connsiteX3" fmla="*/ 778688 w 7468994"/>
                <a:gd name="connsiteY3" fmla="*/ 3505847 h 4981713"/>
                <a:gd name="connsiteX4" fmla="*/ 979220 w 7468994"/>
                <a:gd name="connsiteY4" fmla="*/ 2658757 h 4981713"/>
                <a:gd name="connsiteX5" fmla="*/ 883399 w 7468994"/>
                <a:gd name="connsiteY5" fmla="*/ 1777631 h 4981713"/>
                <a:gd name="connsiteX6" fmla="*/ 1296086 w 7468994"/>
                <a:gd name="connsiteY6" fmla="*/ 1011440 h 4981713"/>
                <a:gd name="connsiteX7" fmla="*/ 2361171 w 7468994"/>
                <a:gd name="connsiteY7" fmla="*/ 784173 h 4981713"/>
                <a:gd name="connsiteX8" fmla="*/ 3134791 w 7468994"/>
                <a:gd name="connsiteY8" fmla="*/ 256171 h 4981713"/>
                <a:gd name="connsiteX9" fmla="*/ 4030459 w 7468994"/>
                <a:gd name="connsiteY9" fmla="*/ 43573 h 4981713"/>
                <a:gd name="connsiteX10" fmla="*/ 4428922 w 7468994"/>
                <a:gd name="connsiteY10" fmla="*/ 661428 h 4981713"/>
                <a:gd name="connsiteX11" fmla="*/ 4370883 w 7468994"/>
                <a:gd name="connsiteY11" fmla="*/ 1409331 h 4981713"/>
                <a:gd name="connsiteX12" fmla="*/ 4616247 w 7468994"/>
                <a:gd name="connsiteY12" fmla="*/ 2102052 h 4981713"/>
                <a:gd name="connsiteX13" fmla="*/ 5366118 w 7468994"/>
                <a:gd name="connsiteY13" fmla="*/ 2299410 h 4981713"/>
                <a:gd name="connsiteX14" fmla="*/ 6156757 w 7468994"/>
                <a:gd name="connsiteY14" fmla="*/ 2372943 h 4981713"/>
                <a:gd name="connsiteX15" fmla="*/ 6663614 w 7468994"/>
                <a:gd name="connsiteY15" fmla="*/ 3300424 h 4981713"/>
                <a:gd name="connsiteX16" fmla="*/ 6478257 w 7468994"/>
                <a:gd name="connsiteY16" fmla="*/ 4007878 h 4981713"/>
                <a:gd name="connsiteX17" fmla="*/ 6827952 w 7468994"/>
                <a:gd name="connsiteY17" fmla="*/ 4299597 h 4981713"/>
                <a:gd name="connsiteX18" fmla="*/ 7255624 w 7468994"/>
                <a:gd name="connsiteY18" fmla="*/ 4510480 h 4981713"/>
                <a:gd name="connsiteX19" fmla="*/ 7447267 w 7468994"/>
                <a:gd name="connsiteY19" fmla="*/ 4981714 h 498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E1CE4A1-88E9-B94F-A412-E7465228EAEB}"/>
                </a:ext>
              </a:extLst>
            </p:cNvPr>
            <p:cNvSpPr/>
            <p:nvPr/>
          </p:nvSpPr>
          <p:spPr>
            <a:xfrm>
              <a:off x="5891362" y="1070855"/>
              <a:ext cx="695003" cy="590855"/>
            </a:xfrm>
            <a:custGeom>
              <a:avLst/>
              <a:gdLst>
                <a:gd name="connsiteX0" fmla="*/ 671870 w 695003"/>
                <a:gd name="connsiteY0" fmla="*/ 429205 h 590855"/>
                <a:gd name="connsiteX1" fmla="*/ 602148 w 695003"/>
                <a:gd name="connsiteY1" fmla="*/ 446477 h 590855"/>
                <a:gd name="connsiteX2" fmla="*/ 590146 w 695003"/>
                <a:gd name="connsiteY2" fmla="*/ 440000 h 590855"/>
                <a:gd name="connsiteX3" fmla="*/ 568112 w 695003"/>
                <a:gd name="connsiteY3" fmla="*/ 385771 h 590855"/>
                <a:gd name="connsiteX4" fmla="*/ 436667 w 695003"/>
                <a:gd name="connsiteY4" fmla="*/ 339670 h 590855"/>
                <a:gd name="connsiteX5" fmla="*/ 407838 w 695003"/>
                <a:gd name="connsiteY5" fmla="*/ 389200 h 590855"/>
                <a:gd name="connsiteX6" fmla="*/ 403139 w 695003"/>
                <a:gd name="connsiteY6" fmla="*/ 394153 h 590855"/>
                <a:gd name="connsiteX7" fmla="*/ 401551 w 695003"/>
                <a:gd name="connsiteY7" fmla="*/ 395677 h 590855"/>
                <a:gd name="connsiteX8" fmla="*/ 398249 w 695003"/>
                <a:gd name="connsiteY8" fmla="*/ 398852 h 590855"/>
                <a:gd name="connsiteX9" fmla="*/ 371389 w 695003"/>
                <a:gd name="connsiteY9" fmla="*/ 419934 h 590855"/>
                <a:gd name="connsiteX10" fmla="*/ 365102 w 695003"/>
                <a:gd name="connsiteY10" fmla="*/ 423871 h 590855"/>
                <a:gd name="connsiteX11" fmla="*/ 337289 w 695003"/>
                <a:gd name="connsiteY11" fmla="*/ 438222 h 590855"/>
                <a:gd name="connsiteX12" fmla="*/ 337226 w 695003"/>
                <a:gd name="connsiteY12" fmla="*/ 438222 h 590855"/>
                <a:gd name="connsiteX13" fmla="*/ 336972 w 695003"/>
                <a:gd name="connsiteY13" fmla="*/ 438349 h 590855"/>
                <a:gd name="connsiteX14" fmla="*/ 276901 w 695003"/>
                <a:gd name="connsiteY14" fmla="*/ 450414 h 590855"/>
                <a:gd name="connsiteX15" fmla="*/ 271249 w 695003"/>
                <a:gd name="connsiteY15" fmla="*/ 450287 h 590855"/>
                <a:gd name="connsiteX16" fmla="*/ 264518 w 695003"/>
                <a:gd name="connsiteY16" fmla="*/ 449906 h 590855"/>
                <a:gd name="connsiteX17" fmla="*/ 258359 w 695003"/>
                <a:gd name="connsiteY17" fmla="*/ 449271 h 590855"/>
                <a:gd name="connsiteX18" fmla="*/ 252898 w 695003"/>
                <a:gd name="connsiteY18" fmla="*/ 448573 h 590855"/>
                <a:gd name="connsiteX19" fmla="*/ 252263 w 695003"/>
                <a:gd name="connsiteY19" fmla="*/ 448446 h 590855"/>
                <a:gd name="connsiteX20" fmla="*/ 252199 w 695003"/>
                <a:gd name="connsiteY20" fmla="*/ 448446 h 590855"/>
                <a:gd name="connsiteX21" fmla="*/ 251945 w 695003"/>
                <a:gd name="connsiteY21" fmla="*/ 448382 h 590855"/>
                <a:gd name="connsiteX22" fmla="*/ 246421 w 695003"/>
                <a:gd name="connsiteY22" fmla="*/ 447430 h 590855"/>
                <a:gd name="connsiteX23" fmla="*/ 239436 w 695003"/>
                <a:gd name="connsiteY23" fmla="*/ 445906 h 590855"/>
                <a:gd name="connsiteX24" fmla="*/ 233086 w 695003"/>
                <a:gd name="connsiteY24" fmla="*/ 444255 h 590855"/>
                <a:gd name="connsiteX25" fmla="*/ 226863 w 695003"/>
                <a:gd name="connsiteY25" fmla="*/ 442350 h 590855"/>
                <a:gd name="connsiteX26" fmla="*/ 222037 w 695003"/>
                <a:gd name="connsiteY26" fmla="*/ 440635 h 590855"/>
                <a:gd name="connsiteX27" fmla="*/ 215877 w 695003"/>
                <a:gd name="connsiteY27" fmla="*/ 438222 h 590855"/>
                <a:gd name="connsiteX28" fmla="*/ 212384 w 695003"/>
                <a:gd name="connsiteY28" fmla="*/ 436635 h 590855"/>
                <a:gd name="connsiteX29" fmla="*/ 208448 w 695003"/>
                <a:gd name="connsiteY29" fmla="*/ 434793 h 590855"/>
                <a:gd name="connsiteX30" fmla="*/ 202923 w 695003"/>
                <a:gd name="connsiteY30" fmla="*/ 431936 h 590855"/>
                <a:gd name="connsiteX31" fmla="*/ 203812 w 695003"/>
                <a:gd name="connsiteY31" fmla="*/ 421204 h 590855"/>
                <a:gd name="connsiteX32" fmla="*/ 203177 w 695003"/>
                <a:gd name="connsiteY32" fmla="*/ 411997 h 590855"/>
                <a:gd name="connsiteX33" fmla="*/ 203114 w 695003"/>
                <a:gd name="connsiteY33" fmla="*/ 411616 h 590855"/>
                <a:gd name="connsiteX34" fmla="*/ 202225 w 695003"/>
                <a:gd name="connsiteY34" fmla="*/ 405901 h 590855"/>
                <a:gd name="connsiteX35" fmla="*/ 202161 w 695003"/>
                <a:gd name="connsiteY35" fmla="*/ 405901 h 590855"/>
                <a:gd name="connsiteX36" fmla="*/ 201463 w 695003"/>
                <a:gd name="connsiteY36" fmla="*/ 402662 h 590855"/>
                <a:gd name="connsiteX37" fmla="*/ 200447 w 695003"/>
                <a:gd name="connsiteY37" fmla="*/ 398725 h 590855"/>
                <a:gd name="connsiteX38" fmla="*/ 199812 w 695003"/>
                <a:gd name="connsiteY38" fmla="*/ 396566 h 590855"/>
                <a:gd name="connsiteX39" fmla="*/ 197081 w 695003"/>
                <a:gd name="connsiteY39" fmla="*/ 388819 h 590855"/>
                <a:gd name="connsiteX40" fmla="*/ 195494 w 695003"/>
                <a:gd name="connsiteY40" fmla="*/ 385327 h 590855"/>
                <a:gd name="connsiteX41" fmla="*/ 194287 w 695003"/>
                <a:gd name="connsiteY41" fmla="*/ 382787 h 590855"/>
                <a:gd name="connsiteX42" fmla="*/ 193970 w 695003"/>
                <a:gd name="connsiteY42" fmla="*/ 382152 h 590855"/>
                <a:gd name="connsiteX43" fmla="*/ 192573 w 695003"/>
                <a:gd name="connsiteY43" fmla="*/ 379485 h 590855"/>
                <a:gd name="connsiteX44" fmla="*/ 191557 w 695003"/>
                <a:gd name="connsiteY44" fmla="*/ 377707 h 590855"/>
                <a:gd name="connsiteX45" fmla="*/ 189525 w 695003"/>
                <a:gd name="connsiteY45" fmla="*/ 374468 h 590855"/>
                <a:gd name="connsiteX46" fmla="*/ 140820 w 695003"/>
                <a:gd name="connsiteY46" fmla="*/ 353767 h 590855"/>
                <a:gd name="connsiteX47" fmla="*/ 106721 w 695003"/>
                <a:gd name="connsiteY47" fmla="*/ 395868 h 590855"/>
                <a:gd name="connsiteX48" fmla="*/ 112944 w 695003"/>
                <a:gd name="connsiteY48" fmla="*/ 452383 h 590855"/>
                <a:gd name="connsiteX49" fmla="*/ 132057 w 695003"/>
                <a:gd name="connsiteY49" fmla="*/ 510676 h 590855"/>
                <a:gd name="connsiteX50" fmla="*/ 108308 w 695003"/>
                <a:gd name="connsiteY50" fmla="*/ 571446 h 590855"/>
                <a:gd name="connsiteX51" fmla="*/ 76304 w 695003"/>
                <a:gd name="connsiteY51" fmla="*/ 590622 h 590855"/>
                <a:gd name="connsiteX52" fmla="*/ 54206 w 695003"/>
                <a:gd name="connsiteY52" fmla="*/ 584781 h 590855"/>
                <a:gd name="connsiteX53" fmla="*/ 70526 w 695003"/>
                <a:gd name="connsiteY53" fmla="*/ 88591 h 590855"/>
                <a:gd name="connsiteX54" fmla="*/ 238928 w 695003"/>
                <a:gd name="connsiteY54" fmla="*/ 88591 h 590855"/>
                <a:gd name="connsiteX55" fmla="*/ 483403 w 695003"/>
                <a:gd name="connsiteY55" fmla="*/ 36140 h 590855"/>
                <a:gd name="connsiteX56" fmla="*/ 588432 w 695003"/>
                <a:gd name="connsiteY56" fmla="*/ 260676 h 590855"/>
                <a:gd name="connsiteX57" fmla="*/ 657837 w 695003"/>
                <a:gd name="connsiteY57" fmla="*/ 289632 h 590855"/>
                <a:gd name="connsiteX58" fmla="*/ 694540 w 695003"/>
                <a:gd name="connsiteY58" fmla="*/ 359101 h 590855"/>
                <a:gd name="connsiteX59" fmla="*/ 671870 w 695003"/>
                <a:gd name="connsiteY59" fmla="*/ 429205 h 590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EA21C7F-EDA9-A84B-B65E-AF3A3715A277}"/>
                </a:ext>
              </a:extLst>
            </p:cNvPr>
            <p:cNvSpPr/>
            <p:nvPr/>
          </p:nvSpPr>
          <p:spPr>
            <a:xfrm>
              <a:off x="5967603" y="1410398"/>
              <a:ext cx="513905" cy="361759"/>
            </a:xfrm>
            <a:custGeom>
              <a:avLst/>
              <a:gdLst>
                <a:gd name="connsiteX0" fmla="*/ 513905 w 513905"/>
                <a:gd name="connsiteY0" fmla="*/ 100393 h 361759"/>
                <a:gd name="connsiteX1" fmla="*/ 479234 w 513905"/>
                <a:gd name="connsiteY1" fmla="*/ 220790 h 361759"/>
                <a:gd name="connsiteX2" fmla="*/ 448373 w 513905"/>
                <a:gd name="connsiteY2" fmla="*/ 323977 h 361759"/>
                <a:gd name="connsiteX3" fmla="*/ 406336 w 513905"/>
                <a:gd name="connsiteY3" fmla="*/ 305816 h 361759"/>
                <a:gd name="connsiteX4" fmla="*/ 396240 w 513905"/>
                <a:gd name="connsiteY4" fmla="*/ 314262 h 361759"/>
                <a:gd name="connsiteX5" fmla="*/ 292417 w 513905"/>
                <a:gd name="connsiteY5" fmla="*/ 196215 h 361759"/>
                <a:gd name="connsiteX6" fmla="*/ 131889 w 513905"/>
                <a:gd name="connsiteY6" fmla="*/ 251206 h 361759"/>
                <a:gd name="connsiteX7" fmla="*/ 148018 w 513905"/>
                <a:gd name="connsiteY7" fmla="*/ 361696 h 361759"/>
                <a:gd name="connsiteX8" fmla="*/ 148018 w 513905"/>
                <a:gd name="connsiteY8" fmla="*/ 361759 h 361759"/>
                <a:gd name="connsiteX9" fmla="*/ 142049 w 513905"/>
                <a:gd name="connsiteY9" fmla="*/ 359791 h 361759"/>
                <a:gd name="connsiteX10" fmla="*/ 135890 w 513905"/>
                <a:gd name="connsiteY10" fmla="*/ 357632 h 361759"/>
                <a:gd name="connsiteX11" fmla="*/ 129794 w 513905"/>
                <a:gd name="connsiteY11" fmla="*/ 355346 h 361759"/>
                <a:gd name="connsiteX12" fmla="*/ 123825 w 513905"/>
                <a:gd name="connsiteY12" fmla="*/ 352933 h 361759"/>
                <a:gd name="connsiteX13" fmla="*/ 78994 w 513905"/>
                <a:gd name="connsiteY13" fmla="*/ 329184 h 361759"/>
                <a:gd name="connsiteX14" fmla="*/ 74104 w 513905"/>
                <a:gd name="connsiteY14" fmla="*/ 325946 h 361759"/>
                <a:gd name="connsiteX15" fmla="*/ 69278 w 513905"/>
                <a:gd name="connsiteY15" fmla="*/ 322516 h 361759"/>
                <a:gd name="connsiteX16" fmla="*/ 65278 w 513905"/>
                <a:gd name="connsiteY16" fmla="*/ 319596 h 361759"/>
                <a:gd name="connsiteX17" fmla="*/ 29337 w 513905"/>
                <a:gd name="connsiteY17" fmla="*/ 287719 h 361759"/>
                <a:gd name="connsiteX18" fmla="*/ 25336 w 513905"/>
                <a:gd name="connsiteY18" fmla="*/ 283400 h 361759"/>
                <a:gd name="connsiteX19" fmla="*/ 21971 w 513905"/>
                <a:gd name="connsiteY19" fmla="*/ 279718 h 361759"/>
                <a:gd name="connsiteX20" fmla="*/ 0 w 513905"/>
                <a:gd name="connsiteY20" fmla="*/ 250952 h 361759"/>
                <a:gd name="connsiteX21" fmla="*/ 32004 w 513905"/>
                <a:gd name="connsiteY21" fmla="*/ 231775 h 361759"/>
                <a:gd name="connsiteX22" fmla="*/ 55753 w 513905"/>
                <a:gd name="connsiteY22" fmla="*/ 171005 h 361759"/>
                <a:gd name="connsiteX23" fmla="*/ 36639 w 513905"/>
                <a:gd name="connsiteY23" fmla="*/ 112713 h 361759"/>
                <a:gd name="connsiteX24" fmla="*/ 30416 w 513905"/>
                <a:gd name="connsiteY24" fmla="*/ 56198 h 361759"/>
                <a:gd name="connsiteX25" fmla="*/ 64516 w 513905"/>
                <a:gd name="connsiteY25" fmla="*/ 14097 h 361759"/>
                <a:gd name="connsiteX26" fmla="*/ 113220 w 513905"/>
                <a:gd name="connsiteY26" fmla="*/ 34798 h 361759"/>
                <a:gd name="connsiteX27" fmla="*/ 115252 w 513905"/>
                <a:gd name="connsiteY27" fmla="*/ 38037 h 361759"/>
                <a:gd name="connsiteX28" fmla="*/ 116268 w 513905"/>
                <a:gd name="connsiteY28" fmla="*/ 39815 h 361759"/>
                <a:gd name="connsiteX29" fmla="*/ 117665 w 513905"/>
                <a:gd name="connsiteY29" fmla="*/ 42482 h 361759"/>
                <a:gd name="connsiteX30" fmla="*/ 117983 w 513905"/>
                <a:gd name="connsiteY30" fmla="*/ 43116 h 361759"/>
                <a:gd name="connsiteX31" fmla="*/ 119189 w 513905"/>
                <a:gd name="connsiteY31" fmla="*/ 45657 h 361759"/>
                <a:gd name="connsiteX32" fmla="*/ 120777 w 513905"/>
                <a:gd name="connsiteY32" fmla="*/ 49149 h 361759"/>
                <a:gd name="connsiteX33" fmla="*/ 123507 w 513905"/>
                <a:gd name="connsiteY33" fmla="*/ 56896 h 361759"/>
                <a:gd name="connsiteX34" fmla="*/ 124142 w 513905"/>
                <a:gd name="connsiteY34" fmla="*/ 59055 h 361759"/>
                <a:gd name="connsiteX35" fmla="*/ 125158 w 513905"/>
                <a:gd name="connsiteY35" fmla="*/ 62992 h 361759"/>
                <a:gd name="connsiteX36" fmla="*/ 125857 w 513905"/>
                <a:gd name="connsiteY36" fmla="*/ 66230 h 361759"/>
                <a:gd name="connsiteX37" fmla="*/ 125920 w 513905"/>
                <a:gd name="connsiteY37" fmla="*/ 66230 h 361759"/>
                <a:gd name="connsiteX38" fmla="*/ 126809 w 513905"/>
                <a:gd name="connsiteY38" fmla="*/ 71946 h 361759"/>
                <a:gd name="connsiteX39" fmla="*/ 126873 w 513905"/>
                <a:gd name="connsiteY39" fmla="*/ 72327 h 361759"/>
                <a:gd name="connsiteX40" fmla="*/ 127508 w 513905"/>
                <a:gd name="connsiteY40" fmla="*/ 81534 h 361759"/>
                <a:gd name="connsiteX41" fmla="*/ 126619 w 513905"/>
                <a:gd name="connsiteY41" fmla="*/ 92265 h 361759"/>
                <a:gd name="connsiteX42" fmla="*/ 132143 w 513905"/>
                <a:gd name="connsiteY42" fmla="*/ 95123 h 361759"/>
                <a:gd name="connsiteX43" fmla="*/ 136080 w 513905"/>
                <a:gd name="connsiteY43" fmla="*/ 96965 h 361759"/>
                <a:gd name="connsiteX44" fmla="*/ 139573 w 513905"/>
                <a:gd name="connsiteY44" fmla="*/ 98552 h 361759"/>
                <a:gd name="connsiteX45" fmla="*/ 145732 w 513905"/>
                <a:gd name="connsiteY45" fmla="*/ 100965 h 361759"/>
                <a:gd name="connsiteX46" fmla="*/ 150558 w 513905"/>
                <a:gd name="connsiteY46" fmla="*/ 102679 h 361759"/>
                <a:gd name="connsiteX47" fmla="*/ 156781 w 513905"/>
                <a:gd name="connsiteY47" fmla="*/ 104585 h 361759"/>
                <a:gd name="connsiteX48" fmla="*/ 163131 w 513905"/>
                <a:gd name="connsiteY48" fmla="*/ 106235 h 361759"/>
                <a:gd name="connsiteX49" fmla="*/ 170116 w 513905"/>
                <a:gd name="connsiteY49" fmla="*/ 107760 h 361759"/>
                <a:gd name="connsiteX50" fmla="*/ 175641 w 513905"/>
                <a:gd name="connsiteY50" fmla="*/ 108712 h 361759"/>
                <a:gd name="connsiteX51" fmla="*/ 175895 w 513905"/>
                <a:gd name="connsiteY51" fmla="*/ 108776 h 361759"/>
                <a:gd name="connsiteX52" fmla="*/ 175958 w 513905"/>
                <a:gd name="connsiteY52" fmla="*/ 108776 h 361759"/>
                <a:gd name="connsiteX53" fmla="*/ 176593 w 513905"/>
                <a:gd name="connsiteY53" fmla="*/ 108902 h 361759"/>
                <a:gd name="connsiteX54" fmla="*/ 182054 w 513905"/>
                <a:gd name="connsiteY54" fmla="*/ 109601 h 361759"/>
                <a:gd name="connsiteX55" fmla="*/ 188214 w 513905"/>
                <a:gd name="connsiteY55" fmla="*/ 110236 h 361759"/>
                <a:gd name="connsiteX56" fmla="*/ 194945 w 513905"/>
                <a:gd name="connsiteY56" fmla="*/ 110617 h 361759"/>
                <a:gd name="connsiteX57" fmla="*/ 200596 w 513905"/>
                <a:gd name="connsiteY57" fmla="*/ 110744 h 361759"/>
                <a:gd name="connsiteX58" fmla="*/ 260667 w 513905"/>
                <a:gd name="connsiteY58" fmla="*/ 98679 h 361759"/>
                <a:gd name="connsiteX59" fmla="*/ 260921 w 513905"/>
                <a:gd name="connsiteY59" fmla="*/ 98552 h 361759"/>
                <a:gd name="connsiteX60" fmla="*/ 260985 w 513905"/>
                <a:gd name="connsiteY60" fmla="*/ 98552 h 361759"/>
                <a:gd name="connsiteX61" fmla="*/ 288798 w 513905"/>
                <a:gd name="connsiteY61" fmla="*/ 84201 h 361759"/>
                <a:gd name="connsiteX62" fmla="*/ 295084 w 513905"/>
                <a:gd name="connsiteY62" fmla="*/ 80264 h 361759"/>
                <a:gd name="connsiteX63" fmla="*/ 321945 w 513905"/>
                <a:gd name="connsiteY63" fmla="*/ 59182 h 361759"/>
                <a:gd name="connsiteX64" fmla="*/ 325247 w 513905"/>
                <a:gd name="connsiteY64" fmla="*/ 56007 h 361759"/>
                <a:gd name="connsiteX65" fmla="*/ 326834 w 513905"/>
                <a:gd name="connsiteY65" fmla="*/ 54483 h 361759"/>
                <a:gd name="connsiteX66" fmla="*/ 331533 w 513905"/>
                <a:gd name="connsiteY66" fmla="*/ 49530 h 361759"/>
                <a:gd name="connsiteX67" fmla="*/ 360363 w 513905"/>
                <a:gd name="connsiteY67" fmla="*/ 0 h 361759"/>
                <a:gd name="connsiteX68" fmla="*/ 491807 w 513905"/>
                <a:gd name="connsiteY68" fmla="*/ 46101 h 361759"/>
                <a:gd name="connsiteX69" fmla="*/ 513905 w 513905"/>
                <a:gd name="connsiteY69" fmla="*/ 100393 h 361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83233F60-9961-A644-A098-F12C52C0B1A7}"/>
                </a:ext>
              </a:extLst>
            </p:cNvPr>
            <p:cNvSpPr/>
            <p:nvPr/>
          </p:nvSpPr>
          <p:spPr>
            <a:xfrm>
              <a:off x="6315370" y="1518390"/>
              <a:ext cx="134409" cy="119259"/>
            </a:xfrm>
            <a:custGeom>
              <a:avLst/>
              <a:gdLst>
                <a:gd name="connsiteX0" fmla="*/ 97558 w 134409"/>
                <a:gd name="connsiteY0" fmla="*/ 118703 h 119259"/>
                <a:gd name="connsiteX1" fmla="*/ 10880 w 134409"/>
                <a:gd name="connsiteY1" fmla="*/ 94827 h 119259"/>
                <a:gd name="connsiteX2" fmla="*/ 530 w 134409"/>
                <a:gd name="connsiteY2" fmla="*/ 76603 h 119259"/>
                <a:gd name="connsiteX3" fmla="*/ 18627 w 134409"/>
                <a:gd name="connsiteY3" fmla="*/ 10880 h 119259"/>
                <a:gd name="connsiteX4" fmla="*/ 36852 w 134409"/>
                <a:gd name="connsiteY4" fmla="*/ 530 h 119259"/>
                <a:gd name="connsiteX5" fmla="*/ 123529 w 134409"/>
                <a:gd name="connsiteY5" fmla="*/ 24406 h 119259"/>
                <a:gd name="connsiteX6" fmla="*/ 133880 w 134409"/>
                <a:gd name="connsiteY6" fmla="*/ 42630 h 119259"/>
                <a:gd name="connsiteX7" fmla="*/ 115782 w 134409"/>
                <a:gd name="connsiteY7" fmla="*/ 108353 h 119259"/>
                <a:gd name="connsiteX8" fmla="*/ 97558 w 134409"/>
                <a:gd name="connsiteY8" fmla="*/ 118703 h 11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842FC814-68CB-7640-9AE5-67B014793240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5CB23F8A-DD64-6E47-B8CF-5CB92BECA15B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22CD9E2-D956-8B40-B3F9-A94507428129}"/>
                </a:ext>
              </a:extLst>
            </p:cNvPr>
            <p:cNvSpPr/>
            <p:nvPr/>
          </p:nvSpPr>
          <p:spPr>
            <a:xfrm>
              <a:off x="6021641" y="1484185"/>
              <a:ext cx="342201" cy="299799"/>
            </a:xfrm>
            <a:custGeom>
              <a:avLst/>
              <a:gdLst>
                <a:gd name="connsiteX0" fmla="*/ 238443 w 342201"/>
                <a:gd name="connsiteY0" fmla="*/ 122428 h 299799"/>
                <a:gd name="connsiteX1" fmla="*/ 237363 w 342201"/>
                <a:gd name="connsiteY1" fmla="*/ 122809 h 299799"/>
                <a:gd name="connsiteX2" fmla="*/ 73597 w 342201"/>
                <a:gd name="connsiteY2" fmla="*/ 0 h 299799"/>
                <a:gd name="connsiteX3" fmla="*/ 70549 w 342201"/>
                <a:gd name="connsiteY3" fmla="*/ 4064 h 299799"/>
                <a:gd name="connsiteX4" fmla="*/ 231521 w 342201"/>
                <a:gd name="connsiteY4" fmla="*/ 124841 h 299799"/>
                <a:gd name="connsiteX5" fmla="*/ 82487 w 342201"/>
                <a:gd name="connsiteY5" fmla="*/ 175895 h 299799"/>
                <a:gd name="connsiteX6" fmla="*/ 3683 w 342201"/>
                <a:gd name="connsiteY6" fmla="*/ 95568 h 299799"/>
                <a:gd name="connsiteX7" fmla="*/ 0 w 342201"/>
                <a:gd name="connsiteY7" fmla="*/ 99060 h 299799"/>
                <a:gd name="connsiteX8" fmla="*/ 78042 w 342201"/>
                <a:gd name="connsiteY8" fmla="*/ 178625 h 299799"/>
                <a:gd name="connsiteX9" fmla="*/ 93980 w 342201"/>
                <a:gd name="connsiteY9" fmla="*/ 287972 h 299799"/>
                <a:gd name="connsiteX10" fmla="*/ 93980 w 342201"/>
                <a:gd name="connsiteY10" fmla="*/ 288036 h 299799"/>
                <a:gd name="connsiteX11" fmla="*/ 94869 w 342201"/>
                <a:gd name="connsiteY11" fmla="*/ 288290 h 299799"/>
                <a:gd name="connsiteX12" fmla="*/ 103378 w 342201"/>
                <a:gd name="connsiteY12" fmla="*/ 290703 h 299799"/>
                <a:gd name="connsiteX13" fmla="*/ 103568 w 342201"/>
                <a:gd name="connsiteY13" fmla="*/ 290830 h 299799"/>
                <a:gd name="connsiteX14" fmla="*/ 113030 w 342201"/>
                <a:gd name="connsiteY14" fmla="*/ 293180 h 299799"/>
                <a:gd name="connsiteX15" fmla="*/ 124397 w 342201"/>
                <a:gd name="connsiteY15" fmla="*/ 295593 h 299799"/>
                <a:gd name="connsiteX16" fmla="*/ 342202 w 342201"/>
                <a:gd name="connsiteY16" fmla="*/ 240602 h 299799"/>
                <a:gd name="connsiteX17" fmla="*/ 238443 w 342201"/>
                <a:gd name="connsiteY17" fmla="*/ 122428 h 299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0D0B98F0-93C1-AA49-8AE2-2CFBD99FA968}"/>
                </a:ext>
              </a:extLst>
            </p:cNvPr>
            <p:cNvSpPr/>
            <p:nvPr/>
          </p:nvSpPr>
          <p:spPr>
            <a:xfrm>
              <a:off x="5905119" y="1655508"/>
              <a:ext cx="229552" cy="223901"/>
            </a:xfrm>
            <a:custGeom>
              <a:avLst/>
              <a:gdLst>
                <a:gd name="connsiteX0" fmla="*/ 229553 w 229552"/>
                <a:gd name="connsiteY0" fmla="*/ 121730 h 223901"/>
                <a:gd name="connsiteX1" fmla="*/ 229553 w 229552"/>
                <a:gd name="connsiteY1" fmla="*/ 121730 h 223901"/>
                <a:gd name="connsiteX2" fmla="*/ 222314 w 229552"/>
                <a:gd name="connsiteY2" fmla="*/ 142685 h 223901"/>
                <a:gd name="connsiteX3" fmla="*/ 194373 w 229552"/>
                <a:gd name="connsiteY3" fmla="*/ 223901 h 223901"/>
                <a:gd name="connsiteX4" fmla="*/ 0 w 229552"/>
                <a:gd name="connsiteY4" fmla="*/ 66993 h 223901"/>
                <a:gd name="connsiteX5" fmla="*/ 7239 w 229552"/>
                <a:gd name="connsiteY5" fmla="*/ 54991 h 223901"/>
                <a:gd name="connsiteX6" fmla="*/ 40449 w 229552"/>
                <a:gd name="connsiteY6" fmla="*/ 0 h 223901"/>
                <a:gd name="connsiteX7" fmla="*/ 62547 w 229552"/>
                <a:gd name="connsiteY7" fmla="*/ 5842 h 223901"/>
                <a:gd name="connsiteX8" fmla="*/ 84518 w 229552"/>
                <a:gd name="connsiteY8" fmla="*/ 34608 h 223901"/>
                <a:gd name="connsiteX9" fmla="*/ 87884 w 229552"/>
                <a:gd name="connsiteY9" fmla="*/ 38290 h 223901"/>
                <a:gd name="connsiteX10" fmla="*/ 91884 w 229552"/>
                <a:gd name="connsiteY10" fmla="*/ 42609 h 223901"/>
                <a:gd name="connsiteX11" fmla="*/ 127826 w 229552"/>
                <a:gd name="connsiteY11" fmla="*/ 74486 h 223901"/>
                <a:gd name="connsiteX12" fmla="*/ 131826 w 229552"/>
                <a:gd name="connsiteY12" fmla="*/ 77407 h 223901"/>
                <a:gd name="connsiteX13" fmla="*/ 136652 w 229552"/>
                <a:gd name="connsiteY13" fmla="*/ 80836 h 223901"/>
                <a:gd name="connsiteX14" fmla="*/ 141541 w 229552"/>
                <a:gd name="connsiteY14" fmla="*/ 84074 h 223901"/>
                <a:gd name="connsiteX15" fmla="*/ 186372 w 229552"/>
                <a:gd name="connsiteY15" fmla="*/ 107823 h 223901"/>
                <a:gd name="connsiteX16" fmla="*/ 192341 w 229552"/>
                <a:gd name="connsiteY16" fmla="*/ 110236 h 223901"/>
                <a:gd name="connsiteX17" fmla="*/ 198438 w 229552"/>
                <a:gd name="connsiteY17" fmla="*/ 112522 h 223901"/>
                <a:gd name="connsiteX18" fmla="*/ 204597 w 229552"/>
                <a:gd name="connsiteY18" fmla="*/ 114681 h 223901"/>
                <a:gd name="connsiteX19" fmla="*/ 210566 w 229552"/>
                <a:gd name="connsiteY19" fmla="*/ 116649 h 223901"/>
                <a:gd name="connsiteX20" fmla="*/ 211455 w 229552"/>
                <a:gd name="connsiteY20" fmla="*/ 116904 h 223901"/>
                <a:gd name="connsiteX21" fmla="*/ 219964 w 229552"/>
                <a:gd name="connsiteY21" fmla="*/ 119317 h 223901"/>
                <a:gd name="connsiteX22" fmla="*/ 220154 w 229552"/>
                <a:gd name="connsiteY22" fmla="*/ 119443 h 223901"/>
                <a:gd name="connsiteX23" fmla="*/ 229553 w 229552"/>
                <a:gd name="connsiteY23" fmla="*/ 121730 h 2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78E8D449-2133-A44E-BCA3-6C807C39F863}"/>
                </a:ext>
              </a:extLst>
            </p:cNvPr>
            <p:cNvSpPr/>
            <p:nvPr/>
          </p:nvSpPr>
          <p:spPr>
            <a:xfrm>
              <a:off x="5829109" y="1703197"/>
              <a:ext cx="305562" cy="268033"/>
            </a:xfrm>
            <a:custGeom>
              <a:avLst/>
              <a:gdLst>
                <a:gd name="connsiteX0" fmla="*/ 305562 w 305562"/>
                <a:gd name="connsiteY0" fmla="*/ 185928 h 268033"/>
                <a:gd name="connsiteX1" fmla="*/ 246253 w 305562"/>
                <a:gd name="connsiteY1" fmla="*/ 268033 h 268033"/>
                <a:gd name="connsiteX2" fmla="*/ 0 w 305562"/>
                <a:gd name="connsiteY2" fmla="*/ 54356 h 268033"/>
                <a:gd name="connsiteX3" fmla="*/ 54293 w 305562"/>
                <a:gd name="connsiteY3" fmla="*/ 0 h 268033"/>
                <a:gd name="connsiteX4" fmla="*/ 76010 w 305562"/>
                <a:gd name="connsiteY4" fmla="*/ 19367 h 268033"/>
                <a:gd name="connsiteX5" fmla="*/ 270383 w 305562"/>
                <a:gd name="connsiteY5" fmla="*/ 176276 h 268033"/>
                <a:gd name="connsiteX6" fmla="*/ 270129 w 305562"/>
                <a:gd name="connsiteY6" fmla="*/ 177419 h 268033"/>
                <a:gd name="connsiteX7" fmla="*/ 305562 w 305562"/>
                <a:gd name="connsiteY7" fmla="*/ 185928 h 26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033D1D21-4BF6-1747-9409-2E47EAB580C3}"/>
                </a:ext>
              </a:extLst>
            </p:cNvPr>
            <p:cNvSpPr/>
            <p:nvPr/>
          </p:nvSpPr>
          <p:spPr>
            <a:xfrm>
              <a:off x="6235990" y="2135534"/>
              <a:ext cx="260326" cy="380970"/>
            </a:xfrm>
            <a:custGeom>
              <a:avLst/>
              <a:gdLst>
                <a:gd name="connsiteX0" fmla="*/ 260313 w 260326"/>
                <a:gd name="connsiteY0" fmla="*/ 11210 h 380970"/>
                <a:gd name="connsiteX1" fmla="*/ 230468 w 260326"/>
                <a:gd name="connsiteY1" fmla="*/ 162848 h 380970"/>
                <a:gd name="connsiteX2" fmla="*/ 218339 w 260326"/>
                <a:gd name="connsiteY2" fmla="*/ 195614 h 380970"/>
                <a:gd name="connsiteX3" fmla="*/ 217768 w 260326"/>
                <a:gd name="connsiteY3" fmla="*/ 203171 h 380970"/>
                <a:gd name="connsiteX4" fmla="*/ 217069 w 260326"/>
                <a:gd name="connsiteY4" fmla="*/ 209902 h 380970"/>
                <a:gd name="connsiteX5" fmla="*/ 216307 w 260326"/>
                <a:gd name="connsiteY5" fmla="*/ 215490 h 380970"/>
                <a:gd name="connsiteX6" fmla="*/ 215800 w 260326"/>
                <a:gd name="connsiteY6" fmla="*/ 218919 h 380970"/>
                <a:gd name="connsiteX7" fmla="*/ 215101 w 260326"/>
                <a:gd name="connsiteY7" fmla="*/ 222792 h 380970"/>
                <a:gd name="connsiteX8" fmla="*/ 209894 w 260326"/>
                <a:gd name="connsiteY8" fmla="*/ 244382 h 380970"/>
                <a:gd name="connsiteX9" fmla="*/ 208306 w 260326"/>
                <a:gd name="connsiteY9" fmla="*/ 249462 h 380970"/>
                <a:gd name="connsiteX10" fmla="*/ 208180 w 260326"/>
                <a:gd name="connsiteY10" fmla="*/ 249843 h 380970"/>
                <a:gd name="connsiteX11" fmla="*/ 206148 w 260326"/>
                <a:gd name="connsiteY11" fmla="*/ 255812 h 380970"/>
                <a:gd name="connsiteX12" fmla="*/ 198210 w 260326"/>
                <a:gd name="connsiteY12" fmla="*/ 275434 h 380970"/>
                <a:gd name="connsiteX13" fmla="*/ 196750 w 260326"/>
                <a:gd name="connsiteY13" fmla="*/ 278545 h 380970"/>
                <a:gd name="connsiteX14" fmla="*/ 193575 w 260326"/>
                <a:gd name="connsiteY14" fmla="*/ 284959 h 380970"/>
                <a:gd name="connsiteX15" fmla="*/ 190145 w 260326"/>
                <a:gd name="connsiteY15" fmla="*/ 291309 h 380970"/>
                <a:gd name="connsiteX16" fmla="*/ 187288 w 260326"/>
                <a:gd name="connsiteY16" fmla="*/ 296262 h 380970"/>
                <a:gd name="connsiteX17" fmla="*/ 186018 w 260326"/>
                <a:gd name="connsiteY17" fmla="*/ 298421 h 380970"/>
                <a:gd name="connsiteX18" fmla="*/ 183097 w 260326"/>
                <a:gd name="connsiteY18" fmla="*/ 303120 h 380970"/>
                <a:gd name="connsiteX19" fmla="*/ 182399 w 260326"/>
                <a:gd name="connsiteY19" fmla="*/ 304263 h 380970"/>
                <a:gd name="connsiteX20" fmla="*/ 178716 w 260326"/>
                <a:gd name="connsiteY20" fmla="*/ 309724 h 380970"/>
                <a:gd name="connsiteX21" fmla="*/ 175350 w 260326"/>
                <a:gd name="connsiteY21" fmla="*/ 314486 h 380970"/>
                <a:gd name="connsiteX22" fmla="*/ 170206 w 260326"/>
                <a:gd name="connsiteY22" fmla="*/ 321281 h 380970"/>
                <a:gd name="connsiteX23" fmla="*/ 164682 w 260326"/>
                <a:gd name="connsiteY23" fmla="*/ 328075 h 380970"/>
                <a:gd name="connsiteX24" fmla="*/ 160999 w 260326"/>
                <a:gd name="connsiteY24" fmla="*/ 332330 h 380970"/>
                <a:gd name="connsiteX25" fmla="*/ 156110 w 260326"/>
                <a:gd name="connsiteY25" fmla="*/ 337600 h 380970"/>
                <a:gd name="connsiteX26" fmla="*/ 151093 w 260326"/>
                <a:gd name="connsiteY26" fmla="*/ 342744 h 380970"/>
                <a:gd name="connsiteX27" fmla="*/ 146585 w 260326"/>
                <a:gd name="connsiteY27" fmla="*/ 347125 h 380970"/>
                <a:gd name="connsiteX28" fmla="*/ 137949 w 260326"/>
                <a:gd name="connsiteY28" fmla="*/ 354809 h 380970"/>
                <a:gd name="connsiteX29" fmla="*/ 137822 w 260326"/>
                <a:gd name="connsiteY29" fmla="*/ 354936 h 380970"/>
                <a:gd name="connsiteX30" fmla="*/ 128741 w 260326"/>
                <a:gd name="connsiteY30" fmla="*/ 362175 h 380970"/>
                <a:gd name="connsiteX31" fmla="*/ 128614 w 260326"/>
                <a:gd name="connsiteY31" fmla="*/ 362238 h 380970"/>
                <a:gd name="connsiteX32" fmla="*/ 123788 w 260326"/>
                <a:gd name="connsiteY32" fmla="*/ 365731 h 380970"/>
                <a:gd name="connsiteX33" fmla="*/ 99087 w 260326"/>
                <a:gd name="connsiteY33" fmla="*/ 380844 h 380970"/>
                <a:gd name="connsiteX34" fmla="*/ 99023 w 260326"/>
                <a:gd name="connsiteY34" fmla="*/ 380971 h 380970"/>
                <a:gd name="connsiteX35" fmla="*/ 8155 w 260326"/>
                <a:gd name="connsiteY35" fmla="*/ 279053 h 380970"/>
                <a:gd name="connsiteX36" fmla="*/ 4472 w 260326"/>
                <a:gd name="connsiteY36" fmla="*/ 262099 h 380970"/>
                <a:gd name="connsiteX37" fmla="*/ 1931 w 260326"/>
                <a:gd name="connsiteY37" fmla="*/ 181263 h 380970"/>
                <a:gd name="connsiteX38" fmla="*/ 7774 w 260326"/>
                <a:gd name="connsiteY38" fmla="*/ 158784 h 380970"/>
                <a:gd name="connsiteX39" fmla="*/ 24918 w 260326"/>
                <a:gd name="connsiteY39" fmla="*/ 144052 h 380970"/>
                <a:gd name="connsiteX40" fmla="*/ 44604 w 260326"/>
                <a:gd name="connsiteY40" fmla="*/ 138655 h 380970"/>
                <a:gd name="connsiteX41" fmla="*/ 139790 w 260326"/>
                <a:gd name="connsiteY41" fmla="*/ 71599 h 380970"/>
                <a:gd name="connsiteX42" fmla="*/ 162523 w 260326"/>
                <a:gd name="connsiteY42" fmla="*/ 51914 h 380970"/>
                <a:gd name="connsiteX43" fmla="*/ 176620 w 260326"/>
                <a:gd name="connsiteY43" fmla="*/ 64233 h 380970"/>
                <a:gd name="connsiteX44" fmla="*/ 177445 w 260326"/>
                <a:gd name="connsiteY44" fmla="*/ 67408 h 380970"/>
                <a:gd name="connsiteX45" fmla="*/ 174715 w 260326"/>
                <a:gd name="connsiteY45" fmla="*/ 90331 h 380970"/>
                <a:gd name="connsiteX46" fmla="*/ 206529 w 260326"/>
                <a:gd name="connsiteY46" fmla="*/ 47342 h 380970"/>
                <a:gd name="connsiteX47" fmla="*/ 240945 w 260326"/>
                <a:gd name="connsiteY47" fmla="*/ 4225 h 380970"/>
                <a:gd name="connsiteX48" fmla="*/ 260313 w 260326"/>
                <a:gd name="connsiteY48" fmla="*/ 11210 h 38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3E82B45F-05B5-6B41-B309-54C5BAE99776}"/>
                </a:ext>
              </a:extLst>
            </p:cNvPr>
            <p:cNvSpPr/>
            <p:nvPr/>
          </p:nvSpPr>
          <p:spPr>
            <a:xfrm>
              <a:off x="5330952" y="1757616"/>
              <a:ext cx="821944" cy="2179134"/>
            </a:xfrm>
            <a:custGeom>
              <a:avLst/>
              <a:gdLst>
                <a:gd name="connsiteX0" fmla="*/ 821944 w 821944"/>
                <a:gd name="connsiteY0" fmla="*/ 2125155 h 2179134"/>
                <a:gd name="connsiteX1" fmla="*/ 729805 w 821944"/>
                <a:gd name="connsiteY1" fmla="*/ 2148840 h 2179134"/>
                <a:gd name="connsiteX2" fmla="*/ 171259 w 821944"/>
                <a:gd name="connsiteY2" fmla="*/ 2150745 h 2179134"/>
                <a:gd name="connsiteX3" fmla="*/ 0 w 821944"/>
                <a:gd name="connsiteY3" fmla="*/ 2102993 h 2179134"/>
                <a:gd name="connsiteX4" fmla="*/ 82296 w 821944"/>
                <a:gd name="connsiteY4" fmla="*/ 794385 h 2179134"/>
                <a:gd name="connsiteX5" fmla="*/ 160401 w 821944"/>
                <a:gd name="connsiteY5" fmla="*/ 330644 h 2179134"/>
                <a:gd name="connsiteX6" fmla="*/ 498157 w 821944"/>
                <a:gd name="connsiteY6" fmla="*/ 0 h 2179134"/>
                <a:gd name="connsiteX7" fmla="*/ 744410 w 821944"/>
                <a:gd name="connsiteY7" fmla="*/ 213677 h 2179134"/>
                <a:gd name="connsiteX8" fmla="*/ 747585 w 821944"/>
                <a:gd name="connsiteY8" fmla="*/ 287782 h 2179134"/>
                <a:gd name="connsiteX9" fmla="*/ 760158 w 821944"/>
                <a:gd name="connsiteY9" fmla="*/ 707835 h 2179134"/>
                <a:gd name="connsiteX10" fmla="*/ 713994 w 821944"/>
                <a:gd name="connsiteY10" fmla="*/ 728789 h 2179134"/>
                <a:gd name="connsiteX11" fmla="*/ 668719 w 821944"/>
                <a:gd name="connsiteY11" fmla="*/ 771779 h 2179134"/>
                <a:gd name="connsiteX12" fmla="*/ 661988 w 821944"/>
                <a:gd name="connsiteY12" fmla="*/ 835597 h 2179134"/>
                <a:gd name="connsiteX13" fmla="*/ 674878 w 821944"/>
                <a:gd name="connsiteY13" fmla="*/ 901001 h 2179134"/>
                <a:gd name="connsiteX14" fmla="*/ 585660 w 821944"/>
                <a:gd name="connsiteY14" fmla="*/ 886714 h 2179134"/>
                <a:gd name="connsiteX15" fmla="*/ 506730 w 821944"/>
                <a:gd name="connsiteY15" fmla="*/ 778447 h 2179134"/>
                <a:gd name="connsiteX16" fmla="*/ 486982 w 821944"/>
                <a:gd name="connsiteY16" fmla="*/ 528701 h 2179134"/>
                <a:gd name="connsiteX17" fmla="*/ 524446 w 821944"/>
                <a:gd name="connsiteY17" fmla="*/ 377761 h 2179134"/>
                <a:gd name="connsiteX18" fmla="*/ 508826 w 821944"/>
                <a:gd name="connsiteY18" fmla="*/ 226060 h 2179134"/>
                <a:gd name="connsiteX19" fmla="*/ 361886 w 821944"/>
                <a:gd name="connsiteY19" fmla="*/ 164655 h 2179134"/>
                <a:gd name="connsiteX20" fmla="*/ 199961 w 821944"/>
                <a:gd name="connsiteY20" fmla="*/ 365633 h 2179134"/>
                <a:gd name="connsiteX21" fmla="*/ 164274 w 821944"/>
                <a:gd name="connsiteY21" fmla="*/ 625411 h 2179134"/>
                <a:gd name="connsiteX22" fmla="*/ 236029 w 821944"/>
                <a:gd name="connsiteY22" fmla="*/ 958215 h 2179134"/>
                <a:gd name="connsiteX23" fmla="*/ 492887 w 821944"/>
                <a:gd name="connsiteY23" fmla="*/ 1169226 h 2179134"/>
                <a:gd name="connsiteX24" fmla="*/ 777176 w 821944"/>
                <a:gd name="connsiteY24" fmla="*/ 1105853 h 2179134"/>
                <a:gd name="connsiteX25" fmla="*/ 821944 w 821944"/>
                <a:gd name="connsiteY25" fmla="*/ 2125155 h 217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9A6F27B-490D-8D46-8628-C098EAD9C732}"/>
                </a:ext>
              </a:extLst>
            </p:cNvPr>
            <p:cNvSpPr/>
            <p:nvPr/>
          </p:nvSpPr>
          <p:spPr>
            <a:xfrm>
              <a:off x="5732393" y="3408616"/>
              <a:ext cx="302836" cy="74661"/>
            </a:xfrm>
            <a:custGeom>
              <a:avLst/>
              <a:gdLst>
                <a:gd name="connsiteX0" fmla="*/ 302836 w 302836"/>
                <a:gd name="connsiteY0" fmla="*/ 445 h 74661"/>
                <a:gd name="connsiteX1" fmla="*/ 302836 w 302836"/>
                <a:gd name="connsiteY1" fmla="*/ 61595 h 74661"/>
                <a:gd name="connsiteX2" fmla="*/ 4386 w 302836"/>
                <a:gd name="connsiteY2" fmla="*/ 61595 h 74661"/>
                <a:gd name="connsiteX3" fmla="*/ 894 w 302836"/>
                <a:gd name="connsiteY3" fmla="*/ 0 h 74661"/>
                <a:gd name="connsiteX4" fmla="*/ 302836 w 302836"/>
                <a:gd name="connsiteY4" fmla="*/ 445 h 74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6B245830-A196-E744-9E95-1DC5FF0840CF}"/>
                </a:ext>
              </a:extLst>
            </p:cNvPr>
            <p:cNvSpPr/>
            <p:nvPr/>
          </p:nvSpPr>
          <p:spPr>
            <a:xfrm>
              <a:off x="5734407" y="3470211"/>
              <a:ext cx="305581" cy="313717"/>
            </a:xfrm>
            <a:custGeom>
              <a:avLst/>
              <a:gdLst>
                <a:gd name="connsiteX0" fmla="*/ 260056 w 305581"/>
                <a:gd name="connsiteY0" fmla="*/ 308356 h 313717"/>
                <a:gd name="connsiteX1" fmla="*/ 54570 w 305581"/>
                <a:gd name="connsiteY1" fmla="*/ 306515 h 313717"/>
                <a:gd name="connsiteX2" fmla="*/ 2373 w 305581"/>
                <a:gd name="connsiteY2" fmla="*/ 0 h 313717"/>
                <a:gd name="connsiteX3" fmla="*/ 300823 w 305581"/>
                <a:gd name="connsiteY3" fmla="*/ 0 h 313717"/>
                <a:gd name="connsiteX4" fmla="*/ 260056 w 305581"/>
                <a:gd name="connsiteY4" fmla="*/ 308356 h 313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25746A6-5D5A-4242-822C-371E9C02132D}"/>
                </a:ext>
              </a:extLst>
            </p:cNvPr>
            <p:cNvSpPr/>
            <p:nvPr/>
          </p:nvSpPr>
          <p:spPr>
            <a:xfrm>
              <a:off x="5502147" y="3906456"/>
              <a:ext cx="558990" cy="1623525"/>
            </a:xfrm>
            <a:custGeom>
              <a:avLst/>
              <a:gdLst>
                <a:gd name="connsiteX0" fmla="*/ 558991 w 558990"/>
                <a:gd name="connsiteY0" fmla="*/ 1778 h 1623525"/>
                <a:gd name="connsiteX1" fmla="*/ 548259 w 558990"/>
                <a:gd name="connsiteY1" fmla="*/ 76009 h 1623525"/>
                <a:gd name="connsiteX2" fmla="*/ 328422 w 558990"/>
                <a:gd name="connsiteY2" fmla="*/ 1598295 h 1623525"/>
                <a:gd name="connsiteX3" fmla="*/ 285750 w 558990"/>
                <a:gd name="connsiteY3" fmla="*/ 1615377 h 1623525"/>
                <a:gd name="connsiteX4" fmla="*/ 166243 w 558990"/>
                <a:gd name="connsiteY4" fmla="*/ 1611694 h 1623525"/>
                <a:gd name="connsiteX5" fmla="*/ 120650 w 558990"/>
                <a:gd name="connsiteY5" fmla="*/ 1585659 h 1623525"/>
                <a:gd name="connsiteX6" fmla="*/ 109601 w 558990"/>
                <a:gd name="connsiteY6" fmla="*/ 1077023 h 1623525"/>
                <a:gd name="connsiteX7" fmla="*/ 109601 w 558990"/>
                <a:gd name="connsiteY7" fmla="*/ 1076960 h 1623525"/>
                <a:gd name="connsiteX8" fmla="*/ 48768 w 558990"/>
                <a:gd name="connsiteY8" fmla="*/ 420434 h 1623525"/>
                <a:gd name="connsiteX9" fmla="*/ 48768 w 558990"/>
                <a:gd name="connsiteY9" fmla="*/ 420370 h 1623525"/>
                <a:gd name="connsiteX10" fmla="*/ 35179 w 558990"/>
                <a:gd name="connsiteY10" fmla="*/ 297942 h 1623525"/>
                <a:gd name="connsiteX11" fmla="*/ 0 w 558990"/>
                <a:gd name="connsiteY11" fmla="*/ 1905 h 1623525"/>
                <a:gd name="connsiteX12" fmla="*/ 558546 w 558990"/>
                <a:gd name="connsiteY12" fmla="*/ 0 h 1623525"/>
                <a:gd name="connsiteX13" fmla="*/ 558991 w 558990"/>
                <a:gd name="connsiteY13" fmla="*/ 1778 h 162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18416D9-07D9-964F-A7F8-56EFAFCFAEE9}"/>
                </a:ext>
              </a:extLst>
            </p:cNvPr>
            <p:cNvSpPr/>
            <p:nvPr/>
          </p:nvSpPr>
          <p:spPr>
            <a:xfrm>
              <a:off x="5502211" y="3908250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A650EDA-6E0A-E84D-AF84-CBDB755D5329}"/>
                </a:ext>
              </a:extLst>
            </p:cNvPr>
            <p:cNvSpPr/>
            <p:nvPr/>
          </p:nvSpPr>
          <p:spPr>
            <a:xfrm>
              <a:off x="5277421" y="4326826"/>
              <a:ext cx="334327" cy="1049654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62B238FA-AC1E-C444-8C6B-F8F4A3CDE256}"/>
                </a:ext>
              </a:extLst>
            </p:cNvPr>
            <p:cNvSpPr/>
            <p:nvPr/>
          </p:nvSpPr>
          <p:spPr>
            <a:xfrm>
              <a:off x="5550915" y="4326699"/>
              <a:ext cx="63" cy="127"/>
            </a:xfrm>
            <a:custGeom>
              <a:avLst/>
              <a:gdLst>
                <a:gd name="connsiteX0" fmla="*/ 64 w 63"/>
                <a:gd name="connsiteY0" fmla="*/ 0 h 127"/>
                <a:gd name="connsiteX1" fmla="*/ 0 w 63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D35C80D-981A-BD42-8D4B-DA090C5AA97F}"/>
                </a:ext>
              </a:extLst>
            </p:cNvPr>
            <p:cNvSpPr/>
            <p:nvPr/>
          </p:nvSpPr>
          <p:spPr>
            <a:xfrm>
              <a:off x="5240401" y="5312981"/>
              <a:ext cx="157098" cy="171196"/>
            </a:xfrm>
            <a:custGeom>
              <a:avLst/>
              <a:gdLst>
                <a:gd name="connsiteX0" fmla="*/ 157099 w 157098"/>
                <a:gd name="connsiteY0" fmla="*/ 56515 h 171196"/>
                <a:gd name="connsiteX1" fmla="*/ 77851 w 157098"/>
                <a:gd name="connsiteY1" fmla="*/ 171196 h 171196"/>
                <a:gd name="connsiteX2" fmla="*/ 0 w 157098"/>
                <a:gd name="connsiteY2" fmla="*/ 113221 h 171196"/>
                <a:gd name="connsiteX3" fmla="*/ 59817 w 157098"/>
                <a:gd name="connsiteY3" fmla="*/ 0 h 171196"/>
                <a:gd name="connsiteX4" fmla="*/ 157099 w 157098"/>
                <a:gd name="connsiteY4" fmla="*/ 56515 h 171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A35C442-1CF0-B748-A7B3-695BD655097E}"/>
                </a:ext>
              </a:extLst>
            </p:cNvPr>
            <p:cNvSpPr/>
            <p:nvPr/>
          </p:nvSpPr>
          <p:spPr>
            <a:xfrm>
              <a:off x="5106225" y="5408520"/>
              <a:ext cx="346201" cy="312638"/>
            </a:xfrm>
            <a:custGeom>
              <a:avLst/>
              <a:gdLst>
                <a:gd name="connsiteX0" fmla="*/ 330581 w 346201"/>
                <a:gd name="connsiteY0" fmla="*/ 312004 h 312638"/>
                <a:gd name="connsiteX1" fmla="*/ 131572 w 346201"/>
                <a:gd name="connsiteY1" fmla="*/ 312639 h 312638"/>
                <a:gd name="connsiteX2" fmla="*/ 66992 w 346201"/>
                <a:gd name="connsiteY2" fmla="*/ 144364 h 312638"/>
                <a:gd name="connsiteX3" fmla="*/ 41783 w 346201"/>
                <a:gd name="connsiteY3" fmla="*/ 157064 h 312638"/>
                <a:gd name="connsiteX4" fmla="*/ 0 w 346201"/>
                <a:gd name="connsiteY4" fmla="*/ 112296 h 312638"/>
                <a:gd name="connsiteX5" fmla="*/ 53022 w 346201"/>
                <a:gd name="connsiteY5" fmla="*/ 31143 h 312638"/>
                <a:gd name="connsiteX6" fmla="*/ 91758 w 346201"/>
                <a:gd name="connsiteY6" fmla="*/ 1616 h 312638"/>
                <a:gd name="connsiteX7" fmla="*/ 134048 w 346201"/>
                <a:gd name="connsiteY7" fmla="*/ 17681 h 312638"/>
                <a:gd name="connsiteX8" fmla="*/ 211899 w 346201"/>
                <a:gd name="connsiteY8" fmla="*/ 75657 h 312638"/>
                <a:gd name="connsiteX9" fmla="*/ 211265 w 346201"/>
                <a:gd name="connsiteY9" fmla="*/ 77371 h 312638"/>
                <a:gd name="connsiteX10" fmla="*/ 210503 w 346201"/>
                <a:gd name="connsiteY10" fmla="*/ 219357 h 312638"/>
                <a:gd name="connsiteX11" fmla="*/ 236029 w 346201"/>
                <a:gd name="connsiteY11" fmla="*/ 251044 h 312638"/>
                <a:gd name="connsiteX12" fmla="*/ 277241 w 346201"/>
                <a:gd name="connsiteY12" fmla="*/ 260505 h 312638"/>
                <a:gd name="connsiteX13" fmla="*/ 344043 w 346201"/>
                <a:gd name="connsiteY13" fmla="*/ 270284 h 312638"/>
                <a:gd name="connsiteX14" fmla="*/ 330581 w 346201"/>
                <a:gd name="connsiteY14" fmla="*/ 312004 h 31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D4A9F85E-161F-5146-AD1B-9D6FCBA49A59}"/>
                </a:ext>
              </a:extLst>
            </p:cNvPr>
            <p:cNvSpPr/>
            <p:nvPr/>
          </p:nvSpPr>
          <p:spPr>
            <a:xfrm>
              <a:off x="5668454" y="5518150"/>
              <a:ext cx="119443" cy="127508"/>
            </a:xfrm>
            <a:custGeom>
              <a:avLst/>
              <a:gdLst>
                <a:gd name="connsiteX0" fmla="*/ 119443 w 119443"/>
                <a:gd name="connsiteY0" fmla="*/ 3683 h 127508"/>
                <a:gd name="connsiteX1" fmla="*/ 93091 w 119443"/>
                <a:gd name="connsiteY1" fmla="*/ 127508 h 127508"/>
                <a:gd name="connsiteX2" fmla="*/ 5017 w 119443"/>
                <a:gd name="connsiteY2" fmla="*/ 127508 h 127508"/>
                <a:gd name="connsiteX3" fmla="*/ 0 w 119443"/>
                <a:gd name="connsiteY3" fmla="*/ 0 h 127508"/>
                <a:gd name="connsiteX4" fmla="*/ 119443 w 119443"/>
                <a:gd name="connsiteY4" fmla="*/ 3683 h 12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193AB673-2731-BE4A-A7F5-D1C285BF2F16}"/>
                </a:ext>
              </a:extLst>
            </p:cNvPr>
            <p:cNvSpPr/>
            <p:nvPr/>
          </p:nvSpPr>
          <p:spPr>
            <a:xfrm>
              <a:off x="5620321" y="5645721"/>
              <a:ext cx="380318" cy="176275"/>
            </a:xfrm>
            <a:custGeom>
              <a:avLst/>
              <a:gdLst>
                <a:gd name="connsiteX0" fmla="*/ 380047 w 380318"/>
                <a:gd name="connsiteY0" fmla="*/ 167259 h 176275"/>
                <a:gd name="connsiteX1" fmla="*/ 378968 w 380318"/>
                <a:gd name="connsiteY1" fmla="*/ 176276 h 176275"/>
                <a:gd name="connsiteX2" fmla="*/ 133985 w 380318"/>
                <a:gd name="connsiteY2" fmla="*/ 176276 h 176275"/>
                <a:gd name="connsiteX3" fmla="*/ 80835 w 380318"/>
                <a:gd name="connsiteY3" fmla="*/ 136398 h 176275"/>
                <a:gd name="connsiteX4" fmla="*/ 74803 w 380318"/>
                <a:gd name="connsiteY4" fmla="*/ 176276 h 176275"/>
                <a:gd name="connsiteX5" fmla="*/ 0 w 380318"/>
                <a:gd name="connsiteY5" fmla="*/ 176276 h 176275"/>
                <a:gd name="connsiteX6" fmla="*/ 53149 w 380318"/>
                <a:gd name="connsiteY6" fmla="*/ 0 h 176275"/>
                <a:gd name="connsiteX7" fmla="*/ 141224 w 380318"/>
                <a:gd name="connsiteY7" fmla="*/ 0 h 176275"/>
                <a:gd name="connsiteX8" fmla="*/ 353187 w 380318"/>
                <a:gd name="connsiteY8" fmla="*/ 121857 h 176275"/>
                <a:gd name="connsiteX9" fmla="*/ 380047 w 380318"/>
                <a:gd name="connsiteY9" fmla="*/ 167259 h 1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82511712-6BBF-844A-8EE8-A50455A2BBCD}"/>
                </a:ext>
              </a:extLst>
            </p:cNvPr>
            <p:cNvSpPr/>
            <p:nvPr/>
          </p:nvSpPr>
          <p:spPr>
            <a:xfrm>
              <a:off x="6232207" y="2414651"/>
              <a:ext cx="102870" cy="122808"/>
            </a:xfrm>
            <a:custGeom>
              <a:avLst/>
              <a:gdLst>
                <a:gd name="connsiteX0" fmla="*/ 102870 w 102870"/>
                <a:gd name="connsiteY0" fmla="*/ 101854 h 122808"/>
                <a:gd name="connsiteX1" fmla="*/ 94043 w 102870"/>
                <a:gd name="connsiteY1" fmla="*/ 122809 h 122808"/>
                <a:gd name="connsiteX2" fmla="*/ 0 w 102870"/>
                <a:gd name="connsiteY2" fmla="*/ 23622 h 122808"/>
                <a:gd name="connsiteX3" fmla="*/ 12002 w 102870"/>
                <a:gd name="connsiteY3" fmla="*/ 0 h 122808"/>
                <a:gd name="connsiteX4" fmla="*/ 102870 w 102870"/>
                <a:gd name="connsiteY4" fmla="*/ 101854 h 12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89E385ED-6DE6-7440-97FE-C304650BB90C}"/>
                </a:ext>
              </a:extLst>
            </p:cNvPr>
            <p:cNvSpPr/>
            <p:nvPr/>
          </p:nvSpPr>
          <p:spPr>
            <a:xfrm>
              <a:off x="6111747" y="2764535"/>
              <a:ext cx="290620" cy="377770"/>
            </a:xfrm>
            <a:custGeom>
              <a:avLst/>
              <a:gdLst>
                <a:gd name="connsiteX0" fmla="*/ 274003 w 290620"/>
                <a:gd name="connsiteY0" fmla="*/ 364427 h 377770"/>
                <a:gd name="connsiteX1" fmla="*/ 239078 w 290620"/>
                <a:gd name="connsiteY1" fmla="*/ 377762 h 377770"/>
                <a:gd name="connsiteX2" fmla="*/ 238189 w 290620"/>
                <a:gd name="connsiteY2" fmla="*/ 377762 h 377770"/>
                <a:gd name="connsiteX3" fmla="*/ 163703 w 290620"/>
                <a:gd name="connsiteY3" fmla="*/ 342900 h 377770"/>
                <a:gd name="connsiteX4" fmla="*/ 113284 w 290620"/>
                <a:gd name="connsiteY4" fmla="*/ 275844 h 377770"/>
                <a:gd name="connsiteX5" fmla="*/ 0 w 290620"/>
                <a:gd name="connsiteY5" fmla="*/ 96393 h 377770"/>
                <a:gd name="connsiteX6" fmla="*/ 35560 w 290620"/>
                <a:gd name="connsiteY6" fmla="*/ 68961 h 377770"/>
                <a:gd name="connsiteX7" fmla="*/ 101727 w 290620"/>
                <a:gd name="connsiteY7" fmla="*/ 0 h 377770"/>
                <a:gd name="connsiteX8" fmla="*/ 171196 w 290620"/>
                <a:gd name="connsiteY8" fmla="*/ 114681 h 377770"/>
                <a:gd name="connsiteX9" fmla="*/ 283083 w 290620"/>
                <a:gd name="connsiteY9" fmla="*/ 299466 h 377770"/>
                <a:gd name="connsiteX10" fmla="*/ 274003 w 290620"/>
                <a:gd name="connsiteY10" fmla="*/ 364427 h 377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420AA10A-A7F1-5E45-BD45-DDE1901DAB29}"/>
                </a:ext>
              </a:extLst>
            </p:cNvPr>
            <p:cNvSpPr/>
            <p:nvPr/>
          </p:nvSpPr>
          <p:spPr>
            <a:xfrm>
              <a:off x="6288328" y="2438717"/>
              <a:ext cx="521792" cy="499504"/>
            </a:xfrm>
            <a:custGeom>
              <a:avLst/>
              <a:gdLst>
                <a:gd name="connsiteX0" fmla="*/ 521792 w 521792"/>
                <a:gd name="connsiteY0" fmla="*/ 405765 h 499504"/>
                <a:gd name="connsiteX1" fmla="*/ 452323 w 521792"/>
                <a:gd name="connsiteY1" fmla="*/ 478155 h 499504"/>
                <a:gd name="connsiteX2" fmla="*/ 429590 w 521792"/>
                <a:gd name="connsiteY2" fmla="*/ 486728 h 499504"/>
                <a:gd name="connsiteX3" fmla="*/ 349644 w 521792"/>
                <a:gd name="connsiteY3" fmla="*/ 498666 h 499504"/>
                <a:gd name="connsiteX4" fmla="*/ 215659 w 521792"/>
                <a:gd name="connsiteY4" fmla="*/ 486474 h 499504"/>
                <a:gd name="connsiteX5" fmla="*/ 160287 w 521792"/>
                <a:gd name="connsiteY5" fmla="*/ 461899 h 499504"/>
                <a:gd name="connsiteX6" fmla="*/ 106502 w 521792"/>
                <a:gd name="connsiteY6" fmla="*/ 411290 h 499504"/>
                <a:gd name="connsiteX7" fmla="*/ 37795 w 521792"/>
                <a:gd name="connsiteY7" fmla="*/ 408369 h 499504"/>
                <a:gd name="connsiteX8" fmla="*/ 584 w 521792"/>
                <a:gd name="connsiteY8" fmla="*/ 354394 h 499504"/>
                <a:gd name="connsiteX9" fmla="*/ 24333 w 521792"/>
                <a:gd name="connsiteY9" fmla="*/ 294005 h 499504"/>
                <a:gd name="connsiteX10" fmla="*/ 96088 w 521792"/>
                <a:gd name="connsiteY10" fmla="*/ 358267 h 499504"/>
                <a:gd name="connsiteX11" fmla="*/ 96914 w 521792"/>
                <a:gd name="connsiteY11" fmla="*/ 356616 h 499504"/>
                <a:gd name="connsiteX12" fmla="*/ 124028 w 521792"/>
                <a:gd name="connsiteY12" fmla="*/ 287211 h 499504"/>
                <a:gd name="connsiteX13" fmla="*/ 96723 w 521792"/>
                <a:gd name="connsiteY13" fmla="*/ 216472 h 499504"/>
                <a:gd name="connsiteX14" fmla="*/ 120218 w 521792"/>
                <a:gd name="connsiteY14" fmla="*/ 118301 h 499504"/>
                <a:gd name="connsiteX15" fmla="*/ 297193 w 521792"/>
                <a:gd name="connsiteY15" fmla="*/ 0 h 499504"/>
                <a:gd name="connsiteX16" fmla="*/ 324307 w 521792"/>
                <a:gd name="connsiteY16" fmla="*/ 39942 h 499504"/>
                <a:gd name="connsiteX17" fmla="*/ 482930 w 521792"/>
                <a:gd name="connsiteY17" fmla="*/ 319532 h 499504"/>
                <a:gd name="connsiteX18" fmla="*/ 521792 w 521792"/>
                <a:gd name="connsiteY18" fmla="*/ 405765 h 49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E95D3FE-E628-3848-8BC9-DB8255C20353}"/>
                </a:ext>
              </a:extLst>
            </p:cNvPr>
            <p:cNvSpPr/>
            <p:nvPr/>
          </p:nvSpPr>
          <p:spPr>
            <a:xfrm>
              <a:off x="5494958" y="1918435"/>
              <a:ext cx="834785" cy="1015287"/>
            </a:xfrm>
            <a:custGeom>
              <a:avLst/>
              <a:gdLst>
                <a:gd name="connsiteX0" fmla="*/ 834785 w 834785"/>
                <a:gd name="connsiteY0" fmla="*/ 622707 h 1015287"/>
                <a:gd name="connsiteX1" fmla="*/ 718517 w 834785"/>
                <a:gd name="connsiteY1" fmla="*/ 846100 h 1015287"/>
                <a:gd name="connsiteX2" fmla="*/ 652350 w 834785"/>
                <a:gd name="connsiteY2" fmla="*/ 915061 h 1015287"/>
                <a:gd name="connsiteX3" fmla="*/ 616790 w 834785"/>
                <a:gd name="connsiteY3" fmla="*/ 942494 h 1015287"/>
                <a:gd name="connsiteX4" fmla="*/ 612726 w 834785"/>
                <a:gd name="connsiteY4" fmla="*/ 936016 h 1015287"/>
                <a:gd name="connsiteX5" fmla="*/ 613107 w 834785"/>
                <a:gd name="connsiteY5" fmla="*/ 944970 h 1015287"/>
                <a:gd name="connsiteX6" fmla="*/ 328817 w 834785"/>
                <a:gd name="connsiteY6" fmla="*/ 1008343 h 1015287"/>
                <a:gd name="connsiteX7" fmla="*/ 71960 w 834785"/>
                <a:gd name="connsiteY7" fmla="*/ 797332 h 1015287"/>
                <a:gd name="connsiteX8" fmla="*/ 10619 w 834785"/>
                <a:gd name="connsiteY8" fmla="*/ 598133 h 1015287"/>
                <a:gd name="connsiteX9" fmla="*/ 10619 w 834785"/>
                <a:gd name="connsiteY9" fmla="*/ 598069 h 1015287"/>
                <a:gd name="connsiteX10" fmla="*/ 205 w 834785"/>
                <a:gd name="connsiteY10" fmla="*/ 464529 h 1015287"/>
                <a:gd name="connsiteX11" fmla="*/ 35892 w 834785"/>
                <a:gd name="connsiteY11" fmla="*/ 204750 h 1015287"/>
                <a:gd name="connsiteX12" fmla="*/ 197817 w 834785"/>
                <a:gd name="connsiteY12" fmla="*/ 3773 h 1015287"/>
                <a:gd name="connsiteX13" fmla="*/ 344756 w 834785"/>
                <a:gd name="connsiteY13" fmla="*/ 65177 h 1015287"/>
                <a:gd name="connsiteX14" fmla="*/ 360377 w 834785"/>
                <a:gd name="connsiteY14" fmla="*/ 216879 h 1015287"/>
                <a:gd name="connsiteX15" fmla="*/ 322912 w 834785"/>
                <a:gd name="connsiteY15" fmla="*/ 367819 h 1015287"/>
                <a:gd name="connsiteX16" fmla="*/ 342660 w 834785"/>
                <a:gd name="connsiteY16" fmla="*/ 617564 h 1015287"/>
                <a:gd name="connsiteX17" fmla="*/ 421591 w 834785"/>
                <a:gd name="connsiteY17" fmla="*/ 725832 h 1015287"/>
                <a:gd name="connsiteX18" fmla="*/ 510808 w 834785"/>
                <a:gd name="connsiteY18" fmla="*/ 740119 h 1015287"/>
                <a:gd name="connsiteX19" fmla="*/ 601867 w 834785"/>
                <a:gd name="connsiteY19" fmla="*/ 698019 h 1015287"/>
                <a:gd name="connsiteX20" fmla="*/ 616219 w 834785"/>
                <a:gd name="connsiteY20" fmla="*/ 685191 h 1015287"/>
                <a:gd name="connsiteX21" fmla="*/ 619139 w 834785"/>
                <a:gd name="connsiteY21" fmla="*/ 682270 h 1015287"/>
                <a:gd name="connsiteX22" fmla="*/ 717310 w 834785"/>
                <a:gd name="connsiteY22" fmla="*/ 498946 h 1015287"/>
                <a:gd name="connsiteX23" fmla="*/ 737186 w 834785"/>
                <a:gd name="connsiteY23" fmla="*/ 519901 h 1015287"/>
                <a:gd name="connsiteX24" fmla="*/ 831229 w 834785"/>
                <a:gd name="connsiteY24" fmla="*/ 619088 h 1015287"/>
                <a:gd name="connsiteX25" fmla="*/ 834785 w 834785"/>
                <a:gd name="connsiteY25" fmla="*/ 622707 h 101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44920BD0-33C0-7441-956E-BBFAD6C2BA7C}"/>
                </a:ext>
              </a:extLst>
            </p:cNvPr>
            <p:cNvSpPr/>
            <p:nvPr/>
          </p:nvSpPr>
          <p:spPr>
            <a:xfrm>
              <a:off x="6213411" y="2298233"/>
              <a:ext cx="382073" cy="613063"/>
            </a:xfrm>
            <a:custGeom>
              <a:avLst/>
              <a:gdLst>
                <a:gd name="connsiteX0" fmla="*/ 371983 w 382073"/>
                <a:gd name="connsiteY0" fmla="*/ 140421 h 613063"/>
                <a:gd name="connsiteX1" fmla="*/ 195009 w 382073"/>
                <a:gd name="connsiteY1" fmla="*/ 258721 h 613063"/>
                <a:gd name="connsiteX2" fmla="*/ 171514 w 382073"/>
                <a:gd name="connsiteY2" fmla="*/ 356892 h 613063"/>
                <a:gd name="connsiteX3" fmla="*/ 198818 w 382073"/>
                <a:gd name="connsiteY3" fmla="*/ 427631 h 613063"/>
                <a:gd name="connsiteX4" fmla="*/ 171704 w 382073"/>
                <a:gd name="connsiteY4" fmla="*/ 497037 h 613063"/>
                <a:gd name="connsiteX5" fmla="*/ 170879 w 382073"/>
                <a:gd name="connsiteY5" fmla="*/ 498688 h 613063"/>
                <a:gd name="connsiteX6" fmla="*/ 99123 w 382073"/>
                <a:gd name="connsiteY6" fmla="*/ 434426 h 613063"/>
                <a:gd name="connsiteX7" fmla="*/ 75374 w 382073"/>
                <a:gd name="connsiteY7" fmla="*/ 494814 h 613063"/>
                <a:gd name="connsiteX8" fmla="*/ 112585 w 382073"/>
                <a:gd name="connsiteY8" fmla="*/ 548789 h 613063"/>
                <a:gd name="connsiteX9" fmla="*/ 181292 w 382073"/>
                <a:gd name="connsiteY9" fmla="*/ 551710 h 613063"/>
                <a:gd name="connsiteX10" fmla="*/ 235077 w 382073"/>
                <a:gd name="connsiteY10" fmla="*/ 602320 h 613063"/>
                <a:gd name="connsiteX11" fmla="*/ 234505 w 382073"/>
                <a:gd name="connsiteY11" fmla="*/ 603209 h 613063"/>
                <a:gd name="connsiteX12" fmla="*/ 188849 w 382073"/>
                <a:gd name="connsiteY12" fmla="*/ 611718 h 613063"/>
                <a:gd name="connsiteX13" fmla="*/ 147066 w 382073"/>
                <a:gd name="connsiteY13" fmla="*/ 590509 h 613063"/>
                <a:gd name="connsiteX14" fmla="*/ 69469 w 382073"/>
                <a:gd name="connsiteY14" fmla="*/ 580920 h 613063"/>
                <a:gd name="connsiteX15" fmla="*/ 0 w 382073"/>
                <a:gd name="connsiteY15" fmla="*/ 466239 h 613063"/>
                <a:gd name="connsiteX16" fmla="*/ 116268 w 382073"/>
                <a:gd name="connsiteY16" fmla="*/ 242846 h 613063"/>
                <a:gd name="connsiteX17" fmla="*/ 112776 w 382073"/>
                <a:gd name="connsiteY17" fmla="*/ 239163 h 613063"/>
                <a:gd name="connsiteX18" fmla="*/ 121603 w 382073"/>
                <a:gd name="connsiteY18" fmla="*/ 218208 h 613063"/>
                <a:gd name="connsiteX19" fmla="*/ 121666 w 382073"/>
                <a:gd name="connsiteY19" fmla="*/ 218081 h 613063"/>
                <a:gd name="connsiteX20" fmla="*/ 146367 w 382073"/>
                <a:gd name="connsiteY20" fmla="*/ 202968 h 613063"/>
                <a:gd name="connsiteX21" fmla="*/ 151193 w 382073"/>
                <a:gd name="connsiteY21" fmla="*/ 199476 h 613063"/>
                <a:gd name="connsiteX22" fmla="*/ 151321 w 382073"/>
                <a:gd name="connsiteY22" fmla="*/ 199412 h 613063"/>
                <a:gd name="connsiteX23" fmla="*/ 160401 w 382073"/>
                <a:gd name="connsiteY23" fmla="*/ 192173 h 613063"/>
                <a:gd name="connsiteX24" fmla="*/ 160528 w 382073"/>
                <a:gd name="connsiteY24" fmla="*/ 192046 h 613063"/>
                <a:gd name="connsiteX25" fmla="*/ 169164 w 382073"/>
                <a:gd name="connsiteY25" fmla="*/ 184363 h 613063"/>
                <a:gd name="connsiteX26" fmla="*/ 173673 w 382073"/>
                <a:gd name="connsiteY26" fmla="*/ 179981 h 613063"/>
                <a:gd name="connsiteX27" fmla="*/ 178689 w 382073"/>
                <a:gd name="connsiteY27" fmla="*/ 174838 h 613063"/>
                <a:gd name="connsiteX28" fmla="*/ 183579 w 382073"/>
                <a:gd name="connsiteY28" fmla="*/ 169567 h 613063"/>
                <a:gd name="connsiteX29" fmla="*/ 187261 w 382073"/>
                <a:gd name="connsiteY29" fmla="*/ 165313 h 613063"/>
                <a:gd name="connsiteX30" fmla="*/ 192786 w 382073"/>
                <a:gd name="connsiteY30" fmla="*/ 158518 h 613063"/>
                <a:gd name="connsiteX31" fmla="*/ 197929 w 382073"/>
                <a:gd name="connsiteY31" fmla="*/ 151724 h 613063"/>
                <a:gd name="connsiteX32" fmla="*/ 201295 w 382073"/>
                <a:gd name="connsiteY32" fmla="*/ 146961 h 613063"/>
                <a:gd name="connsiteX33" fmla="*/ 204978 w 382073"/>
                <a:gd name="connsiteY33" fmla="*/ 141500 h 613063"/>
                <a:gd name="connsiteX34" fmla="*/ 205677 w 382073"/>
                <a:gd name="connsiteY34" fmla="*/ 140357 h 613063"/>
                <a:gd name="connsiteX35" fmla="*/ 208598 w 382073"/>
                <a:gd name="connsiteY35" fmla="*/ 135658 h 613063"/>
                <a:gd name="connsiteX36" fmla="*/ 209867 w 382073"/>
                <a:gd name="connsiteY36" fmla="*/ 133499 h 613063"/>
                <a:gd name="connsiteX37" fmla="*/ 212725 w 382073"/>
                <a:gd name="connsiteY37" fmla="*/ 128546 h 613063"/>
                <a:gd name="connsiteX38" fmla="*/ 216154 w 382073"/>
                <a:gd name="connsiteY38" fmla="*/ 122196 h 613063"/>
                <a:gd name="connsiteX39" fmla="*/ 219329 w 382073"/>
                <a:gd name="connsiteY39" fmla="*/ 115783 h 613063"/>
                <a:gd name="connsiteX40" fmla="*/ 220790 w 382073"/>
                <a:gd name="connsiteY40" fmla="*/ 112671 h 613063"/>
                <a:gd name="connsiteX41" fmla="*/ 228727 w 382073"/>
                <a:gd name="connsiteY41" fmla="*/ 93049 h 613063"/>
                <a:gd name="connsiteX42" fmla="*/ 230759 w 382073"/>
                <a:gd name="connsiteY42" fmla="*/ 87081 h 613063"/>
                <a:gd name="connsiteX43" fmla="*/ 230886 w 382073"/>
                <a:gd name="connsiteY43" fmla="*/ 86699 h 613063"/>
                <a:gd name="connsiteX44" fmla="*/ 232473 w 382073"/>
                <a:gd name="connsiteY44" fmla="*/ 81620 h 613063"/>
                <a:gd name="connsiteX45" fmla="*/ 237680 w 382073"/>
                <a:gd name="connsiteY45" fmla="*/ 60030 h 613063"/>
                <a:gd name="connsiteX46" fmla="*/ 238379 w 382073"/>
                <a:gd name="connsiteY46" fmla="*/ 56156 h 613063"/>
                <a:gd name="connsiteX47" fmla="*/ 238887 w 382073"/>
                <a:gd name="connsiteY47" fmla="*/ 52727 h 613063"/>
                <a:gd name="connsiteX48" fmla="*/ 239649 w 382073"/>
                <a:gd name="connsiteY48" fmla="*/ 47139 h 613063"/>
                <a:gd name="connsiteX49" fmla="*/ 240348 w 382073"/>
                <a:gd name="connsiteY49" fmla="*/ 40408 h 613063"/>
                <a:gd name="connsiteX50" fmla="*/ 240919 w 382073"/>
                <a:gd name="connsiteY50" fmla="*/ 32852 h 613063"/>
                <a:gd name="connsiteX51" fmla="*/ 253048 w 382073"/>
                <a:gd name="connsiteY51" fmla="*/ 86 h 613063"/>
                <a:gd name="connsiteX52" fmla="*/ 360426 w 382073"/>
                <a:gd name="connsiteY52" fmla="*/ 49489 h 613063"/>
                <a:gd name="connsiteX53" fmla="*/ 381000 w 382073"/>
                <a:gd name="connsiteY53" fmla="*/ 94383 h 613063"/>
                <a:gd name="connsiteX54" fmla="*/ 371983 w 382073"/>
                <a:gd name="connsiteY54" fmla="*/ 140421 h 613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BC63A0C5-1790-DB4C-B857-18386AA45FE8}"/>
                </a:ext>
              </a:extLst>
            </p:cNvPr>
            <p:cNvSpPr/>
            <p:nvPr/>
          </p:nvSpPr>
          <p:spPr>
            <a:xfrm>
              <a:off x="6591807" y="2628519"/>
              <a:ext cx="86106" cy="81660"/>
            </a:xfrm>
            <a:custGeom>
              <a:avLst/>
              <a:gdLst>
                <a:gd name="connsiteX0" fmla="*/ 60833 w 86106"/>
                <a:gd name="connsiteY0" fmla="*/ 81661 h 81660"/>
                <a:gd name="connsiteX1" fmla="*/ 86106 w 86106"/>
                <a:gd name="connsiteY1" fmla="*/ 69786 h 81660"/>
                <a:gd name="connsiteX2" fmla="*/ 0 w 86106"/>
                <a:gd name="connsiteY2" fmla="*/ 0 h 81660"/>
                <a:gd name="connsiteX3" fmla="*/ 60833 w 86106"/>
                <a:gd name="connsiteY3" fmla="*/ 81661 h 8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C1E8213-F731-F643-BB4C-643213869F5B}"/>
                </a:ext>
              </a:extLst>
            </p:cNvPr>
            <p:cNvSpPr/>
            <p:nvPr/>
          </p:nvSpPr>
          <p:spPr>
            <a:xfrm rot="-1039232">
              <a:off x="6669668" y="2747799"/>
              <a:ext cx="74798" cy="109594"/>
            </a:xfrm>
            <a:custGeom>
              <a:avLst/>
              <a:gdLst>
                <a:gd name="connsiteX0" fmla="*/ 74798 w 74798"/>
                <a:gd name="connsiteY0" fmla="*/ 54797 h 109594"/>
                <a:gd name="connsiteX1" fmla="*/ 37399 w 74798"/>
                <a:gd name="connsiteY1" fmla="*/ 109595 h 109594"/>
                <a:gd name="connsiteX2" fmla="*/ -1 w 74798"/>
                <a:gd name="connsiteY2" fmla="*/ 54797 h 109594"/>
                <a:gd name="connsiteX3" fmla="*/ 37399 w 74798"/>
                <a:gd name="connsiteY3" fmla="*/ 0 h 109594"/>
                <a:gd name="connsiteX4" fmla="*/ 74798 w 74798"/>
                <a:gd name="connsiteY4" fmla="*/ 54797 h 10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AE6E79B4-05C1-D54D-ADD5-3DD1440C37F4}"/>
                </a:ext>
              </a:extLst>
            </p:cNvPr>
            <p:cNvSpPr/>
            <p:nvPr/>
          </p:nvSpPr>
          <p:spPr>
            <a:xfrm>
              <a:off x="6500876" y="2654173"/>
              <a:ext cx="17906" cy="23177"/>
            </a:xfrm>
            <a:custGeom>
              <a:avLst/>
              <a:gdLst>
                <a:gd name="connsiteX0" fmla="*/ 0 w 17906"/>
                <a:gd name="connsiteY0" fmla="*/ 0 h 23177"/>
                <a:gd name="connsiteX1" fmla="*/ 17907 w 17906"/>
                <a:gd name="connsiteY1" fmla="*/ 23177 h 2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938D68F9-814C-5F47-86F9-085CE7628D25}"/>
                </a:ext>
              </a:extLst>
            </p:cNvPr>
            <p:cNvSpPr/>
            <p:nvPr/>
          </p:nvSpPr>
          <p:spPr>
            <a:xfrm>
              <a:off x="6621335" y="2588514"/>
              <a:ext cx="15811" cy="20002"/>
            </a:xfrm>
            <a:custGeom>
              <a:avLst/>
              <a:gdLst>
                <a:gd name="connsiteX0" fmla="*/ 0 w 15811"/>
                <a:gd name="connsiteY0" fmla="*/ 0 h 20002"/>
                <a:gd name="connsiteX1" fmla="*/ 15811 w 15811"/>
                <a:gd name="connsiteY1" fmla="*/ 20002 h 2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79B1D264-B133-9749-A313-0D8E74F4F8F6}"/>
                </a:ext>
              </a:extLst>
            </p:cNvPr>
            <p:cNvSpPr/>
            <p:nvPr/>
          </p:nvSpPr>
          <p:spPr>
            <a:xfrm>
              <a:off x="6451967" y="2595689"/>
              <a:ext cx="33351" cy="54991"/>
            </a:xfrm>
            <a:custGeom>
              <a:avLst/>
              <a:gdLst>
                <a:gd name="connsiteX0" fmla="*/ 14 w 33351"/>
                <a:gd name="connsiteY0" fmla="*/ 54991 h 54991"/>
                <a:gd name="connsiteX1" fmla="*/ 33351 w 33351"/>
                <a:gd name="connsiteY1" fmla="*/ 0 h 54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3C29278-A986-6A41-9536-F980F94B6E1F}"/>
                </a:ext>
              </a:extLst>
            </p:cNvPr>
            <p:cNvSpPr/>
            <p:nvPr/>
          </p:nvSpPr>
          <p:spPr>
            <a:xfrm>
              <a:off x="6588569" y="2539936"/>
              <a:ext cx="49466" cy="15049"/>
            </a:xfrm>
            <a:custGeom>
              <a:avLst/>
              <a:gdLst>
                <a:gd name="connsiteX0" fmla="*/ 0 w 49466"/>
                <a:gd name="connsiteY0" fmla="*/ 1651 h 15049"/>
                <a:gd name="connsiteX1" fmla="*/ 49467 w 49466"/>
                <a:gd name="connsiteY1" fmla="*/ 15049 h 1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F300E18-9131-C543-9A6B-BD3D2D6A7240}"/>
                </a:ext>
              </a:extLst>
            </p:cNvPr>
            <p:cNvSpPr/>
            <p:nvPr/>
          </p:nvSpPr>
          <p:spPr>
            <a:xfrm>
              <a:off x="6044946" y="2397569"/>
              <a:ext cx="199263" cy="203009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55611349-98D8-954C-B647-EBC341B44312}"/>
                </a:ext>
              </a:extLst>
            </p:cNvPr>
            <p:cNvSpPr/>
            <p:nvPr/>
          </p:nvSpPr>
          <p:spPr>
            <a:xfrm>
              <a:off x="6447916" y="2900552"/>
              <a:ext cx="323267" cy="192525"/>
            </a:xfrm>
            <a:custGeom>
              <a:avLst/>
              <a:gdLst>
                <a:gd name="connsiteX0" fmla="*/ 315404 w 323267"/>
                <a:gd name="connsiteY0" fmla="*/ 159957 h 192525"/>
                <a:gd name="connsiteX1" fmla="*/ 270065 w 323267"/>
                <a:gd name="connsiteY1" fmla="*/ 184658 h 192525"/>
                <a:gd name="connsiteX2" fmla="*/ 176721 w 323267"/>
                <a:gd name="connsiteY2" fmla="*/ 191707 h 192525"/>
                <a:gd name="connsiteX3" fmla="*/ 176593 w 323267"/>
                <a:gd name="connsiteY3" fmla="*/ 191643 h 192525"/>
                <a:gd name="connsiteX4" fmla="*/ 139637 w 323267"/>
                <a:gd name="connsiteY4" fmla="*/ 186880 h 192525"/>
                <a:gd name="connsiteX5" fmla="*/ 86487 w 323267"/>
                <a:gd name="connsiteY5" fmla="*/ 116078 h 192525"/>
                <a:gd name="connsiteX6" fmla="*/ 0 w 323267"/>
                <a:gd name="connsiteY6" fmla="*/ 889 h 192525"/>
                <a:gd name="connsiteX7" fmla="*/ 572 w 323267"/>
                <a:gd name="connsiteY7" fmla="*/ 0 h 192525"/>
                <a:gd name="connsiteX8" fmla="*/ 55943 w 323267"/>
                <a:gd name="connsiteY8" fmla="*/ 24574 h 192525"/>
                <a:gd name="connsiteX9" fmla="*/ 189928 w 323267"/>
                <a:gd name="connsiteY9" fmla="*/ 36767 h 192525"/>
                <a:gd name="connsiteX10" fmla="*/ 269875 w 323267"/>
                <a:gd name="connsiteY10" fmla="*/ 24829 h 192525"/>
                <a:gd name="connsiteX11" fmla="*/ 300609 w 323267"/>
                <a:gd name="connsiteY11" fmla="*/ 69152 h 192525"/>
                <a:gd name="connsiteX12" fmla="*/ 314262 w 323267"/>
                <a:gd name="connsiteY12" fmla="*/ 96266 h 192525"/>
                <a:gd name="connsiteX13" fmla="*/ 320675 w 323267"/>
                <a:gd name="connsiteY13" fmla="*/ 114745 h 192525"/>
                <a:gd name="connsiteX14" fmla="*/ 315404 w 323267"/>
                <a:gd name="connsiteY14" fmla="*/ 159957 h 19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DD205EEA-A26A-734C-BD06-53E982840EBE}"/>
                </a:ext>
              </a:extLst>
            </p:cNvPr>
            <p:cNvSpPr/>
            <p:nvPr/>
          </p:nvSpPr>
          <p:spPr>
            <a:xfrm>
              <a:off x="6508090" y="3087370"/>
              <a:ext cx="985671" cy="897925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BBA2D09E-54FA-5E48-9364-1D4B9FDFC0C6}"/>
                </a:ext>
              </a:extLst>
            </p:cNvPr>
            <p:cNvSpPr/>
            <p:nvPr/>
          </p:nvSpPr>
          <p:spPr>
            <a:xfrm>
              <a:off x="7457503" y="3745106"/>
              <a:ext cx="256355" cy="159149"/>
            </a:xfrm>
            <a:custGeom>
              <a:avLst/>
              <a:gdLst>
                <a:gd name="connsiteX0" fmla="*/ 242315 w 256355"/>
                <a:gd name="connsiteY0" fmla="*/ 112455 h 159149"/>
                <a:gd name="connsiteX1" fmla="*/ 242315 w 256355"/>
                <a:gd name="connsiteY1" fmla="*/ 112455 h 159149"/>
                <a:gd name="connsiteX2" fmla="*/ 219202 w 256355"/>
                <a:gd name="connsiteY2" fmla="*/ 127759 h 159149"/>
                <a:gd name="connsiteX3" fmla="*/ 133477 w 256355"/>
                <a:gd name="connsiteY3" fmla="*/ 121727 h 159149"/>
                <a:gd name="connsiteX4" fmla="*/ 79565 w 256355"/>
                <a:gd name="connsiteY4" fmla="*/ 147127 h 159149"/>
                <a:gd name="connsiteX5" fmla="*/ 34861 w 256355"/>
                <a:gd name="connsiteY5" fmla="*/ 158684 h 159149"/>
                <a:gd name="connsiteX6" fmla="*/ 0 w 256355"/>
                <a:gd name="connsiteY6" fmla="*/ 92262 h 159149"/>
                <a:gd name="connsiteX7" fmla="*/ 32131 w 256355"/>
                <a:gd name="connsiteY7" fmla="*/ 28191 h 159149"/>
                <a:gd name="connsiteX8" fmla="*/ 93980 w 256355"/>
                <a:gd name="connsiteY8" fmla="*/ 568 h 159149"/>
                <a:gd name="connsiteX9" fmla="*/ 87058 w 256355"/>
                <a:gd name="connsiteY9" fmla="*/ 14538 h 159149"/>
                <a:gd name="connsiteX10" fmla="*/ 128143 w 256355"/>
                <a:gd name="connsiteY10" fmla="*/ 6601 h 159149"/>
                <a:gd name="connsiteX11" fmla="*/ 179768 w 256355"/>
                <a:gd name="connsiteY11" fmla="*/ 15999 h 159149"/>
                <a:gd name="connsiteX12" fmla="*/ 254000 w 256355"/>
                <a:gd name="connsiteY12" fmla="*/ 76959 h 159149"/>
                <a:gd name="connsiteX13" fmla="*/ 242315 w 256355"/>
                <a:gd name="connsiteY13" fmla="*/ 112455 h 15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0F56208-E70E-3844-8CC6-5F7666FB45E7}"/>
                </a:ext>
              </a:extLst>
            </p:cNvPr>
            <p:cNvSpPr/>
            <p:nvPr/>
          </p:nvSpPr>
          <p:spPr>
            <a:xfrm>
              <a:off x="6624573" y="2994638"/>
              <a:ext cx="961072" cy="862904"/>
            </a:xfrm>
            <a:custGeom>
              <a:avLst/>
              <a:gdLst>
                <a:gd name="connsiteX0" fmla="*/ 920052 w 961072"/>
                <a:gd name="connsiteY0" fmla="*/ 765006 h 862904"/>
                <a:gd name="connsiteX1" fmla="*/ 926973 w 961072"/>
                <a:gd name="connsiteY1" fmla="*/ 751036 h 862904"/>
                <a:gd name="connsiteX2" fmla="*/ 865124 w 961072"/>
                <a:gd name="connsiteY2" fmla="*/ 778659 h 862904"/>
                <a:gd name="connsiteX3" fmla="*/ 832993 w 961072"/>
                <a:gd name="connsiteY3" fmla="*/ 842730 h 862904"/>
                <a:gd name="connsiteX4" fmla="*/ 484124 w 961072"/>
                <a:gd name="connsiteY4" fmla="*/ 814155 h 862904"/>
                <a:gd name="connsiteX5" fmla="*/ 256222 w 961072"/>
                <a:gd name="connsiteY5" fmla="*/ 556790 h 862904"/>
                <a:gd name="connsiteX6" fmla="*/ 172339 w 961072"/>
                <a:gd name="connsiteY6" fmla="*/ 257006 h 862904"/>
                <a:gd name="connsiteX7" fmla="*/ 0 w 961072"/>
                <a:gd name="connsiteY7" fmla="*/ 97558 h 862904"/>
                <a:gd name="connsiteX8" fmla="*/ 93345 w 961072"/>
                <a:gd name="connsiteY8" fmla="*/ 90509 h 862904"/>
                <a:gd name="connsiteX9" fmla="*/ 138684 w 961072"/>
                <a:gd name="connsiteY9" fmla="*/ 65808 h 862904"/>
                <a:gd name="connsiteX10" fmla="*/ 144018 w 961072"/>
                <a:gd name="connsiteY10" fmla="*/ 20659 h 862904"/>
                <a:gd name="connsiteX11" fmla="*/ 137605 w 961072"/>
                <a:gd name="connsiteY11" fmla="*/ 2181 h 862904"/>
                <a:gd name="connsiteX12" fmla="*/ 581216 w 961072"/>
                <a:gd name="connsiteY12" fmla="*/ 219859 h 862904"/>
                <a:gd name="connsiteX13" fmla="*/ 833565 w 961072"/>
                <a:gd name="connsiteY13" fmla="*/ 559647 h 862904"/>
                <a:gd name="connsiteX14" fmla="*/ 944182 w 961072"/>
                <a:gd name="connsiteY14" fmla="*/ 729446 h 862904"/>
                <a:gd name="connsiteX15" fmla="*/ 944182 w 961072"/>
                <a:gd name="connsiteY15" fmla="*/ 729510 h 862904"/>
                <a:gd name="connsiteX16" fmla="*/ 961072 w 961072"/>
                <a:gd name="connsiteY16" fmla="*/ 757069 h 862904"/>
                <a:gd name="connsiteX17" fmla="*/ 920052 w 961072"/>
                <a:gd name="connsiteY17" fmla="*/ 765006 h 8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E2C21C8-6CDE-3844-B1CC-9DB1CECC993E}"/>
                </a:ext>
              </a:extLst>
            </p:cNvPr>
            <p:cNvSpPr/>
            <p:nvPr/>
          </p:nvSpPr>
          <p:spPr>
            <a:xfrm>
              <a:off x="7458202" y="3554348"/>
              <a:ext cx="268038" cy="187338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054BA1B-F772-CF42-AD5F-88185D8A2850}"/>
                </a:ext>
              </a:extLst>
            </p:cNvPr>
            <p:cNvSpPr/>
            <p:nvPr/>
          </p:nvSpPr>
          <p:spPr>
            <a:xfrm>
              <a:off x="7711820" y="3627768"/>
              <a:ext cx="225698" cy="143702"/>
            </a:xfrm>
            <a:custGeom>
              <a:avLst/>
              <a:gdLst>
                <a:gd name="connsiteX0" fmla="*/ 225679 w 225698"/>
                <a:gd name="connsiteY0" fmla="*/ 112572 h 143702"/>
                <a:gd name="connsiteX1" fmla="*/ 211455 w 225698"/>
                <a:gd name="connsiteY1" fmla="*/ 133591 h 143702"/>
                <a:gd name="connsiteX2" fmla="*/ 192786 w 225698"/>
                <a:gd name="connsiteY2" fmla="*/ 120573 h 143702"/>
                <a:gd name="connsiteX3" fmla="*/ 90615 w 225698"/>
                <a:gd name="connsiteY3" fmla="*/ 95872 h 143702"/>
                <a:gd name="connsiteX4" fmla="*/ 87376 w 225698"/>
                <a:gd name="connsiteY4" fmla="*/ 96062 h 143702"/>
                <a:gd name="connsiteX5" fmla="*/ 93345 w 225698"/>
                <a:gd name="connsiteY5" fmla="*/ 111556 h 143702"/>
                <a:gd name="connsiteX6" fmla="*/ 111506 w 225698"/>
                <a:gd name="connsiteY6" fmla="*/ 121589 h 143702"/>
                <a:gd name="connsiteX7" fmla="*/ 117222 w 225698"/>
                <a:gd name="connsiteY7" fmla="*/ 139369 h 143702"/>
                <a:gd name="connsiteX8" fmla="*/ 96774 w 225698"/>
                <a:gd name="connsiteY8" fmla="*/ 141909 h 143702"/>
                <a:gd name="connsiteX9" fmla="*/ 65660 w 225698"/>
                <a:gd name="connsiteY9" fmla="*/ 132702 h 143702"/>
                <a:gd name="connsiteX10" fmla="*/ 61785 w 225698"/>
                <a:gd name="connsiteY10" fmla="*/ 131559 h 143702"/>
                <a:gd name="connsiteX11" fmla="*/ 18352 w 225698"/>
                <a:gd name="connsiteY11" fmla="*/ 113652 h 143702"/>
                <a:gd name="connsiteX12" fmla="*/ 0 w 225698"/>
                <a:gd name="connsiteY12" fmla="*/ 94411 h 143702"/>
                <a:gd name="connsiteX13" fmla="*/ 318 w 225698"/>
                <a:gd name="connsiteY13" fmla="*/ 93268 h 143702"/>
                <a:gd name="connsiteX14" fmla="*/ 7176 w 225698"/>
                <a:gd name="connsiteY14" fmla="*/ 65074 h 143702"/>
                <a:gd name="connsiteX15" fmla="*/ 14224 w 225698"/>
                <a:gd name="connsiteY15" fmla="*/ 12178 h 143702"/>
                <a:gd name="connsiteX16" fmla="*/ 65660 w 225698"/>
                <a:gd name="connsiteY16" fmla="*/ 368 h 143702"/>
                <a:gd name="connsiteX17" fmla="*/ 124461 w 225698"/>
                <a:gd name="connsiteY17" fmla="*/ 7353 h 143702"/>
                <a:gd name="connsiteX18" fmla="*/ 183007 w 225698"/>
                <a:gd name="connsiteY18" fmla="*/ 41135 h 143702"/>
                <a:gd name="connsiteX19" fmla="*/ 218440 w 225698"/>
                <a:gd name="connsiteY19" fmla="*/ 86728 h 143702"/>
                <a:gd name="connsiteX20" fmla="*/ 224410 w 225698"/>
                <a:gd name="connsiteY20" fmla="*/ 101714 h 143702"/>
                <a:gd name="connsiteX21" fmla="*/ 225679 w 225698"/>
                <a:gd name="connsiteY21" fmla="*/ 112572 h 14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8EA0202F-843B-1549-92BE-D8561A5E701E}"/>
                </a:ext>
              </a:extLst>
            </p:cNvPr>
            <p:cNvSpPr/>
            <p:nvPr/>
          </p:nvSpPr>
          <p:spPr>
            <a:xfrm>
              <a:off x="6465442" y="3016630"/>
              <a:ext cx="122110" cy="128651"/>
            </a:xfrm>
            <a:custGeom>
              <a:avLst/>
              <a:gdLst>
                <a:gd name="connsiteX0" fmla="*/ 122111 w 122110"/>
                <a:gd name="connsiteY0" fmla="*/ 70802 h 128651"/>
                <a:gd name="connsiteX1" fmla="*/ 98362 w 122110"/>
                <a:gd name="connsiteY1" fmla="*/ 100584 h 128651"/>
                <a:gd name="connsiteX2" fmla="*/ 47625 w 122110"/>
                <a:gd name="connsiteY2" fmla="*/ 128651 h 128651"/>
                <a:gd name="connsiteX3" fmla="*/ 0 w 122110"/>
                <a:gd name="connsiteY3" fmla="*/ 52070 h 128651"/>
                <a:gd name="connsiteX4" fmla="*/ 68961 w 122110"/>
                <a:gd name="connsiteY4" fmla="*/ 0 h 128651"/>
                <a:gd name="connsiteX5" fmla="*/ 122111 w 122110"/>
                <a:gd name="connsiteY5" fmla="*/ 70802 h 12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1772649E-BEBA-2A43-9C19-C2DEFDBFCCC1}"/>
                </a:ext>
              </a:extLst>
            </p:cNvPr>
            <p:cNvSpPr/>
            <p:nvPr/>
          </p:nvSpPr>
          <p:spPr>
            <a:xfrm>
              <a:off x="6282880" y="2879217"/>
              <a:ext cx="251523" cy="249745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ECC7D794-0498-E44B-85BB-04D87075961C}"/>
                </a:ext>
              </a:extLst>
            </p:cNvPr>
            <p:cNvSpPr/>
            <p:nvPr/>
          </p:nvSpPr>
          <p:spPr>
            <a:xfrm>
              <a:off x="6947412" y="3957819"/>
              <a:ext cx="733420" cy="200731"/>
            </a:xfrm>
            <a:custGeom>
              <a:avLst/>
              <a:gdLst>
                <a:gd name="connsiteX0" fmla="*/ 733420 w 733420"/>
                <a:gd name="connsiteY0" fmla="*/ 93227 h 200731"/>
                <a:gd name="connsiteX1" fmla="*/ 316416 w 733420"/>
                <a:gd name="connsiteY1" fmla="*/ 155012 h 200731"/>
                <a:gd name="connsiteX2" fmla="*/ 315844 w 733420"/>
                <a:gd name="connsiteY2" fmla="*/ 155139 h 200731"/>
                <a:gd name="connsiteX3" fmla="*/ 315209 w 733420"/>
                <a:gd name="connsiteY3" fmla="*/ 155266 h 200731"/>
                <a:gd name="connsiteX4" fmla="*/ 314320 w 733420"/>
                <a:gd name="connsiteY4" fmla="*/ 155393 h 200731"/>
                <a:gd name="connsiteX5" fmla="*/ 7933 w 733420"/>
                <a:gd name="connsiteY5" fmla="*/ 200732 h 200731"/>
                <a:gd name="connsiteX6" fmla="*/ 4758 w 733420"/>
                <a:gd name="connsiteY6" fmla="*/ 139327 h 200731"/>
                <a:gd name="connsiteX7" fmla="*/ 4821 w 733420"/>
                <a:gd name="connsiteY7" fmla="*/ 139010 h 200731"/>
                <a:gd name="connsiteX8" fmla="*/ 7298 w 733420"/>
                <a:gd name="connsiteY8" fmla="*/ 133041 h 200731"/>
                <a:gd name="connsiteX9" fmla="*/ 8758 w 733420"/>
                <a:gd name="connsiteY9" fmla="*/ 130056 h 200731"/>
                <a:gd name="connsiteX10" fmla="*/ 10282 w 733420"/>
                <a:gd name="connsiteY10" fmla="*/ 127199 h 200731"/>
                <a:gd name="connsiteX11" fmla="*/ 11489 w 733420"/>
                <a:gd name="connsiteY11" fmla="*/ 125040 h 200731"/>
                <a:gd name="connsiteX12" fmla="*/ 11553 w 733420"/>
                <a:gd name="connsiteY12" fmla="*/ 124977 h 200731"/>
                <a:gd name="connsiteX13" fmla="*/ 11553 w 733420"/>
                <a:gd name="connsiteY13" fmla="*/ 124913 h 200731"/>
                <a:gd name="connsiteX14" fmla="*/ 15553 w 733420"/>
                <a:gd name="connsiteY14" fmla="*/ 118817 h 200731"/>
                <a:gd name="connsiteX15" fmla="*/ 18665 w 733420"/>
                <a:gd name="connsiteY15" fmla="*/ 114626 h 200731"/>
                <a:gd name="connsiteX16" fmla="*/ 22094 w 733420"/>
                <a:gd name="connsiteY16" fmla="*/ 110498 h 200731"/>
                <a:gd name="connsiteX17" fmla="*/ 22347 w 733420"/>
                <a:gd name="connsiteY17" fmla="*/ 110181 h 200731"/>
                <a:gd name="connsiteX18" fmla="*/ 25904 w 733420"/>
                <a:gd name="connsiteY18" fmla="*/ 106371 h 200731"/>
                <a:gd name="connsiteX19" fmla="*/ 35492 w 733420"/>
                <a:gd name="connsiteY19" fmla="*/ 97354 h 200731"/>
                <a:gd name="connsiteX20" fmla="*/ 39619 w 733420"/>
                <a:gd name="connsiteY20" fmla="*/ 94052 h 200731"/>
                <a:gd name="connsiteX21" fmla="*/ 40001 w 733420"/>
                <a:gd name="connsiteY21" fmla="*/ 93734 h 200731"/>
                <a:gd name="connsiteX22" fmla="*/ 42287 w 733420"/>
                <a:gd name="connsiteY22" fmla="*/ 91956 h 200731"/>
                <a:gd name="connsiteX23" fmla="*/ 44763 w 733420"/>
                <a:gd name="connsiteY23" fmla="*/ 90115 h 200731"/>
                <a:gd name="connsiteX24" fmla="*/ 45017 w 733420"/>
                <a:gd name="connsiteY24" fmla="*/ 89988 h 200731"/>
                <a:gd name="connsiteX25" fmla="*/ 47875 w 733420"/>
                <a:gd name="connsiteY25" fmla="*/ 87956 h 200731"/>
                <a:gd name="connsiteX26" fmla="*/ 50795 w 733420"/>
                <a:gd name="connsiteY26" fmla="*/ 85987 h 200731"/>
                <a:gd name="connsiteX27" fmla="*/ 53970 w 733420"/>
                <a:gd name="connsiteY27" fmla="*/ 84019 h 200731"/>
                <a:gd name="connsiteX28" fmla="*/ 57145 w 733420"/>
                <a:gd name="connsiteY28" fmla="*/ 82050 h 200731"/>
                <a:gd name="connsiteX29" fmla="*/ 60511 w 733420"/>
                <a:gd name="connsiteY29" fmla="*/ 80082 h 200731"/>
                <a:gd name="connsiteX30" fmla="*/ 64448 w 733420"/>
                <a:gd name="connsiteY30" fmla="*/ 77859 h 200731"/>
                <a:gd name="connsiteX31" fmla="*/ 71116 w 733420"/>
                <a:gd name="connsiteY31" fmla="*/ 74303 h 200731"/>
                <a:gd name="connsiteX32" fmla="*/ 71433 w 733420"/>
                <a:gd name="connsiteY32" fmla="*/ 74177 h 200731"/>
                <a:gd name="connsiteX33" fmla="*/ 77656 w 733420"/>
                <a:gd name="connsiteY33" fmla="*/ 71128 h 200731"/>
                <a:gd name="connsiteX34" fmla="*/ 78863 w 733420"/>
                <a:gd name="connsiteY34" fmla="*/ 70557 h 200731"/>
                <a:gd name="connsiteX35" fmla="*/ 78926 w 733420"/>
                <a:gd name="connsiteY35" fmla="*/ 70557 h 200731"/>
                <a:gd name="connsiteX36" fmla="*/ 82990 w 733420"/>
                <a:gd name="connsiteY36" fmla="*/ 68652 h 200731"/>
                <a:gd name="connsiteX37" fmla="*/ 88388 w 733420"/>
                <a:gd name="connsiteY37" fmla="*/ 66302 h 200731"/>
                <a:gd name="connsiteX38" fmla="*/ 93912 w 733420"/>
                <a:gd name="connsiteY38" fmla="*/ 64016 h 200731"/>
                <a:gd name="connsiteX39" fmla="*/ 102866 w 733420"/>
                <a:gd name="connsiteY39" fmla="*/ 60587 h 200731"/>
                <a:gd name="connsiteX40" fmla="*/ 112009 w 733420"/>
                <a:gd name="connsiteY40" fmla="*/ 57349 h 200731"/>
                <a:gd name="connsiteX41" fmla="*/ 118487 w 733420"/>
                <a:gd name="connsiteY41" fmla="*/ 55190 h 200731"/>
                <a:gd name="connsiteX42" fmla="*/ 132139 w 733420"/>
                <a:gd name="connsiteY42" fmla="*/ 50999 h 200731"/>
                <a:gd name="connsiteX43" fmla="*/ 144648 w 733420"/>
                <a:gd name="connsiteY43" fmla="*/ 47570 h 200731"/>
                <a:gd name="connsiteX44" fmla="*/ 151380 w 733420"/>
                <a:gd name="connsiteY44" fmla="*/ 45919 h 200731"/>
                <a:gd name="connsiteX45" fmla="*/ 165413 w 733420"/>
                <a:gd name="connsiteY45" fmla="*/ 42680 h 200731"/>
                <a:gd name="connsiteX46" fmla="*/ 180272 w 733420"/>
                <a:gd name="connsiteY46" fmla="*/ 39569 h 200731"/>
                <a:gd name="connsiteX47" fmla="*/ 198687 w 733420"/>
                <a:gd name="connsiteY47" fmla="*/ 36140 h 200731"/>
                <a:gd name="connsiteX48" fmla="*/ 221356 w 733420"/>
                <a:gd name="connsiteY48" fmla="*/ 32647 h 200731"/>
                <a:gd name="connsiteX49" fmla="*/ 228342 w 733420"/>
                <a:gd name="connsiteY49" fmla="*/ 31695 h 200731"/>
                <a:gd name="connsiteX50" fmla="*/ 265298 w 733420"/>
                <a:gd name="connsiteY50" fmla="*/ 27377 h 200731"/>
                <a:gd name="connsiteX51" fmla="*/ 266950 w 733420"/>
                <a:gd name="connsiteY51" fmla="*/ 27250 h 200731"/>
                <a:gd name="connsiteX52" fmla="*/ 342260 w 733420"/>
                <a:gd name="connsiteY52" fmla="*/ 19821 h 200731"/>
                <a:gd name="connsiteX53" fmla="*/ 549652 w 733420"/>
                <a:gd name="connsiteY53" fmla="*/ 897 h 200731"/>
                <a:gd name="connsiteX54" fmla="*/ 549652 w 733420"/>
                <a:gd name="connsiteY54" fmla="*/ 961 h 200731"/>
                <a:gd name="connsiteX55" fmla="*/ 549588 w 733420"/>
                <a:gd name="connsiteY55" fmla="*/ 1024 h 200731"/>
                <a:gd name="connsiteX56" fmla="*/ 549461 w 733420"/>
                <a:gd name="connsiteY56" fmla="*/ 1088 h 200731"/>
                <a:gd name="connsiteX57" fmla="*/ 548890 w 733420"/>
                <a:gd name="connsiteY57" fmla="*/ 1215 h 200731"/>
                <a:gd name="connsiteX58" fmla="*/ 548508 w 733420"/>
                <a:gd name="connsiteY58" fmla="*/ 1278 h 200731"/>
                <a:gd name="connsiteX59" fmla="*/ 548255 w 733420"/>
                <a:gd name="connsiteY59" fmla="*/ 1342 h 200731"/>
                <a:gd name="connsiteX60" fmla="*/ 548128 w 733420"/>
                <a:gd name="connsiteY60" fmla="*/ 1405 h 200731"/>
                <a:gd name="connsiteX61" fmla="*/ 547810 w 733420"/>
                <a:gd name="connsiteY61" fmla="*/ 1469 h 200731"/>
                <a:gd name="connsiteX62" fmla="*/ 548001 w 733420"/>
                <a:gd name="connsiteY62" fmla="*/ 1469 h 200731"/>
                <a:gd name="connsiteX63" fmla="*/ 548255 w 733420"/>
                <a:gd name="connsiteY63" fmla="*/ 1405 h 200731"/>
                <a:gd name="connsiteX64" fmla="*/ 548318 w 733420"/>
                <a:gd name="connsiteY64" fmla="*/ 1405 h 200731"/>
                <a:gd name="connsiteX65" fmla="*/ 550414 w 733420"/>
                <a:gd name="connsiteY65" fmla="*/ 1215 h 200731"/>
                <a:gd name="connsiteX66" fmla="*/ 551683 w 733420"/>
                <a:gd name="connsiteY66" fmla="*/ 1088 h 200731"/>
                <a:gd name="connsiteX67" fmla="*/ 552319 w 733420"/>
                <a:gd name="connsiteY67" fmla="*/ 1024 h 200731"/>
                <a:gd name="connsiteX68" fmla="*/ 554795 w 733420"/>
                <a:gd name="connsiteY68" fmla="*/ 834 h 200731"/>
                <a:gd name="connsiteX69" fmla="*/ 709608 w 733420"/>
                <a:gd name="connsiteY69" fmla="*/ 49094 h 200731"/>
                <a:gd name="connsiteX70" fmla="*/ 713863 w 733420"/>
                <a:gd name="connsiteY70" fmla="*/ 54301 h 200731"/>
                <a:gd name="connsiteX71" fmla="*/ 733420 w 733420"/>
                <a:gd name="connsiteY71" fmla="*/ 93227 h 20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5CDA6F14-FAA1-4A40-8F67-F7EF45A03923}"/>
                </a:ext>
              </a:extLst>
            </p:cNvPr>
            <p:cNvSpPr/>
            <p:nvPr/>
          </p:nvSpPr>
          <p:spPr>
            <a:xfrm>
              <a:off x="7289545" y="3912204"/>
              <a:ext cx="443230" cy="138841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9075EE2A-BA8D-F548-906F-6B69FC60749E}"/>
                </a:ext>
              </a:extLst>
            </p:cNvPr>
            <p:cNvSpPr/>
            <p:nvPr/>
          </p:nvSpPr>
          <p:spPr>
            <a:xfrm>
              <a:off x="6952297" y="3977449"/>
              <a:ext cx="261873" cy="119443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5D92FFAE-60B5-6A43-94FD-3C5D8166B787}"/>
                </a:ext>
              </a:extLst>
            </p:cNvPr>
            <p:cNvSpPr/>
            <p:nvPr/>
          </p:nvSpPr>
          <p:spPr>
            <a:xfrm>
              <a:off x="7263765" y="3857625"/>
              <a:ext cx="2103417" cy="1031049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2962D89A-4E7C-034E-AE69-BABDDCDFA2EA}"/>
                </a:ext>
              </a:extLst>
            </p:cNvPr>
            <p:cNvSpPr/>
            <p:nvPr/>
          </p:nvSpPr>
          <p:spPr>
            <a:xfrm>
              <a:off x="9302559" y="4805171"/>
              <a:ext cx="132397" cy="135318"/>
            </a:xfrm>
            <a:custGeom>
              <a:avLst/>
              <a:gdLst>
                <a:gd name="connsiteX0" fmla="*/ 132397 w 132397"/>
                <a:gd name="connsiteY0" fmla="*/ 69406 h 135318"/>
                <a:gd name="connsiteX1" fmla="*/ 64707 w 132397"/>
                <a:gd name="connsiteY1" fmla="*/ 135319 h 135318"/>
                <a:gd name="connsiteX2" fmla="*/ 0 w 132397"/>
                <a:gd name="connsiteY2" fmla="*/ 71628 h 135318"/>
                <a:gd name="connsiteX3" fmla="*/ 64008 w 132397"/>
                <a:gd name="connsiteY3" fmla="*/ 0 h 135318"/>
                <a:gd name="connsiteX4" fmla="*/ 84899 w 132397"/>
                <a:gd name="connsiteY4" fmla="*/ 21209 h 135318"/>
                <a:gd name="connsiteX5" fmla="*/ 84963 w 132397"/>
                <a:gd name="connsiteY5" fmla="*/ 21209 h 135318"/>
                <a:gd name="connsiteX6" fmla="*/ 132397 w 132397"/>
                <a:gd name="connsiteY6" fmla="*/ 69406 h 135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944C8507-7797-6C4D-95F7-65F09D3AE082}"/>
                </a:ext>
              </a:extLst>
            </p:cNvPr>
            <p:cNvSpPr/>
            <p:nvPr/>
          </p:nvSpPr>
          <p:spPr>
            <a:xfrm>
              <a:off x="9363216" y="4750498"/>
              <a:ext cx="362316" cy="320992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8B3850B-02B7-4247-B541-90E2B7E85923}"/>
                </a:ext>
              </a:extLst>
            </p:cNvPr>
            <p:cNvSpPr/>
            <p:nvPr/>
          </p:nvSpPr>
          <p:spPr>
            <a:xfrm>
              <a:off x="7777353" y="3861180"/>
              <a:ext cx="1610105" cy="911161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BBEA9F56-3AD6-9848-9367-BE7EE6667AC0}"/>
                </a:ext>
              </a:extLst>
            </p:cNvPr>
            <p:cNvSpPr/>
            <p:nvPr/>
          </p:nvSpPr>
          <p:spPr>
            <a:xfrm>
              <a:off x="9338944" y="4772342"/>
              <a:ext cx="127" cy="127"/>
            </a:xfrm>
            <a:custGeom>
              <a:avLst/>
              <a:gdLst>
                <a:gd name="connsiteX0" fmla="*/ 127 w 127"/>
                <a:gd name="connsiteY0" fmla="*/ 0 h 127"/>
                <a:gd name="connsiteX1" fmla="*/ 0 w 127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245291D7-7857-F847-B7E3-65663C5F801B}"/>
                </a:ext>
              </a:extLst>
            </p:cNvPr>
            <p:cNvSpPr/>
            <p:nvPr/>
          </p:nvSpPr>
          <p:spPr>
            <a:xfrm>
              <a:off x="9339071" y="4736465"/>
              <a:ext cx="95884" cy="89979"/>
            </a:xfrm>
            <a:custGeom>
              <a:avLst/>
              <a:gdLst>
                <a:gd name="connsiteX0" fmla="*/ 95885 w 95884"/>
                <a:gd name="connsiteY0" fmla="*/ 49720 h 89979"/>
                <a:gd name="connsiteX1" fmla="*/ 48451 w 95884"/>
                <a:gd name="connsiteY1" fmla="*/ 89979 h 89979"/>
                <a:gd name="connsiteX2" fmla="*/ 48387 w 95884"/>
                <a:gd name="connsiteY2" fmla="*/ 89979 h 89979"/>
                <a:gd name="connsiteX3" fmla="*/ 27496 w 95884"/>
                <a:gd name="connsiteY3" fmla="*/ 68770 h 89979"/>
                <a:gd name="connsiteX4" fmla="*/ 0 w 95884"/>
                <a:gd name="connsiteY4" fmla="*/ 35941 h 89979"/>
                <a:gd name="connsiteX5" fmla="*/ 48387 w 95884"/>
                <a:gd name="connsiteY5" fmla="*/ 0 h 89979"/>
                <a:gd name="connsiteX6" fmla="*/ 95885 w 95884"/>
                <a:gd name="connsiteY6" fmla="*/ 49720 h 8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71AA6BC2-8124-8342-98B5-1704EB7CF21B}"/>
                </a:ext>
              </a:extLst>
            </p:cNvPr>
            <p:cNvSpPr/>
            <p:nvPr/>
          </p:nvSpPr>
          <p:spPr>
            <a:xfrm>
              <a:off x="9387522" y="4571428"/>
              <a:ext cx="212994" cy="305391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196DF239-6918-5449-B838-96F9ED3BEACD}"/>
                </a:ext>
              </a:extLst>
            </p:cNvPr>
            <p:cNvSpPr/>
            <p:nvPr/>
          </p:nvSpPr>
          <p:spPr>
            <a:xfrm>
              <a:off x="7060584" y="4112767"/>
              <a:ext cx="2169234" cy="899725"/>
            </a:xfrm>
            <a:custGeom>
              <a:avLst/>
              <a:gdLst>
                <a:gd name="connsiteX0" fmla="*/ 2149266 w 2169234"/>
                <a:gd name="connsiteY0" fmla="*/ 857441 h 899725"/>
                <a:gd name="connsiteX1" fmla="*/ 2149075 w 2169234"/>
                <a:gd name="connsiteY1" fmla="*/ 857695 h 899725"/>
                <a:gd name="connsiteX2" fmla="*/ 2030203 w 2169234"/>
                <a:gd name="connsiteY2" fmla="*/ 897128 h 899725"/>
                <a:gd name="connsiteX3" fmla="*/ 952100 w 2169234"/>
                <a:gd name="connsiteY3" fmla="*/ 386144 h 899725"/>
                <a:gd name="connsiteX4" fmla="*/ 952036 w 2169234"/>
                <a:gd name="connsiteY4" fmla="*/ 386144 h 899725"/>
                <a:gd name="connsiteX5" fmla="*/ 876916 w 2169234"/>
                <a:gd name="connsiteY5" fmla="*/ 381000 h 899725"/>
                <a:gd name="connsiteX6" fmla="*/ 836403 w 2169234"/>
                <a:gd name="connsiteY6" fmla="*/ 380365 h 899725"/>
                <a:gd name="connsiteX7" fmla="*/ 29000 w 2169234"/>
                <a:gd name="connsiteY7" fmla="*/ 220218 h 899725"/>
                <a:gd name="connsiteX8" fmla="*/ 2394 w 2169234"/>
                <a:gd name="connsiteY8" fmla="*/ 123889 h 899725"/>
                <a:gd name="connsiteX9" fmla="*/ 2458 w 2169234"/>
                <a:gd name="connsiteY9" fmla="*/ 123825 h 899725"/>
                <a:gd name="connsiteX10" fmla="*/ 201212 w 2169234"/>
                <a:gd name="connsiteY10" fmla="*/ 381 h 899725"/>
                <a:gd name="connsiteX11" fmla="*/ 202101 w 2169234"/>
                <a:gd name="connsiteY11" fmla="*/ 254 h 899725"/>
                <a:gd name="connsiteX12" fmla="*/ 202736 w 2169234"/>
                <a:gd name="connsiteY12" fmla="*/ 127 h 899725"/>
                <a:gd name="connsiteX13" fmla="*/ 203308 w 2169234"/>
                <a:gd name="connsiteY13" fmla="*/ 0 h 899725"/>
                <a:gd name="connsiteX14" fmla="*/ 621963 w 2169234"/>
                <a:gd name="connsiteY14" fmla="*/ 172847 h 899725"/>
                <a:gd name="connsiteX15" fmla="*/ 1072813 w 2169234"/>
                <a:gd name="connsiteY15" fmla="*/ 200597 h 899725"/>
                <a:gd name="connsiteX16" fmla="*/ 1636821 w 2169234"/>
                <a:gd name="connsiteY16" fmla="*/ 414020 h 899725"/>
                <a:gd name="connsiteX17" fmla="*/ 1918951 w 2169234"/>
                <a:gd name="connsiteY17" fmla="*/ 579819 h 899725"/>
                <a:gd name="connsiteX18" fmla="*/ 2163680 w 2169234"/>
                <a:gd name="connsiteY18" fmla="*/ 747141 h 899725"/>
                <a:gd name="connsiteX19" fmla="*/ 2149266 w 2169234"/>
                <a:gd name="connsiteY19" fmla="*/ 857441 h 89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A7D8E184-383C-6F49-8DA7-E9047F3194CC}"/>
                </a:ext>
              </a:extLst>
            </p:cNvPr>
            <p:cNvSpPr/>
            <p:nvPr/>
          </p:nvSpPr>
          <p:spPr>
            <a:xfrm>
              <a:off x="6297443" y="3241430"/>
              <a:ext cx="733467" cy="862045"/>
            </a:xfrm>
            <a:custGeom>
              <a:avLst/>
              <a:gdLst>
                <a:gd name="connsiteX0" fmla="*/ 733467 w 733467"/>
                <a:gd name="connsiteY0" fmla="*/ 760276 h 862045"/>
                <a:gd name="connsiteX1" fmla="*/ 658029 w 733467"/>
                <a:gd name="connsiteY1" fmla="*/ 843143 h 862045"/>
                <a:gd name="connsiteX2" fmla="*/ 512678 w 733467"/>
                <a:gd name="connsiteY2" fmla="*/ 816664 h 862045"/>
                <a:gd name="connsiteX3" fmla="*/ 20553 w 733467"/>
                <a:gd name="connsiteY3" fmla="*/ 102289 h 862045"/>
                <a:gd name="connsiteX4" fmla="*/ 32300 w 733467"/>
                <a:gd name="connsiteY4" fmla="*/ 5451 h 862045"/>
                <a:gd name="connsiteX5" fmla="*/ 212387 w 733467"/>
                <a:gd name="connsiteY5" fmla="*/ 22723 h 862045"/>
                <a:gd name="connsiteX6" fmla="*/ 276458 w 733467"/>
                <a:gd name="connsiteY6" fmla="*/ 268659 h 862045"/>
                <a:gd name="connsiteX7" fmla="*/ 565701 w 733467"/>
                <a:gd name="connsiteY7" fmla="*/ 618290 h 862045"/>
                <a:gd name="connsiteX8" fmla="*/ 733467 w 733467"/>
                <a:gd name="connsiteY8" fmla="*/ 760276 h 86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6383053C-57D3-FA4D-AFCB-940488321AD3}"/>
                </a:ext>
              </a:extLst>
            </p:cNvPr>
            <p:cNvSpPr/>
            <p:nvPr/>
          </p:nvSpPr>
          <p:spPr>
            <a:xfrm>
              <a:off x="6863143" y="3859593"/>
              <a:ext cx="250252" cy="142049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345A6527-66F0-5241-BC53-A113F3623D8D}"/>
                </a:ext>
              </a:extLst>
            </p:cNvPr>
            <p:cNvSpPr/>
            <p:nvPr/>
          </p:nvSpPr>
          <p:spPr>
            <a:xfrm>
              <a:off x="6329807" y="3117214"/>
              <a:ext cx="234061" cy="146938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27B6DE1C-0A9D-3140-87FC-09D1ABC0817E}"/>
                </a:ext>
              </a:extLst>
            </p:cNvPr>
            <p:cNvSpPr/>
            <p:nvPr/>
          </p:nvSpPr>
          <p:spPr>
            <a:xfrm>
              <a:off x="6759310" y="4236656"/>
              <a:ext cx="1137613" cy="703579"/>
            </a:xfrm>
            <a:custGeom>
              <a:avLst/>
              <a:gdLst>
                <a:gd name="connsiteX0" fmla="*/ 330211 w 1137613"/>
                <a:gd name="connsiteY0" fmla="*/ 96329 h 703579"/>
                <a:gd name="connsiteX1" fmla="*/ 303605 w 1137613"/>
                <a:gd name="connsiteY1" fmla="*/ 0 h 703579"/>
                <a:gd name="connsiteX2" fmla="*/ 284300 w 1137613"/>
                <a:gd name="connsiteY2" fmla="*/ 24447 h 703579"/>
                <a:gd name="connsiteX3" fmla="*/ 22744 w 1137613"/>
                <a:gd name="connsiteY3" fmla="*/ 355854 h 703579"/>
                <a:gd name="connsiteX4" fmla="*/ 58748 w 1137613"/>
                <a:gd name="connsiteY4" fmla="*/ 515810 h 703579"/>
                <a:gd name="connsiteX5" fmla="*/ 437780 w 1137613"/>
                <a:gd name="connsiteY5" fmla="*/ 703580 h 703579"/>
                <a:gd name="connsiteX6" fmla="*/ 568844 w 1137613"/>
                <a:gd name="connsiteY6" fmla="*/ 619823 h 703579"/>
                <a:gd name="connsiteX7" fmla="*/ 910220 w 1137613"/>
                <a:gd name="connsiteY7" fmla="*/ 401701 h 703579"/>
                <a:gd name="connsiteX8" fmla="*/ 910284 w 1137613"/>
                <a:gd name="connsiteY8" fmla="*/ 401701 h 703579"/>
                <a:gd name="connsiteX9" fmla="*/ 1004263 w 1137613"/>
                <a:gd name="connsiteY9" fmla="*/ 341694 h 703579"/>
                <a:gd name="connsiteX10" fmla="*/ 1137613 w 1137613"/>
                <a:gd name="connsiteY10" fmla="*/ 256477 h 703579"/>
                <a:gd name="connsiteX11" fmla="*/ 330211 w 1137613"/>
                <a:gd name="connsiteY11" fmla="*/ 96329 h 703579"/>
                <a:gd name="connsiteX12" fmla="*/ 311478 w 1137613"/>
                <a:gd name="connsiteY12" fmla="*/ 538734 h 703579"/>
                <a:gd name="connsiteX13" fmla="*/ 227976 w 1137613"/>
                <a:gd name="connsiteY13" fmla="*/ 455359 h 703579"/>
                <a:gd name="connsiteX14" fmla="*/ 311478 w 1137613"/>
                <a:gd name="connsiteY14" fmla="*/ 371856 h 703579"/>
                <a:gd name="connsiteX15" fmla="*/ 394918 w 1137613"/>
                <a:gd name="connsiteY15" fmla="*/ 455359 h 703579"/>
                <a:gd name="connsiteX16" fmla="*/ 311478 w 1137613"/>
                <a:gd name="connsiteY16" fmla="*/ 538734 h 70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F56D7B2-6580-A949-952D-EF48DDCC715D}"/>
                </a:ext>
              </a:extLst>
            </p:cNvPr>
            <p:cNvSpPr/>
            <p:nvPr/>
          </p:nvSpPr>
          <p:spPr>
            <a:xfrm>
              <a:off x="7669593" y="4493133"/>
              <a:ext cx="343026" cy="145224"/>
            </a:xfrm>
            <a:custGeom>
              <a:avLst/>
              <a:gdLst>
                <a:gd name="connsiteX0" fmla="*/ 343026 w 343026"/>
                <a:gd name="connsiteY0" fmla="*/ 5778 h 145224"/>
                <a:gd name="connsiteX1" fmla="*/ 157289 w 343026"/>
                <a:gd name="connsiteY1" fmla="*/ 115633 h 145224"/>
                <a:gd name="connsiteX2" fmla="*/ 0 w 343026"/>
                <a:gd name="connsiteY2" fmla="*/ 145224 h 145224"/>
                <a:gd name="connsiteX3" fmla="*/ 227330 w 343026"/>
                <a:gd name="connsiteY3" fmla="*/ 0 h 145224"/>
                <a:gd name="connsiteX4" fmla="*/ 267843 w 343026"/>
                <a:gd name="connsiteY4" fmla="*/ 635 h 145224"/>
                <a:gd name="connsiteX5" fmla="*/ 343026 w 343026"/>
                <a:gd name="connsiteY5" fmla="*/ 5778 h 14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B189CCE8-3489-D446-985A-5B1DBE7F215E}"/>
                </a:ext>
              </a:extLst>
            </p:cNvPr>
            <p:cNvSpPr/>
            <p:nvPr/>
          </p:nvSpPr>
          <p:spPr>
            <a:xfrm>
              <a:off x="6566027" y="4638357"/>
              <a:ext cx="2475928" cy="1210564"/>
            </a:xfrm>
            <a:custGeom>
              <a:avLst/>
              <a:gdLst>
                <a:gd name="connsiteX0" fmla="*/ 2475929 w 2475928"/>
                <a:gd name="connsiteY0" fmla="*/ 756221 h 1210564"/>
                <a:gd name="connsiteX1" fmla="*/ 2475929 w 2475928"/>
                <a:gd name="connsiteY1" fmla="*/ 1210564 h 1210564"/>
                <a:gd name="connsiteX2" fmla="*/ 40322 w 2475928"/>
                <a:gd name="connsiteY2" fmla="*/ 1210564 h 1210564"/>
                <a:gd name="connsiteX3" fmla="*/ 0 w 2475928"/>
                <a:gd name="connsiteY3" fmla="*/ 1170241 h 1210564"/>
                <a:gd name="connsiteX4" fmla="*/ 0 w 2475928"/>
                <a:gd name="connsiteY4" fmla="*/ 1015555 h 1210564"/>
                <a:gd name="connsiteX5" fmla="*/ 1732470 w 2475928"/>
                <a:gd name="connsiteY5" fmla="*/ 1015555 h 1210564"/>
                <a:gd name="connsiteX6" fmla="*/ 1594294 w 2475928"/>
                <a:gd name="connsiteY6" fmla="*/ 926021 h 1210564"/>
                <a:gd name="connsiteX7" fmla="*/ 631000 w 2475928"/>
                <a:gd name="connsiteY7" fmla="*/ 301879 h 1210564"/>
                <a:gd name="connsiteX8" fmla="*/ 762064 w 2475928"/>
                <a:gd name="connsiteY8" fmla="*/ 218122 h 1210564"/>
                <a:gd name="connsiteX9" fmla="*/ 762127 w 2475928"/>
                <a:gd name="connsiteY9" fmla="*/ 218122 h 1210564"/>
                <a:gd name="connsiteX10" fmla="*/ 1103503 w 2475928"/>
                <a:gd name="connsiteY10" fmla="*/ 0 h 1210564"/>
                <a:gd name="connsiteX11" fmla="*/ 1103567 w 2475928"/>
                <a:gd name="connsiteY11" fmla="*/ 0 h 1210564"/>
                <a:gd name="connsiteX12" fmla="*/ 2475929 w 2475928"/>
                <a:gd name="connsiteY12" fmla="*/ 756221 h 121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89948522-B713-2C48-942B-282D7F35C7CF}"/>
                </a:ext>
              </a:extLst>
            </p:cNvPr>
            <p:cNvSpPr/>
            <p:nvPr/>
          </p:nvSpPr>
          <p:spPr>
            <a:xfrm>
              <a:off x="6566027" y="5564378"/>
              <a:ext cx="1732470" cy="89534"/>
            </a:xfrm>
            <a:custGeom>
              <a:avLst/>
              <a:gdLst>
                <a:gd name="connsiteX0" fmla="*/ 1732470 w 1732470"/>
                <a:gd name="connsiteY0" fmla="*/ 89535 h 89534"/>
                <a:gd name="connsiteX1" fmla="*/ 0 w 1732470"/>
                <a:gd name="connsiteY1" fmla="*/ 89535 h 89534"/>
                <a:gd name="connsiteX2" fmla="*/ 183832 w 1732470"/>
                <a:gd name="connsiteY2" fmla="*/ 6096 h 89534"/>
                <a:gd name="connsiteX3" fmla="*/ 212154 w 1732470"/>
                <a:gd name="connsiteY3" fmla="*/ 0 h 89534"/>
                <a:gd name="connsiteX4" fmla="*/ 1594294 w 1732470"/>
                <a:gd name="connsiteY4" fmla="*/ 0 h 89534"/>
                <a:gd name="connsiteX5" fmla="*/ 1732470 w 1732470"/>
                <a:gd name="connsiteY5" fmla="*/ 89535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43EECCE9-3F3D-EB4E-972D-7C9A170A07B2}"/>
                </a:ext>
              </a:extLst>
            </p:cNvPr>
            <p:cNvSpPr/>
            <p:nvPr/>
          </p:nvSpPr>
          <p:spPr>
            <a:xfrm>
              <a:off x="8160321" y="5564378"/>
              <a:ext cx="254" cy="6350"/>
            </a:xfrm>
            <a:custGeom>
              <a:avLst/>
              <a:gdLst>
                <a:gd name="connsiteX0" fmla="*/ 254 w 254"/>
                <a:gd name="connsiteY0" fmla="*/ 0 h 6350"/>
                <a:gd name="connsiteX1" fmla="*/ 0 w 254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443704C3-82E3-9545-9FC6-C137CF450188}"/>
                </a:ext>
              </a:extLst>
            </p:cNvPr>
            <p:cNvSpPr/>
            <p:nvPr/>
          </p:nvSpPr>
          <p:spPr>
            <a:xfrm>
              <a:off x="7669593" y="4608766"/>
              <a:ext cx="1477898" cy="785812"/>
            </a:xfrm>
            <a:custGeom>
              <a:avLst/>
              <a:gdLst>
                <a:gd name="connsiteX0" fmla="*/ 1477899 w 1477898"/>
                <a:gd name="connsiteY0" fmla="*/ 729107 h 785812"/>
                <a:gd name="connsiteX1" fmla="*/ 1372362 w 1477898"/>
                <a:gd name="connsiteY1" fmla="*/ 785813 h 785812"/>
                <a:gd name="connsiteX2" fmla="*/ 0 w 1477898"/>
                <a:gd name="connsiteY2" fmla="*/ 29591 h 785812"/>
                <a:gd name="connsiteX3" fmla="*/ 157289 w 1477898"/>
                <a:gd name="connsiteY3" fmla="*/ 0 h 785812"/>
                <a:gd name="connsiteX4" fmla="*/ 1477899 w 1477898"/>
                <a:gd name="connsiteY4" fmla="*/ 729107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0AD64117-2290-EC4E-AEF4-F0C332C1795E}"/>
                </a:ext>
              </a:extLst>
            </p:cNvPr>
            <p:cNvSpPr/>
            <p:nvPr/>
          </p:nvSpPr>
          <p:spPr>
            <a:xfrm>
              <a:off x="9042018" y="5337873"/>
              <a:ext cx="105474" cy="511048"/>
            </a:xfrm>
            <a:custGeom>
              <a:avLst/>
              <a:gdLst>
                <a:gd name="connsiteX0" fmla="*/ 105474 w 105474"/>
                <a:gd name="connsiteY0" fmla="*/ 0 h 511048"/>
                <a:gd name="connsiteX1" fmla="*/ 105474 w 105474"/>
                <a:gd name="connsiteY1" fmla="*/ 399669 h 511048"/>
                <a:gd name="connsiteX2" fmla="*/ 81725 w 105474"/>
                <a:gd name="connsiteY2" fmla="*/ 448056 h 511048"/>
                <a:gd name="connsiteX3" fmla="*/ 0 w 105474"/>
                <a:gd name="connsiteY3" fmla="*/ 511048 h 511048"/>
                <a:gd name="connsiteX4" fmla="*/ 0 w 105474"/>
                <a:gd name="connsiteY4" fmla="*/ 56705 h 511048"/>
                <a:gd name="connsiteX5" fmla="*/ 105474 w 105474"/>
                <a:gd name="connsiteY5" fmla="*/ 0 h 511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49F507A-A460-F14C-9089-61E0976D26A3}"/>
                </a:ext>
              </a:extLst>
            </p:cNvPr>
            <p:cNvSpPr/>
            <p:nvPr/>
          </p:nvSpPr>
          <p:spPr>
            <a:xfrm>
              <a:off x="9209849" y="4859972"/>
              <a:ext cx="77723" cy="110236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4ED6AE-1A1C-A143-A0A2-C3DEB106CE6C}"/>
                </a:ext>
              </a:extLst>
            </p:cNvPr>
            <p:cNvSpPr/>
            <p:nvPr/>
          </p:nvSpPr>
          <p:spPr>
            <a:xfrm>
              <a:off x="6987349" y="4608575"/>
              <a:ext cx="166878" cy="166877"/>
            </a:xfrm>
            <a:custGeom>
              <a:avLst/>
              <a:gdLst>
                <a:gd name="connsiteX0" fmla="*/ 166878 w 166878"/>
                <a:gd name="connsiteY0" fmla="*/ 83439 h 166877"/>
                <a:gd name="connsiteX1" fmla="*/ 83439 w 166878"/>
                <a:gd name="connsiteY1" fmla="*/ 166878 h 166877"/>
                <a:gd name="connsiteX2" fmla="*/ 0 w 166878"/>
                <a:gd name="connsiteY2" fmla="*/ 83439 h 166877"/>
                <a:gd name="connsiteX3" fmla="*/ 83439 w 166878"/>
                <a:gd name="connsiteY3" fmla="*/ 0 h 166877"/>
                <a:gd name="connsiteX4" fmla="*/ 166878 w 166878"/>
                <a:gd name="connsiteY4" fmla="*/ 83439 h 166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12205984-58E9-BE41-A93E-DD942B92FA00}"/>
                </a:ext>
              </a:extLst>
            </p:cNvPr>
            <p:cNvSpPr/>
            <p:nvPr/>
          </p:nvSpPr>
          <p:spPr>
            <a:xfrm rot="-3359145">
              <a:off x="7913784" y="4542197"/>
              <a:ext cx="10160" cy="1425450"/>
            </a:xfrm>
            <a:custGeom>
              <a:avLst/>
              <a:gdLst>
                <a:gd name="connsiteX0" fmla="*/ 0 w 10160"/>
                <a:gd name="connsiteY0" fmla="*/ 0 h 1425450"/>
                <a:gd name="connsiteX1" fmla="*/ 10160 w 10160"/>
                <a:gd name="connsiteY1" fmla="*/ 0 h 1425450"/>
                <a:gd name="connsiteX2" fmla="*/ 10160 w 10160"/>
                <a:gd name="connsiteY2" fmla="*/ 1425450 h 1425450"/>
                <a:gd name="connsiteX3" fmla="*/ 0 w 10160"/>
                <a:gd name="connsiteY3" fmla="*/ 1425450 h 1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A270343B-AAC8-A746-8676-4068672A4F77}"/>
                </a:ext>
              </a:extLst>
            </p:cNvPr>
            <p:cNvSpPr/>
            <p:nvPr/>
          </p:nvSpPr>
          <p:spPr>
            <a:xfrm>
              <a:off x="5992052" y="2486215"/>
              <a:ext cx="122108" cy="172211"/>
            </a:xfrm>
            <a:custGeom>
              <a:avLst/>
              <a:gdLst>
                <a:gd name="connsiteX0" fmla="*/ 122109 w 122108"/>
                <a:gd name="connsiteY0" fmla="*/ 114364 h 172211"/>
                <a:gd name="connsiteX1" fmla="*/ 119188 w 122108"/>
                <a:gd name="connsiteY1" fmla="*/ 117285 h 172211"/>
                <a:gd name="connsiteX2" fmla="*/ 104837 w 122108"/>
                <a:gd name="connsiteY2" fmla="*/ 130111 h 172211"/>
                <a:gd name="connsiteX3" fmla="*/ 13778 w 122108"/>
                <a:gd name="connsiteY3" fmla="*/ 172212 h 172211"/>
                <a:gd name="connsiteX4" fmla="*/ 888 w 122108"/>
                <a:gd name="connsiteY4" fmla="*/ 106807 h 172211"/>
                <a:gd name="connsiteX5" fmla="*/ 7619 w 122108"/>
                <a:gd name="connsiteY5" fmla="*/ 42989 h 172211"/>
                <a:gd name="connsiteX6" fmla="*/ 52894 w 122108"/>
                <a:gd name="connsiteY6" fmla="*/ 0 h 172211"/>
                <a:gd name="connsiteX7" fmla="*/ 102805 w 122108"/>
                <a:gd name="connsiteY7" fmla="*/ 82423 h 172211"/>
                <a:gd name="connsiteX8" fmla="*/ 122109 w 122108"/>
                <a:gd name="connsiteY8" fmla="*/ 114364 h 17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1C622A7D-AA7B-B041-B5A0-E0C892D5C24C}"/>
                </a:ext>
              </a:extLst>
            </p:cNvPr>
            <p:cNvSpPr/>
            <p:nvPr/>
          </p:nvSpPr>
          <p:spPr>
            <a:xfrm>
              <a:off x="6078601" y="2045335"/>
              <a:ext cx="202057" cy="420052"/>
            </a:xfrm>
            <a:custGeom>
              <a:avLst/>
              <a:gdLst>
                <a:gd name="connsiteX0" fmla="*/ 202057 w 202057"/>
                <a:gd name="connsiteY0" fmla="*/ 228854 h 420052"/>
                <a:gd name="connsiteX1" fmla="*/ 182372 w 202057"/>
                <a:gd name="connsiteY1" fmla="*/ 234251 h 420052"/>
                <a:gd name="connsiteX2" fmla="*/ 165227 w 202057"/>
                <a:gd name="connsiteY2" fmla="*/ 248983 h 420052"/>
                <a:gd name="connsiteX3" fmla="*/ 159385 w 202057"/>
                <a:gd name="connsiteY3" fmla="*/ 271463 h 420052"/>
                <a:gd name="connsiteX4" fmla="*/ 161925 w 202057"/>
                <a:gd name="connsiteY4" fmla="*/ 352298 h 420052"/>
                <a:gd name="connsiteX5" fmla="*/ 12573 w 202057"/>
                <a:gd name="connsiteY5" fmla="*/ 420052 h 420052"/>
                <a:gd name="connsiteX6" fmla="*/ 0 w 202057"/>
                <a:gd name="connsiteY6" fmla="*/ 0 h 420052"/>
                <a:gd name="connsiteX7" fmla="*/ 202057 w 202057"/>
                <a:gd name="connsiteY7" fmla="*/ 228854 h 42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E7E0C618-774B-7A4D-BA73-954698E7FC99}"/>
                </a:ext>
              </a:extLst>
            </p:cNvPr>
            <p:cNvSpPr/>
            <p:nvPr/>
          </p:nvSpPr>
          <p:spPr>
            <a:xfrm>
              <a:off x="6889974" y="2460561"/>
              <a:ext cx="203138" cy="300109"/>
            </a:xfrm>
            <a:custGeom>
              <a:avLst/>
              <a:gdLst>
                <a:gd name="connsiteX0" fmla="*/ 182402 w 203138"/>
                <a:gd name="connsiteY0" fmla="*/ 230759 h 300109"/>
                <a:gd name="connsiteX1" fmla="*/ 98772 w 203138"/>
                <a:gd name="connsiteY1" fmla="*/ 291338 h 300109"/>
                <a:gd name="connsiteX2" fmla="*/ 56418 w 203138"/>
                <a:gd name="connsiteY2" fmla="*/ 299974 h 300109"/>
                <a:gd name="connsiteX3" fmla="*/ 48417 w 203138"/>
                <a:gd name="connsiteY3" fmla="*/ 298641 h 300109"/>
                <a:gd name="connsiteX4" fmla="*/ 25874 w 203138"/>
                <a:gd name="connsiteY4" fmla="*/ 283274 h 300109"/>
                <a:gd name="connsiteX5" fmla="*/ 22890 w 203138"/>
                <a:gd name="connsiteY5" fmla="*/ 276606 h 300109"/>
                <a:gd name="connsiteX6" fmla="*/ 21937 w 203138"/>
                <a:gd name="connsiteY6" fmla="*/ 261620 h 300109"/>
                <a:gd name="connsiteX7" fmla="*/ 23081 w 203138"/>
                <a:gd name="connsiteY7" fmla="*/ 252793 h 300109"/>
                <a:gd name="connsiteX8" fmla="*/ 35209 w 203138"/>
                <a:gd name="connsiteY8" fmla="*/ 177483 h 300109"/>
                <a:gd name="connsiteX9" fmla="*/ 64546 w 203138"/>
                <a:gd name="connsiteY9" fmla="*/ 108839 h 300109"/>
                <a:gd name="connsiteX10" fmla="*/ 21810 w 203138"/>
                <a:gd name="connsiteY10" fmla="*/ 74232 h 300109"/>
                <a:gd name="connsiteX11" fmla="*/ 538 w 203138"/>
                <a:gd name="connsiteY11" fmla="*/ 0 h 300109"/>
                <a:gd name="connsiteX12" fmla="*/ 86263 w 203138"/>
                <a:gd name="connsiteY12" fmla="*/ 19240 h 300109"/>
                <a:gd name="connsiteX13" fmla="*/ 106202 w 203138"/>
                <a:gd name="connsiteY13" fmla="*/ 19304 h 300109"/>
                <a:gd name="connsiteX14" fmla="*/ 112361 w 203138"/>
                <a:gd name="connsiteY14" fmla="*/ 18987 h 300109"/>
                <a:gd name="connsiteX15" fmla="*/ 169956 w 203138"/>
                <a:gd name="connsiteY15" fmla="*/ 27432 h 300109"/>
                <a:gd name="connsiteX16" fmla="*/ 202087 w 203138"/>
                <a:gd name="connsiteY16" fmla="*/ 129349 h 300109"/>
                <a:gd name="connsiteX17" fmla="*/ 182402 w 203138"/>
                <a:gd name="connsiteY17" fmla="*/ 230759 h 30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00698110-2ABF-A448-843C-1E65B139CAB3}"/>
                </a:ext>
              </a:extLst>
            </p:cNvPr>
            <p:cNvSpPr/>
            <p:nvPr/>
          </p:nvSpPr>
          <p:spPr>
            <a:xfrm>
              <a:off x="6866699" y="2534792"/>
              <a:ext cx="87756" cy="187452"/>
            </a:xfrm>
            <a:custGeom>
              <a:avLst/>
              <a:gdLst>
                <a:gd name="connsiteX0" fmla="*/ 87757 w 87756"/>
                <a:gd name="connsiteY0" fmla="*/ 34671 h 187452"/>
                <a:gd name="connsiteX1" fmla="*/ 58420 w 87756"/>
                <a:gd name="connsiteY1" fmla="*/ 103315 h 187452"/>
                <a:gd name="connsiteX2" fmla="*/ 46292 w 87756"/>
                <a:gd name="connsiteY2" fmla="*/ 178626 h 187452"/>
                <a:gd name="connsiteX3" fmla="*/ 45148 w 87756"/>
                <a:gd name="connsiteY3" fmla="*/ 187452 h 187452"/>
                <a:gd name="connsiteX4" fmla="*/ 45085 w 87756"/>
                <a:gd name="connsiteY4" fmla="*/ 187452 h 187452"/>
                <a:gd name="connsiteX5" fmla="*/ 0 w 87756"/>
                <a:gd name="connsiteY5" fmla="*/ 178943 h 187452"/>
                <a:gd name="connsiteX6" fmla="*/ 23241 w 87756"/>
                <a:gd name="connsiteY6" fmla="*/ 2540 h 187452"/>
                <a:gd name="connsiteX7" fmla="*/ 45021 w 87756"/>
                <a:gd name="connsiteY7" fmla="*/ 0 h 187452"/>
                <a:gd name="connsiteX8" fmla="*/ 87757 w 87756"/>
                <a:gd name="connsiteY8" fmla="*/ 3467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EF75AAC-85E6-FD40-B031-0A6FC560761D}"/>
                </a:ext>
              </a:extLst>
            </p:cNvPr>
            <p:cNvSpPr/>
            <p:nvPr/>
          </p:nvSpPr>
          <p:spPr>
            <a:xfrm>
              <a:off x="6612508" y="2478658"/>
              <a:ext cx="277431" cy="288630"/>
            </a:xfrm>
            <a:custGeom>
              <a:avLst/>
              <a:gdLst>
                <a:gd name="connsiteX0" fmla="*/ 277432 w 277431"/>
                <a:gd name="connsiteY0" fmla="*/ 58738 h 288630"/>
                <a:gd name="connsiteX1" fmla="*/ 254191 w 277431"/>
                <a:gd name="connsiteY1" fmla="*/ 235141 h 288630"/>
                <a:gd name="connsiteX2" fmla="*/ 247333 w 277431"/>
                <a:gd name="connsiteY2" fmla="*/ 287338 h 288630"/>
                <a:gd name="connsiteX3" fmla="*/ 158686 w 277431"/>
                <a:gd name="connsiteY3" fmla="*/ 279591 h 288630"/>
                <a:gd name="connsiteX4" fmla="*/ 158623 w 277431"/>
                <a:gd name="connsiteY4" fmla="*/ 279591 h 288630"/>
                <a:gd name="connsiteX5" fmla="*/ 0 w 277431"/>
                <a:gd name="connsiteY5" fmla="*/ 0 h 288630"/>
                <a:gd name="connsiteX6" fmla="*/ 277432 w 277431"/>
                <a:gd name="connsiteY6" fmla="*/ 58738 h 288630"/>
                <a:gd name="connsiteX7" fmla="*/ 277432 w 277431"/>
                <a:gd name="connsiteY7" fmla="*/ 58738 h 28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lnTo>
                    <a:pt x="277432" y="58738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3E1DF1E1-7969-D94C-B58A-E8F38EDB43D9}"/>
                </a:ext>
              </a:extLst>
            </p:cNvPr>
            <p:cNvSpPr/>
            <p:nvPr/>
          </p:nvSpPr>
          <p:spPr>
            <a:xfrm>
              <a:off x="6976173" y="2365057"/>
              <a:ext cx="49077" cy="115118"/>
            </a:xfrm>
            <a:custGeom>
              <a:avLst/>
              <a:gdLst>
                <a:gd name="connsiteX0" fmla="*/ 48768 w 49077"/>
                <a:gd name="connsiteY0" fmla="*/ 15494 h 115118"/>
                <a:gd name="connsiteX1" fmla="*/ 26098 w 49077"/>
                <a:gd name="connsiteY1" fmla="*/ 114617 h 115118"/>
                <a:gd name="connsiteX2" fmla="*/ 19939 w 49077"/>
                <a:gd name="connsiteY2" fmla="*/ 114935 h 115118"/>
                <a:gd name="connsiteX3" fmla="*/ 0 w 49077"/>
                <a:gd name="connsiteY3" fmla="*/ 114871 h 115118"/>
                <a:gd name="connsiteX4" fmla="*/ 24003 w 49077"/>
                <a:gd name="connsiteY4" fmla="*/ 9842 h 115118"/>
                <a:gd name="connsiteX5" fmla="*/ 36385 w 49077"/>
                <a:gd name="connsiteY5" fmla="*/ 0 h 115118"/>
                <a:gd name="connsiteX6" fmla="*/ 39180 w 49077"/>
                <a:gd name="connsiteY6" fmla="*/ 317 h 115118"/>
                <a:gd name="connsiteX7" fmla="*/ 48768 w 49077"/>
                <a:gd name="connsiteY7" fmla="*/ 15494 h 11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4DB45A61-6399-E94A-8EFA-A0A04EA2AC90}"/>
                </a:ext>
              </a:extLst>
            </p:cNvPr>
            <p:cNvSpPr/>
            <p:nvPr/>
          </p:nvSpPr>
          <p:spPr>
            <a:xfrm>
              <a:off x="6839077" y="2743898"/>
              <a:ext cx="101854" cy="220980"/>
            </a:xfrm>
            <a:custGeom>
              <a:avLst/>
              <a:gdLst>
                <a:gd name="connsiteX0" fmla="*/ 70167 w 101854"/>
                <a:gd name="connsiteY0" fmla="*/ 122936 h 220980"/>
                <a:gd name="connsiteX1" fmla="*/ 72707 w 101854"/>
                <a:gd name="connsiteY1" fmla="*/ 98552 h 220980"/>
                <a:gd name="connsiteX2" fmla="*/ 79883 w 101854"/>
                <a:gd name="connsiteY2" fmla="*/ 100203 h 220980"/>
                <a:gd name="connsiteX3" fmla="*/ 99314 w 101854"/>
                <a:gd name="connsiteY3" fmla="*/ 15367 h 220980"/>
                <a:gd name="connsiteX4" fmla="*/ 76771 w 101854"/>
                <a:gd name="connsiteY4" fmla="*/ 0 h 220980"/>
                <a:gd name="connsiteX5" fmla="*/ 55181 w 101854"/>
                <a:gd name="connsiteY5" fmla="*/ 94488 h 220980"/>
                <a:gd name="connsiteX6" fmla="*/ 61785 w 101854"/>
                <a:gd name="connsiteY6" fmla="*/ 96012 h 220980"/>
                <a:gd name="connsiteX7" fmla="*/ 54546 w 101854"/>
                <a:gd name="connsiteY7" fmla="*/ 119253 h 220980"/>
                <a:gd name="connsiteX8" fmla="*/ 50927 w 101854"/>
                <a:gd name="connsiteY8" fmla="*/ 119126 h 220980"/>
                <a:gd name="connsiteX9" fmla="*/ 0 w 101854"/>
                <a:gd name="connsiteY9" fmla="*/ 170053 h 220980"/>
                <a:gd name="connsiteX10" fmla="*/ 50927 w 101854"/>
                <a:gd name="connsiteY10" fmla="*/ 220980 h 220980"/>
                <a:gd name="connsiteX11" fmla="*/ 101854 w 101854"/>
                <a:gd name="connsiteY11" fmla="*/ 170053 h 220980"/>
                <a:gd name="connsiteX12" fmla="*/ 70167 w 101854"/>
                <a:gd name="connsiteY12" fmla="*/ 122936 h 2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486A0F3E-59F2-5E40-8F60-3E6B13DF137F}"/>
                </a:ext>
              </a:extLst>
            </p:cNvPr>
            <p:cNvSpPr/>
            <p:nvPr/>
          </p:nvSpPr>
          <p:spPr>
            <a:xfrm>
              <a:off x="8909367" y="3193669"/>
              <a:ext cx="978598" cy="180276"/>
            </a:xfrm>
            <a:custGeom>
              <a:avLst/>
              <a:gdLst>
                <a:gd name="connsiteX0" fmla="*/ 0 w 978598"/>
                <a:gd name="connsiteY0" fmla="*/ 0 h 180276"/>
                <a:gd name="connsiteX1" fmla="*/ 0 w 978598"/>
                <a:gd name="connsiteY1" fmla="*/ 180277 h 180276"/>
                <a:gd name="connsiteX2" fmla="*/ 978598 w 978598"/>
                <a:gd name="connsiteY2" fmla="*/ 180277 h 180276"/>
                <a:gd name="connsiteX3" fmla="*/ 978598 w 978598"/>
                <a:gd name="connsiteY3" fmla="*/ 0 h 180276"/>
                <a:gd name="connsiteX4" fmla="*/ 0 w 978598"/>
                <a:gd name="connsiteY4" fmla="*/ 0 h 180276"/>
                <a:gd name="connsiteX5" fmla="*/ 603948 w 978598"/>
                <a:gd name="connsiteY5" fmla="*/ 157671 h 180276"/>
                <a:gd name="connsiteX6" fmla="*/ 586613 w 978598"/>
                <a:gd name="connsiteY6" fmla="*/ 140335 h 180276"/>
                <a:gd name="connsiteX7" fmla="*/ 603948 w 978598"/>
                <a:gd name="connsiteY7" fmla="*/ 122999 h 180276"/>
                <a:gd name="connsiteX8" fmla="*/ 621220 w 978598"/>
                <a:gd name="connsiteY8" fmla="*/ 140335 h 180276"/>
                <a:gd name="connsiteX9" fmla="*/ 603948 w 978598"/>
                <a:gd name="connsiteY9" fmla="*/ 157671 h 180276"/>
                <a:gd name="connsiteX10" fmla="*/ 686371 w 978598"/>
                <a:gd name="connsiteY10" fmla="*/ 157671 h 180276"/>
                <a:gd name="connsiteX11" fmla="*/ 669036 w 978598"/>
                <a:gd name="connsiteY11" fmla="*/ 140335 h 180276"/>
                <a:gd name="connsiteX12" fmla="*/ 686371 w 978598"/>
                <a:gd name="connsiteY12" fmla="*/ 122999 h 180276"/>
                <a:gd name="connsiteX13" fmla="*/ 703643 w 978598"/>
                <a:gd name="connsiteY13" fmla="*/ 140335 h 180276"/>
                <a:gd name="connsiteX14" fmla="*/ 686371 w 978598"/>
                <a:gd name="connsiteY14" fmla="*/ 157671 h 180276"/>
                <a:gd name="connsiteX15" fmla="*/ 768794 w 978598"/>
                <a:gd name="connsiteY15" fmla="*/ 157671 h 180276"/>
                <a:gd name="connsiteX16" fmla="*/ 751459 w 978598"/>
                <a:gd name="connsiteY16" fmla="*/ 140335 h 180276"/>
                <a:gd name="connsiteX17" fmla="*/ 768794 w 978598"/>
                <a:gd name="connsiteY17" fmla="*/ 122999 h 180276"/>
                <a:gd name="connsiteX18" fmla="*/ 786066 w 978598"/>
                <a:gd name="connsiteY18" fmla="*/ 140335 h 180276"/>
                <a:gd name="connsiteX19" fmla="*/ 768794 w 978598"/>
                <a:gd name="connsiteY19" fmla="*/ 157671 h 180276"/>
                <a:gd name="connsiteX20" fmla="*/ 851154 w 978598"/>
                <a:gd name="connsiteY20" fmla="*/ 157671 h 180276"/>
                <a:gd name="connsiteX21" fmla="*/ 833818 w 978598"/>
                <a:gd name="connsiteY21" fmla="*/ 140335 h 180276"/>
                <a:gd name="connsiteX22" fmla="*/ 851154 w 978598"/>
                <a:gd name="connsiteY22" fmla="*/ 122999 h 180276"/>
                <a:gd name="connsiteX23" fmla="*/ 868426 w 978598"/>
                <a:gd name="connsiteY23" fmla="*/ 140335 h 180276"/>
                <a:gd name="connsiteX24" fmla="*/ 851154 w 978598"/>
                <a:gd name="connsiteY24" fmla="*/ 157671 h 18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9C09784-92C1-1F4D-A672-85F6F97EB6D3}"/>
                </a:ext>
              </a:extLst>
            </p:cNvPr>
            <p:cNvSpPr/>
            <p:nvPr/>
          </p:nvSpPr>
          <p:spPr>
            <a:xfrm>
              <a:off x="8909367" y="3373945"/>
              <a:ext cx="978598" cy="135064"/>
            </a:xfrm>
            <a:custGeom>
              <a:avLst/>
              <a:gdLst>
                <a:gd name="connsiteX0" fmla="*/ 978598 w 978598"/>
                <a:gd name="connsiteY0" fmla="*/ 0 h 135064"/>
                <a:gd name="connsiteX1" fmla="*/ 933576 w 978598"/>
                <a:gd name="connsiteY1" fmla="*/ 100647 h 135064"/>
                <a:gd name="connsiteX2" fmla="*/ 862457 w 978598"/>
                <a:gd name="connsiteY2" fmla="*/ 133667 h 135064"/>
                <a:gd name="connsiteX3" fmla="*/ 843534 w 978598"/>
                <a:gd name="connsiteY3" fmla="*/ 135064 h 135064"/>
                <a:gd name="connsiteX4" fmla="*/ 135001 w 978598"/>
                <a:gd name="connsiteY4" fmla="*/ 135064 h 135064"/>
                <a:gd name="connsiteX5" fmla="*/ 0 w 978598"/>
                <a:gd name="connsiteY5" fmla="*/ 64 h 135064"/>
                <a:gd name="connsiteX6" fmla="*/ 978598 w 978598"/>
                <a:gd name="connsiteY6" fmla="*/ 64 h 135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268287AD-CE5E-A64D-B927-AA02726C3A12}"/>
                </a:ext>
              </a:extLst>
            </p:cNvPr>
            <p:cNvSpPr/>
            <p:nvPr/>
          </p:nvSpPr>
          <p:spPr>
            <a:xfrm>
              <a:off x="8271891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92F34C7F-2399-A54F-8117-09FD74D4096F}"/>
                </a:ext>
              </a:extLst>
            </p:cNvPr>
            <p:cNvSpPr/>
            <p:nvPr/>
          </p:nvSpPr>
          <p:spPr>
            <a:xfrm>
              <a:off x="8191690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AA6E47EB-B252-3D4B-860D-48528DDB5041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3B1E14BF-75F8-A74E-AE9B-38F499B52259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92733FFE-1278-D64A-B1B7-AE950B477DB5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ED8FC487-DCC9-A74B-8E39-69CF48B7A2F4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E2526CCC-5117-7644-A2D8-C9B255981A15}"/>
                </a:ext>
              </a:extLst>
            </p:cNvPr>
            <p:cNvSpPr/>
            <p:nvPr/>
          </p:nvSpPr>
          <p:spPr>
            <a:xfrm>
              <a:off x="9088437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0 w 63372"/>
                <a:gd name="connsiteY5" fmla="*/ 49721 h 70167"/>
                <a:gd name="connsiteX6" fmla="*/ 0 w 63372"/>
                <a:gd name="connsiteY6" fmla="*/ 20510 h 70167"/>
                <a:gd name="connsiteX7" fmla="*/ 19876 w 63372"/>
                <a:gd name="connsiteY7" fmla="*/ 64 h 70167"/>
                <a:gd name="connsiteX8" fmla="*/ 20510 w 63372"/>
                <a:gd name="connsiteY8" fmla="*/ 0 h 70167"/>
                <a:gd name="connsiteX9" fmla="*/ 42990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0C275ED0-7E74-AE4D-8FE3-DF12CE52F0F8}"/>
                </a:ext>
              </a:extLst>
            </p:cNvPr>
            <p:cNvSpPr/>
            <p:nvPr/>
          </p:nvSpPr>
          <p:spPr>
            <a:xfrm>
              <a:off x="9260903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E568BEDB-9180-8A4A-9959-A2E44962113C}"/>
                </a:ext>
              </a:extLst>
            </p:cNvPr>
            <p:cNvSpPr/>
            <p:nvPr/>
          </p:nvSpPr>
          <p:spPr>
            <a:xfrm>
              <a:off x="9433369" y="3679380"/>
              <a:ext cx="63373" cy="70167"/>
            </a:xfrm>
            <a:custGeom>
              <a:avLst/>
              <a:gdLst>
                <a:gd name="connsiteX0" fmla="*/ 63374 w 63373"/>
                <a:gd name="connsiteY0" fmla="*/ 20447 h 70167"/>
                <a:gd name="connsiteX1" fmla="*/ 63374 w 63373"/>
                <a:gd name="connsiteY1" fmla="*/ 49657 h 70167"/>
                <a:gd name="connsiteX2" fmla="*/ 57786 w 63373"/>
                <a:gd name="connsiteY2" fmla="*/ 63691 h 70167"/>
                <a:gd name="connsiteX3" fmla="*/ 42926 w 63373"/>
                <a:gd name="connsiteY3" fmla="*/ 70167 h 70167"/>
                <a:gd name="connsiteX4" fmla="*/ 20448 w 63373"/>
                <a:gd name="connsiteY4" fmla="*/ 70167 h 70167"/>
                <a:gd name="connsiteX5" fmla="*/ 5588 w 63373"/>
                <a:gd name="connsiteY5" fmla="*/ 63691 h 70167"/>
                <a:gd name="connsiteX6" fmla="*/ 0 w 63373"/>
                <a:gd name="connsiteY6" fmla="*/ 49657 h 70167"/>
                <a:gd name="connsiteX7" fmla="*/ 0 w 63373"/>
                <a:gd name="connsiteY7" fmla="*/ 20447 h 70167"/>
                <a:gd name="connsiteX8" fmla="*/ 20448 w 63373"/>
                <a:gd name="connsiteY8" fmla="*/ 0 h 70167"/>
                <a:gd name="connsiteX9" fmla="*/ 42926 w 63373"/>
                <a:gd name="connsiteY9" fmla="*/ 0 h 70167"/>
                <a:gd name="connsiteX10" fmla="*/ 63374 w 63373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D7E97FBD-660D-D843-BB5A-C81BB68FFD0E}"/>
                </a:ext>
              </a:extLst>
            </p:cNvPr>
            <p:cNvSpPr/>
            <p:nvPr/>
          </p:nvSpPr>
          <p:spPr>
            <a:xfrm>
              <a:off x="9605835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F84771E7-63D3-B94D-9413-755AF8E3B945}"/>
                </a:ext>
              </a:extLst>
            </p:cNvPr>
            <p:cNvSpPr/>
            <p:nvPr/>
          </p:nvSpPr>
          <p:spPr>
            <a:xfrm>
              <a:off x="9060180" y="3474592"/>
              <a:ext cx="782573" cy="911986"/>
            </a:xfrm>
            <a:custGeom>
              <a:avLst/>
              <a:gdLst>
                <a:gd name="connsiteX0" fmla="*/ 711708 w 782573"/>
                <a:gd name="connsiteY0" fmla="*/ 33020 h 911986"/>
                <a:gd name="connsiteX1" fmla="*/ 711708 w 782573"/>
                <a:gd name="connsiteY1" fmla="*/ 124333 h 911986"/>
                <a:gd name="connsiteX2" fmla="*/ 638746 w 782573"/>
                <a:gd name="connsiteY2" fmla="*/ 197358 h 911986"/>
                <a:gd name="connsiteX3" fmla="*/ 637095 w 782573"/>
                <a:gd name="connsiteY3" fmla="*/ 197358 h 911986"/>
                <a:gd name="connsiteX4" fmla="*/ 637095 w 782573"/>
                <a:gd name="connsiteY4" fmla="*/ 194183 h 911986"/>
                <a:gd name="connsiteX5" fmla="*/ 616648 w 782573"/>
                <a:gd name="connsiteY5" fmla="*/ 173736 h 911986"/>
                <a:gd name="connsiteX6" fmla="*/ 537972 w 782573"/>
                <a:gd name="connsiteY6" fmla="*/ 173736 h 911986"/>
                <a:gd name="connsiteX7" fmla="*/ 517525 w 782573"/>
                <a:gd name="connsiteY7" fmla="*/ 194183 h 911986"/>
                <a:gd name="connsiteX8" fmla="*/ 517525 w 782573"/>
                <a:gd name="connsiteY8" fmla="*/ 197358 h 911986"/>
                <a:gd name="connsiteX9" fmla="*/ 464629 w 782573"/>
                <a:gd name="connsiteY9" fmla="*/ 197358 h 911986"/>
                <a:gd name="connsiteX10" fmla="*/ 464629 w 782573"/>
                <a:gd name="connsiteY10" fmla="*/ 194183 h 911986"/>
                <a:gd name="connsiteX11" fmla="*/ 444182 w 782573"/>
                <a:gd name="connsiteY11" fmla="*/ 173736 h 911986"/>
                <a:gd name="connsiteX12" fmla="*/ 365506 w 782573"/>
                <a:gd name="connsiteY12" fmla="*/ 173736 h 911986"/>
                <a:gd name="connsiteX13" fmla="*/ 345059 w 782573"/>
                <a:gd name="connsiteY13" fmla="*/ 194183 h 911986"/>
                <a:gd name="connsiteX14" fmla="*/ 345059 w 782573"/>
                <a:gd name="connsiteY14" fmla="*/ 197358 h 911986"/>
                <a:gd name="connsiteX15" fmla="*/ 292100 w 782573"/>
                <a:gd name="connsiteY15" fmla="*/ 197358 h 911986"/>
                <a:gd name="connsiteX16" fmla="*/ 292100 w 782573"/>
                <a:gd name="connsiteY16" fmla="*/ 194183 h 911986"/>
                <a:gd name="connsiteX17" fmla="*/ 271652 w 782573"/>
                <a:gd name="connsiteY17" fmla="*/ 173736 h 911986"/>
                <a:gd name="connsiteX18" fmla="*/ 192976 w 782573"/>
                <a:gd name="connsiteY18" fmla="*/ 173736 h 911986"/>
                <a:gd name="connsiteX19" fmla="*/ 172529 w 782573"/>
                <a:gd name="connsiteY19" fmla="*/ 194183 h 911986"/>
                <a:gd name="connsiteX20" fmla="*/ 172529 w 782573"/>
                <a:gd name="connsiteY20" fmla="*/ 197358 h 911986"/>
                <a:gd name="connsiteX21" fmla="*/ 119570 w 782573"/>
                <a:gd name="connsiteY21" fmla="*/ 197358 h 911986"/>
                <a:gd name="connsiteX22" fmla="*/ 119570 w 782573"/>
                <a:gd name="connsiteY22" fmla="*/ 194183 h 911986"/>
                <a:gd name="connsiteX23" fmla="*/ 99123 w 782573"/>
                <a:gd name="connsiteY23" fmla="*/ 173736 h 911986"/>
                <a:gd name="connsiteX24" fmla="*/ 20447 w 782573"/>
                <a:gd name="connsiteY24" fmla="*/ 173736 h 911986"/>
                <a:gd name="connsiteX25" fmla="*/ 0 w 782573"/>
                <a:gd name="connsiteY25" fmla="*/ 194183 h 911986"/>
                <a:gd name="connsiteX26" fmla="*/ 0 w 782573"/>
                <a:gd name="connsiteY26" fmla="*/ 285496 h 911986"/>
                <a:gd name="connsiteX27" fmla="*/ 20447 w 782573"/>
                <a:gd name="connsiteY27" fmla="*/ 305943 h 911986"/>
                <a:gd name="connsiteX28" fmla="*/ 25400 w 782573"/>
                <a:gd name="connsiteY28" fmla="*/ 305943 h 911986"/>
                <a:gd name="connsiteX29" fmla="*/ 25400 w 782573"/>
                <a:gd name="connsiteY29" fmla="*/ 877634 h 911986"/>
                <a:gd name="connsiteX30" fmla="*/ 59753 w 782573"/>
                <a:gd name="connsiteY30" fmla="*/ 911987 h 911986"/>
                <a:gd name="connsiteX31" fmla="*/ 94107 w 782573"/>
                <a:gd name="connsiteY31" fmla="*/ 877634 h 911986"/>
                <a:gd name="connsiteX32" fmla="*/ 94107 w 782573"/>
                <a:gd name="connsiteY32" fmla="*/ 305943 h 911986"/>
                <a:gd name="connsiteX33" fmla="*/ 99060 w 782573"/>
                <a:gd name="connsiteY33" fmla="*/ 305943 h 911986"/>
                <a:gd name="connsiteX34" fmla="*/ 119507 w 782573"/>
                <a:gd name="connsiteY34" fmla="*/ 285496 h 911986"/>
                <a:gd name="connsiteX35" fmla="*/ 119507 w 782573"/>
                <a:gd name="connsiteY35" fmla="*/ 268478 h 911986"/>
                <a:gd name="connsiteX36" fmla="*/ 172465 w 782573"/>
                <a:gd name="connsiteY36" fmla="*/ 268478 h 911986"/>
                <a:gd name="connsiteX37" fmla="*/ 172465 w 782573"/>
                <a:gd name="connsiteY37" fmla="*/ 285496 h 911986"/>
                <a:gd name="connsiteX38" fmla="*/ 192913 w 782573"/>
                <a:gd name="connsiteY38" fmla="*/ 305943 h 911986"/>
                <a:gd name="connsiteX39" fmla="*/ 197865 w 782573"/>
                <a:gd name="connsiteY39" fmla="*/ 305943 h 911986"/>
                <a:gd name="connsiteX40" fmla="*/ 197865 w 782573"/>
                <a:gd name="connsiteY40" fmla="*/ 877634 h 911986"/>
                <a:gd name="connsiteX41" fmla="*/ 232219 w 782573"/>
                <a:gd name="connsiteY41" fmla="*/ 911987 h 911986"/>
                <a:gd name="connsiteX42" fmla="*/ 266573 w 782573"/>
                <a:gd name="connsiteY42" fmla="*/ 877634 h 911986"/>
                <a:gd name="connsiteX43" fmla="*/ 266573 w 782573"/>
                <a:gd name="connsiteY43" fmla="*/ 305943 h 911986"/>
                <a:gd name="connsiteX44" fmla="*/ 271526 w 782573"/>
                <a:gd name="connsiteY44" fmla="*/ 305943 h 911986"/>
                <a:gd name="connsiteX45" fmla="*/ 291973 w 782573"/>
                <a:gd name="connsiteY45" fmla="*/ 285496 h 911986"/>
                <a:gd name="connsiteX46" fmla="*/ 291973 w 782573"/>
                <a:gd name="connsiteY46" fmla="*/ 268478 h 911986"/>
                <a:gd name="connsiteX47" fmla="*/ 344932 w 782573"/>
                <a:gd name="connsiteY47" fmla="*/ 268478 h 911986"/>
                <a:gd name="connsiteX48" fmla="*/ 344932 w 782573"/>
                <a:gd name="connsiteY48" fmla="*/ 285496 h 911986"/>
                <a:gd name="connsiteX49" fmla="*/ 365378 w 782573"/>
                <a:gd name="connsiteY49" fmla="*/ 305943 h 911986"/>
                <a:gd name="connsiteX50" fmla="*/ 370332 w 782573"/>
                <a:gd name="connsiteY50" fmla="*/ 305943 h 911986"/>
                <a:gd name="connsiteX51" fmla="*/ 370332 w 782573"/>
                <a:gd name="connsiteY51" fmla="*/ 877634 h 911986"/>
                <a:gd name="connsiteX52" fmla="*/ 404685 w 782573"/>
                <a:gd name="connsiteY52" fmla="*/ 911987 h 911986"/>
                <a:gd name="connsiteX53" fmla="*/ 439038 w 782573"/>
                <a:gd name="connsiteY53" fmla="*/ 877634 h 911986"/>
                <a:gd name="connsiteX54" fmla="*/ 439038 w 782573"/>
                <a:gd name="connsiteY54" fmla="*/ 305943 h 911986"/>
                <a:gd name="connsiteX55" fmla="*/ 443992 w 782573"/>
                <a:gd name="connsiteY55" fmla="*/ 305943 h 911986"/>
                <a:gd name="connsiteX56" fmla="*/ 464438 w 782573"/>
                <a:gd name="connsiteY56" fmla="*/ 285496 h 911986"/>
                <a:gd name="connsiteX57" fmla="*/ 464438 w 782573"/>
                <a:gd name="connsiteY57" fmla="*/ 268478 h 911986"/>
                <a:gd name="connsiteX58" fmla="*/ 517334 w 782573"/>
                <a:gd name="connsiteY58" fmla="*/ 268478 h 911986"/>
                <a:gd name="connsiteX59" fmla="*/ 517334 w 782573"/>
                <a:gd name="connsiteY59" fmla="*/ 285496 h 911986"/>
                <a:gd name="connsiteX60" fmla="*/ 537781 w 782573"/>
                <a:gd name="connsiteY60" fmla="*/ 305943 h 911986"/>
                <a:gd name="connsiteX61" fmla="*/ 542734 w 782573"/>
                <a:gd name="connsiteY61" fmla="*/ 305943 h 911986"/>
                <a:gd name="connsiteX62" fmla="*/ 542734 w 782573"/>
                <a:gd name="connsiteY62" fmla="*/ 877634 h 911986"/>
                <a:gd name="connsiteX63" fmla="*/ 577088 w 782573"/>
                <a:gd name="connsiteY63" fmla="*/ 911987 h 911986"/>
                <a:gd name="connsiteX64" fmla="*/ 611441 w 782573"/>
                <a:gd name="connsiteY64" fmla="*/ 877634 h 911986"/>
                <a:gd name="connsiteX65" fmla="*/ 611441 w 782573"/>
                <a:gd name="connsiteY65" fmla="*/ 305943 h 911986"/>
                <a:gd name="connsiteX66" fmla="*/ 616394 w 782573"/>
                <a:gd name="connsiteY66" fmla="*/ 305943 h 911986"/>
                <a:gd name="connsiteX67" fmla="*/ 636841 w 782573"/>
                <a:gd name="connsiteY67" fmla="*/ 285496 h 911986"/>
                <a:gd name="connsiteX68" fmla="*/ 636841 w 782573"/>
                <a:gd name="connsiteY68" fmla="*/ 268478 h 911986"/>
                <a:gd name="connsiteX69" fmla="*/ 638492 w 782573"/>
                <a:gd name="connsiteY69" fmla="*/ 268478 h 911986"/>
                <a:gd name="connsiteX70" fmla="*/ 782574 w 782573"/>
                <a:gd name="connsiteY70" fmla="*/ 124333 h 911986"/>
                <a:gd name="connsiteX71" fmla="*/ 782574 w 782573"/>
                <a:gd name="connsiteY71" fmla="*/ 0 h 911986"/>
                <a:gd name="connsiteX72" fmla="*/ 711708 w 782573"/>
                <a:gd name="connsiteY72" fmla="*/ 33020 h 911986"/>
                <a:gd name="connsiteX73" fmla="*/ 28194 w 782573"/>
                <a:gd name="connsiteY73" fmla="*/ 225235 h 911986"/>
                <a:gd name="connsiteX74" fmla="*/ 48069 w 782573"/>
                <a:gd name="connsiteY74" fmla="*/ 204788 h 911986"/>
                <a:gd name="connsiteX75" fmla="*/ 48704 w 782573"/>
                <a:gd name="connsiteY75" fmla="*/ 204724 h 911986"/>
                <a:gd name="connsiteX76" fmla="*/ 71183 w 782573"/>
                <a:gd name="connsiteY76" fmla="*/ 204724 h 911986"/>
                <a:gd name="connsiteX77" fmla="*/ 91630 w 782573"/>
                <a:gd name="connsiteY77" fmla="*/ 225171 h 911986"/>
                <a:gd name="connsiteX78" fmla="*/ 91630 w 782573"/>
                <a:gd name="connsiteY78" fmla="*/ 254381 h 911986"/>
                <a:gd name="connsiteX79" fmla="*/ 86042 w 782573"/>
                <a:gd name="connsiteY79" fmla="*/ 268415 h 911986"/>
                <a:gd name="connsiteX80" fmla="*/ 71183 w 782573"/>
                <a:gd name="connsiteY80" fmla="*/ 274891 h 911986"/>
                <a:gd name="connsiteX81" fmla="*/ 48704 w 782573"/>
                <a:gd name="connsiteY81" fmla="*/ 274891 h 911986"/>
                <a:gd name="connsiteX82" fmla="*/ 28257 w 782573"/>
                <a:gd name="connsiteY82" fmla="*/ 254445 h 911986"/>
                <a:gd name="connsiteX83" fmla="*/ 28257 w 782573"/>
                <a:gd name="connsiteY83" fmla="*/ 225235 h 911986"/>
                <a:gd name="connsiteX84" fmla="*/ 84138 w 782573"/>
                <a:gd name="connsiteY84" fmla="*/ 877634 h 911986"/>
                <a:gd name="connsiteX85" fmla="*/ 59944 w 782573"/>
                <a:gd name="connsiteY85" fmla="*/ 901827 h 911986"/>
                <a:gd name="connsiteX86" fmla="*/ 35751 w 782573"/>
                <a:gd name="connsiteY86" fmla="*/ 877634 h 911986"/>
                <a:gd name="connsiteX87" fmla="*/ 35751 w 782573"/>
                <a:gd name="connsiteY87" fmla="*/ 305943 h 911986"/>
                <a:gd name="connsiteX88" fmla="*/ 84201 w 782573"/>
                <a:gd name="connsiteY88" fmla="*/ 305943 h 911986"/>
                <a:gd name="connsiteX89" fmla="*/ 84201 w 782573"/>
                <a:gd name="connsiteY89" fmla="*/ 877634 h 911986"/>
                <a:gd name="connsiteX90" fmla="*/ 200660 w 782573"/>
                <a:gd name="connsiteY90" fmla="*/ 225235 h 911986"/>
                <a:gd name="connsiteX91" fmla="*/ 221107 w 782573"/>
                <a:gd name="connsiteY91" fmla="*/ 204788 h 911986"/>
                <a:gd name="connsiteX92" fmla="*/ 243586 w 782573"/>
                <a:gd name="connsiteY92" fmla="*/ 204788 h 911986"/>
                <a:gd name="connsiteX93" fmla="*/ 264033 w 782573"/>
                <a:gd name="connsiteY93" fmla="*/ 225235 h 911986"/>
                <a:gd name="connsiteX94" fmla="*/ 264033 w 782573"/>
                <a:gd name="connsiteY94" fmla="*/ 254445 h 911986"/>
                <a:gd name="connsiteX95" fmla="*/ 258445 w 782573"/>
                <a:gd name="connsiteY95" fmla="*/ 268478 h 911986"/>
                <a:gd name="connsiteX96" fmla="*/ 243586 w 782573"/>
                <a:gd name="connsiteY96" fmla="*/ 274955 h 911986"/>
                <a:gd name="connsiteX97" fmla="*/ 221107 w 782573"/>
                <a:gd name="connsiteY97" fmla="*/ 274955 h 911986"/>
                <a:gd name="connsiteX98" fmla="*/ 206248 w 782573"/>
                <a:gd name="connsiteY98" fmla="*/ 268478 h 911986"/>
                <a:gd name="connsiteX99" fmla="*/ 200660 w 782573"/>
                <a:gd name="connsiteY99" fmla="*/ 254445 h 911986"/>
                <a:gd name="connsiteX100" fmla="*/ 200660 w 782573"/>
                <a:gd name="connsiteY100" fmla="*/ 225235 h 911986"/>
                <a:gd name="connsiteX101" fmla="*/ 256603 w 782573"/>
                <a:gd name="connsiteY101" fmla="*/ 877634 h 911986"/>
                <a:gd name="connsiteX102" fmla="*/ 232410 w 782573"/>
                <a:gd name="connsiteY102" fmla="*/ 901827 h 911986"/>
                <a:gd name="connsiteX103" fmla="*/ 208216 w 782573"/>
                <a:gd name="connsiteY103" fmla="*/ 877634 h 911986"/>
                <a:gd name="connsiteX104" fmla="*/ 208216 w 782573"/>
                <a:gd name="connsiteY104" fmla="*/ 305943 h 911986"/>
                <a:gd name="connsiteX105" fmla="*/ 256667 w 782573"/>
                <a:gd name="connsiteY105" fmla="*/ 305943 h 911986"/>
                <a:gd name="connsiteX106" fmla="*/ 256667 w 782573"/>
                <a:gd name="connsiteY106" fmla="*/ 877634 h 911986"/>
                <a:gd name="connsiteX107" fmla="*/ 373126 w 782573"/>
                <a:gd name="connsiteY107" fmla="*/ 225235 h 911986"/>
                <a:gd name="connsiteX108" fmla="*/ 393573 w 782573"/>
                <a:gd name="connsiteY108" fmla="*/ 204788 h 911986"/>
                <a:gd name="connsiteX109" fmla="*/ 416051 w 782573"/>
                <a:gd name="connsiteY109" fmla="*/ 204788 h 911986"/>
                <a:gd name="connsiteX110" fmla="*/ 436499 w 782573"/>
                <a:gd name="connsiteY110" fmla="*/ 225235 h 911986"/>
                <a:gd name="connsiteX111" fmla="*/ 436499 w 782573"/>
                <a:gd name="connsiteY111" fmla="*/ 254445 h 911986"/>
                <a:gd name="connsiteX112" fmla="*/ 430911 w 782573"/>
                <a:gd name="connsiteY112" fmla="*/ 268478 h 911986"/>
                <a:gd name="connsiteX113" fmla="*/ 416051 w 782573"/>
                <a:gd name="connsiteY113" fmla="*/ 274955 h 911986"/>
                <a:gd name="connsiteX114" fmla="*/ 393573 w 782573"/>
                <a:gd name="connsiteY114" fmla="*/ 274955 h 911986"/>
                <a:gd name="connsiteX115" fmla="*/ 378713 w 782573"/>
                <a:gd name="connsiteY115" fmla="*/ 268478 h 911986"/>
                <a:gd name="connsiteX116" fmla="*/ 373126 w 782573"/>
                <a:gd name="connsiteY116" fmla="*/ 254445 h 911986"/>
                <a:gd name="connsiteX117" fmla="*/ 373126 w 782573"/>
                <a:gd name="connsiteY117" fmla="*/ 225235 h 911986"/>
                <a:gd name="connsiteX118" fmla="*/ 429069 w 782573"/>
                <a:gd name="connsiteY118" fmla="*/ 877634 h 911986"/>
                <a:gd name="connsiteX119" fmla="*/ 404876 w 782573"/>
                <a:gd name="connsiteY119" fmla="*/ 901827 h 911986"/>
                <a:gd name="connsiteX120" fmla="*/ 380682 w 782573"/>
                <a:gd name="connsiteY120" fmla="*/ 877634 h 911986"/>
                <a:gd name="connsiteX121" fmla="*/ 380682 w 782573"/>
                <a:gd name="connsiteY121" fmla="*/ 305943 h 911986"/>
                <a:gd name="connsiteX122" fmla="*/ 429133 w 782573"/>
                <a:gd name="connsiteY122" fmla="*/ 305943 h 911986"/>
                <a:gd name="connsiteX123" fmla="*/ 429133 w 782573"/>
                <a:gd name="connsiteY123" fmla="*/ 877634 h 911986"/>
                <a:gd name="connsiteX124" fmla="*/ 545592 w 782573"/>
                <a:gd name="connsiteY124" fmla="*/ 225235 h 911986"/>
                <a:gd name="connsiteX125" fmla="*/ 566038 w 782573"/>
                <a:gd name="connsiteY125" fmla="*/ 204788 h 911986"/>
                <a:gd name="connsiteX126" fmla="*/ 588518 w 782573"/>
                <a:gd name="connsiteY126" fmla="*/ 204788 h 911986"/>
                <a:gd name="connsiteX127" fmla="*/ 608964 w 782573"/>
                <a:gd name="connsiteY127" fmla="*/ 225235 h 911986"/>
                <a:gd name="connsiteX128" fmla="*/ 608964 w 782573"/>
                <a:gd name="connsiteY128" fmla="*/ 254445 h 911986"/>
                <a:gd name="connsiteX129" fmla="*/ 603376 w 782573"/>
                <a:gd name="connsiteY129" fmla="*/ 268478 h 911986"/>
                <a:gd name="connsiteX130" fmla="*/ 588518 w 782573"/>
                <a:gd name="connsiteY130" fmla="*/ 274955 h 911986"/>
                <a:gd name="connsiteX131" fmla="*/ 566038 w 782573"/>
                <a:gd name="connsiteY131" fmla="*/ 274955 h 911986"/>
                <a:gd name="connsiteX132" fmla="*/ 551180 w 782573"/>
                <a:gd name="connsiteY132" fmla="*/ 268478 h 911986"/>
                <a:gd name="connsiteX133" fmla="*/ 545592 w 782573"/>
                <a:gd name="connsiteY133" fmla="*/ 254445 h 911986"/>
                <a:gd name="connsiteX134" fmla="*/ 545592 w 782573"/>
                <a:gd name="connsiteY134" fmla="*/ 225235 h 911986"/>
                <a:gd name="connsiteX135" fmla="*/ 601535 w 782573"/>
                <a:gd name="connsiteY135" fmla="*/ 877634 h 911986"/>
                <a:gd name="connsiteX136" fmla="*/ 577342 w 782573"/>
                <a:gd name="connsiteY136" fmla="*/ 901827 h 911986"/>
                <a:gd name="connsiteX137" fmla="*/ 553148 w 782573"/>
                <a:gd name="connsiteY137" fmla="*/ 877634 h 911986"/>
                <a:gd name="connsiteX138" fmla="*/ 553148 w 782573"/>
                <a:gd name="connsiteY138" fmla="*/ 305943 h 911986"/>
                <a:gd name="connsiteX139" fmla="*/ 601599 w 782573"/>
                <a:gd name="connsiteY139" fmla="*/ 305943 h 911986"/>
                <a:gd name="connsiteX140" fmla="*/ 601599 w 782573"/>
                <a:gd name="connsiteY140" fmla="*/ 877634 h 91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79588881-B15A-6D47-9E12-13EEDCBCCE0F}"/>
                </a:ext>
              </a:extLst>
            </p:cNvPr>
            <p:cNvSpPr/>
            <p:nvPr/>
          </p:nvSpPr>
          <p:spPr>
            <a:xfrm>
              <a:off x="7777416" y="3554348"/>
              <a:ext cx="805179" cy="492379"/>
            </a:xfrm>
            <a:custGeom>
              <a:avLst/>
              <a:gdLst>
                <a:gd name="connsiteX0" fmla="*/ 805180 w 805179"/>
                <a:gd name="connsiteY0" fmla="*/ 0 h 492379"/>
                <a:gd name="connsiteX1" fmla="*/ 805180 w 805179"/>
                <a:gd name="connsiteY1" fmla="*/ 492379 h 492379"/>
                <a:gd name="connsiteX2" fmla="*/ 0 w 805179"/>
                <a:gd name="connsiteY2" fmla="*/ 306959 h 492379"/>
                <a:gd name="connsiteX3" fmla="*/ 0 w 805179"/>
                <a:gd name="connsiteY3" fmla="*/ 262636 h 492379"/>
                <a:gd name="connsiteX4" fmla="*/ 201040 w 805179"/>
                <a:gd name="connsiteY4" fmla="*/ 246888 h 492379"/>
                <a:gd name="connsiteX5" fmla="*/ 257937 w 805179"/>
                <a:gd name="connsiteY5" fmla="*/ 206883 h 492379"/>
                <a:gd name="connsiteX6" fmla="*/ 117348 w 805179"/>
                <a:gd name="connsiteY6" fmla="*/ 114681 h 492379"/>
                <a:gd name="connsiteX7" fmla="*/ 58801 w 805179"/>
                <a:gd name="connsiteY7" fmla="*/ 80899 h 492379"/>
                <a:gd name="connsiteX8" fmla="*/ 0 w 805179"/>
                <a:gd name="connsiteY8" fmla="*/ 73914 h 492379"/>
                <a:gd name="connsiteX9" fmla="*/ 0 w 805179"/>
                <a:gd name="connsiteY9" fmla="*/ 64 h 492379"/>
                <a:gd name="connsiteX10" fmla="*/ 805180 w 805179"/>
                <a:gd name="connsiteY10" fmla="*/ 64 h 49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324AFF7F-C7BA-D84B-8019-B9632198EE42}"/>
                </a:ext>
              </a:extLst>
            </p:cNvPr>
            <p:cNvSpPr/>
            <p:nvPr/>
          </p:nvSpPr>
          <p:spPr>
            <a:xfrm>
              <a:off x="7568755" y="3722179"/>
              <a:ext cx="409637" cy="99948"/>
            </a:xfrm>
            <a:custGeom>
              <a:avLst/>
              <a:gdLst>
                <a:gd name="connsiteX0" fmla="*/ 409638 w 409637"/>
                <a:gd name="connsiteY0" fmla="*/ 79058 h 99948"/>
                <a:gd name="connsiteX1" fmla="*/ 208597 w 409637"/>
                <a:gd name="connsiteY1" fmla="*/ 94805 h 99948"/>
                <a:gd name="connsiteX2" fmla="*/ 142748 w 409637"/>
                <a:gd name="connsiteY2" fmla="*/ 99949 h 99948"/>
                <a:gd name="connsiteX3" fmla="*/ 68516 w 409637"/>
                <a:gd name="connsiteY3" fmla="*/ 38989 h 99948"/>
                <a:gd name="connsiteX4" fmla="*/ 16890 w 409637"/>
                <a:gd name="connsiteY4" fmla="*/ 29591 h 99948"/>
                <a:gd name="connsiteX5" fmla="*/ 0 w 409637"/>
                <a:gd name="connsiteY5" fmla="*/ 2032 h 99948"/>
                <a:gd name="connsiteX6" fmla="*/ 138366 w 409637"/>
                <a:gd name="connsiteY6" fmla="*/ 18796 h 99948"/>
                <a:gd name="connsiteX7" fmla="*/ 142938 w 409637"/>
                <a:gd name="connsiteY7" fmla="*/ 0 h 99948"/>
                <a:gd name="connsiteX8" fmla="*/ 161289 w 409637"/>
                <a:gd name="connsiteY8" fmla="*/ 19241 h 99948"/>
                <a:gd name="connsiteX9" fmla="*/ 204724 w 409637"/>
                <a:gd name="connsiteY9" fmla="*/ 37148 h 99948"/>
                <a:gd name="connsiteX10" fmla="*/ 208597 w 409637"/>
                <a:gd name="connsiteY10" fmla="*/ 38291 h 99948"/>
                <a:gd name="connsiteX11" fmla="*/ 239713 w 409637"/>
                <a:gd name="connsiteY11" fmla="*/ 47498 h 99948"/>
                <a:gd name="connsiteX12" fmla="*/ 260159 w 409637"/>
                <a:gd name="connsiteY12" fmla="*/ 44958 h 99948"/>
                <a:gd name="connsiteX13" fmla="*/ 254444 w 409637"/>
                <a:gd name="connsiteY13" fmla="*/ 27178 h 99948"/>
                <a:gd name="connsiteX14" fmla="*/ 236283 w 409637"/>
                <a:gd name="connsiteY14" fmla="*/ 17145 h 99948"/>
                <a:gd name="connsiteX15" fmla="*/ 230314 w 409637"/>
                <a:gd name="connsiteY15" fmla="*/ 1651 h 99948"/>
                <a:gd name="connsiteX16" fmla="*/ 233552 w 409637"/>
                <a:gd name="connsiteY16" fmla="*/ 1461 h 99948"/>
                <a:gd name="connsiteX17" fmla="*/ 335724 w 409637"/>
                <a:gd name="connsiteY17" fmla="*/ 26162 h 99948"/>
                <a:gd name="connsiteX18" fmla="*/ 354393 w 409637"/>
                <a:gd name="connsiteY18" fmla="*/ 39180 h 99948"/>
                <a:gd name="connsiteX19" fmla="*/ 368617 w 409637"/>
                <a:gd name="connsiteY19" fmla="*/ 18161 h 99948"/>
                <a:gd name="connsiteX20" fmla="*/ 367347 w 409637"/>
                <a:gd name="connsiteY20" fmla="*/ 7430 h 99948"/>
                <a:gd name="connsiteX21" fmla="*/ 409638 w 409637"/>
                <a:gd name="connsiteY21" fmla="*/ 79058 h 9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02F6C878-CAE5-1B45-BE65-BEF9D208CCD2}"/>
                </a:ext>
              </a:extLst>
            </p:cNvPr>
            <p:cNvSpPr/>
            <p:nvPr/>
          </p:nvSpPr>
          <p:spPr>
            <a:xfrm>
              <a:off x="7894764" y="3668964"/>
              <a:ext cx="140525" cy="132209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38780CEB-3A00-5D47-A9DA-C0BD4A27BFF8}"/>
                </a:ext>
              </a:extLst>
            </p:cNvPr>
            <p:cNvSpPr/>
            <p:nvPr/>
          </p:nvSpPr>
          <p:spPr>
            <a:xfrm>
              <a:off x="7777289" y="1062631"/>
              <a:ext cx="1591120" cy="2491717"/>
            </a:xfrm>
            <a:custGeom>
              <a:avLst/>
              <a:gdLst>
                <a:gd name="connsiteX0" fmla="*/ 1543114 w 1591120"/>
                <a:gd name="connsiteY0" fmla="*/ 21758 h 2491717"/>
                <a:gd name="connsiteX1" fmla="*/ 1438846 w 1591120"/>
                <a:gd name="connsiteY1" fmla="*/ 6264 h 2491717"/>
                <a:gd name="connsiteX2" fmla="*/ 698754 w 1591120"/>
                <a:gd name="connsiteY2" fmla="*/ 257026 h 2491717"/>
                <a:gd name="connsiteX3" fmla="*/ 620395 w 1591120"/>
                <a:gd name="connsiteY3" fmla="*/ 366309 h 2491717"/>
                <a:gd name="connsiteX4" fmla="*/ 620395 w 1591120"/>
                <a:gd name="connsiteY4" fmla="*/ 2288708 h 2491717"/>
                <a:gd name="connsiteX5" fmla="*/ 464820 w 1591120"/>
                <a:gd name="connsiteY5" fmla="*/ 2288708 h 2491717"/>
                <a:gd name="connsiteX6" fmla="*/ 464820 w 1591120"/>
                <a:gd name="connsiteY6" fmla="*/ 2198983 h 2491717"/>
                <a:gd name="connsiteX7" fmla="*/ 398399 w 1591120"/>
                <a:gd name="connsiteY7" fmla="*/ 2198983 h 2491717"/>
                <a:gd name="connsiteX8" fmla="*/ 398399 w 1591120"/>
                <a:gd name="connsiteY8" fmla="*/ 2288708 h 2491717"/>
                <a:gd name="connsiteX9" fmla="*/ 92773 w 1591120"/>
                <a:gd name="connsiteY9" fmla="*/ 2288708 h 2491717"/>
                <a:gd name="connsiteX10" fmla="*/ 0 w 1591120"/>
                <a:gd name="connsiteY10" fmla="*/ 2381418 h 2491717"/>
                <a:gd name="connsiteX11" fmla="*/ 0 w 1591120"/>
                <a:gd name="connsiteY11" fmla="*/ 2491718 h 2491717"/>
                <a:gd name="connsiteX12" fmla="*/ 805180 w 1591120"/>
                <a:gd name="connsiteY12" fmla="*/ 2491718 h 2491717"/>
                <a:gd name="connsiteX13" fmla="*/ 805180 w 1591120"/>
                <a:gd name="connsiteY13" fmla="*/ 2381418 h 2491717"/>
                <a:gd name="connsiteX14" fmla="*/ 755650 w 1591120"/>
                <a:gd name="connsiteY14" fmla="*/ 2299503 h 2491717"/>
                <a:gd name="connsiteX15" fmla="*/ 755650 w 1591120"/>
                <a:gd name="connsiteY15" fmla="*/ 2045948 h 2491717"/>
                <a:gd name="connsiteX16" fmla="*/ 805561 w 1591120"/>
                <a:gd name="connsiteY16" fmla="*/ 1996037 h 2491717"/>
                <a:gd name="connsiteX17" fmla="*/ 1263396 w 1591120"/>
                <a:gd name="connsiteY17" fmla="*/ 1996037 h 2491717"/>
                <a:gd name="connsiteX18" fmla="*/ 1207516 w 1591120"/>
                <a:gd name="connsiteY18" fmla="*/ 1940157 h 2491717"/>
                <a:gd name="connsiteX19" fmla="*/ 805561 w 1591120"/>
                <a:gd name="connsiteY19" fmla="*/ 1940157 h 2491717"/>
                <a:gd name="connsiteX20" fmla="*/ 699770 w 1591120"/>
                <a:gd name="connsiteY20" fmla="*/ 2045948 h 2491717"/>
                <a:gd name="connsiteX21" fmla="*/ 699770 w 1591120"/>
                <a:gd name="connsiteY21" fmla="*/ 2288708 h 2491717"/>
                <a:gd name="connsiteX22" fmla="*/ 676148 w 1591120"/>
                <a:gd name="connsiteY22" fmla="*/ 2288708 h 2491717"/>
                <a:gd name="connsiteX23" fmla="*/ 676148 w 1591120"/>
                <a:gd name="connsiteY23" fmla="*/ 366309 h 2491717"/>
                <a:gd name="connsiteX24" fmla="*/ 716597 w 1591120"/>
                <a:gd name="connsiteY24" fmla="*/ 309921 h 2491717"/>
                <a:gd name="connsiteX25" fmla="*/ 1456627 w 1591120"/>
                <a:gd name="connsiteY25" fmla="*/ 59160 h 2491717"/>
                <a:gd name="connsiteX26" fmla="*/ 1510411 w 1591120"/>
                <a:gd name="connsiteY26" fmla="*/ 67161 h 2491717"/>
                <a:gd name="connsiteX27" fmla="*/ 1535240 w 1591120"/>
                <a:gd name="connsiteY27" fmla="*/ 115548 h 2491717"/>
                <a:gd name="connsiteX28" fmla="*/ 1535240 w 1591120"/>
                <a:gd name="connsiteY28" fmla="*/ 231245 h 2491717"/>
                <a:gd name="connsiteX29" fmla="*/ 1591119 w 1591120"/>
                <a:gd name="connsiteY29" fmla="*/ 231245 h 2491717"/>
                <a:gd name="connsiteX30" fmla="*/ 1591119 w 1591120"/>
                <a:gd name="connsiteY30" fmla="*/ 115548 h 2491717"/>
                <a:gd name="connsiteX31" fmla="*/ 1543114 w 1591120"/>
                <a:gd name="connsiteY31" fmla="*/ 21758 h 249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4B8A2033-BD3A-A54F-9A34-7426423D2A78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D0159098-8C9A-F14B-B86C-BA06F19E3C9B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213846B8-CC45-4041-ADAC-7FCDC6A5462F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B40DE2F9-D2BD-5148-91F4-C47C4ABA6FF8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A953934E-FF94-544E-8672-C04232565219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AFB0D51A-25FE-CD40-A4EA-A5AB26966345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8F220241-8ED2-344F-8308-7A5F817725FF}"/>
                </a:ext>
              </a:extLst>
            </p:cNvPr>
            <p:cNvSpPr/>
            <p:nvPr/>
          </p:nvSpPr>
          <p:spPr>
            <a:xfrm>
              <a:off x="7585773" y="2565376"/>
              <a:ext cx="760285" cy="696301"/>
            </a:xfrm>
            <a:custGeom>
              <a:avLst/>
              <a:gdLst>
                <a:gd name="connsiteX0" fmla="*/ 723392 w 760285"/>
                <a:gd name="connsiteY0" fmla="*/ 436713 h 696301"/>
                <a:gd name="connsiteX1" fmla="*/ 644398 w 760285"/>
                <a:gd name="connsiteY1" fmla="*/ 436713 h 696301"/>
                <a:gd name="connsiteX2" fmla="*/ 644398 w 760285"/>
                <a:gd name="connsiteY2" fmla="*/ 81748 h 696301"/>
                <a:gd name="connsiteX3" fmla="*/ 599567 w 760285"/>
                <a:gd name="connsiteY3" fmla="*/ 8850 h 696301"/>
                <a:gd name="connsiteX4" fmla="*/ 514286 w 760285"/>
                <a:gd name="connsiteY4" fmla="*/ 15898 h 696301"/>
                <a:gd name="connsiteX5" fmla="*/ 480822 w 760285"/>
                <a:gd name="connsiteY5" fmla="*/ 40536 h 696301"/>
                <a:gd name="connsiteX6" fmla="*/ 510921 w 760285"/>
                <a:gd name="connsiteY6" fmla="*/ 81494 h 696301"/>
                <a:gd name="connsiteX7" fmla="*/ 544385 w 760285"/>
                <a:gd name="connsiteY7" fmla="*/ 56856 h 696301"/>
                <a:gd name="connsiteX8" fmla="*/ 576644 w 760285"/>
                <a:gd name="connsiteY8" fmla="*/ 54189 h 696301"/>
                <a:gd name="connsiteX9" fmla="*/ 593598 w 760285"/>
                <a:gd name="connsiteY9" fmla="*/ 81748 h 696301"/>
                <a:gd name="connsiteX10" fmla="*/ 593598 w 760285"/>
                <a:gd name="connsiteY10" fmla="*/ 436713 h 696301"/>
                <a:gd name="connsiteX11" fmla="*/ 36830 w 760285"/>
                <a:gd name="connsiteY11" fmla="*/ 436713 h 696301"/>
                <a:gd name="connsiteX12" fmla="*/ 0 w 760285"/>
                <a:gd name="connsiteY12" fmla="*/ 473543 h 696301"/>
                <a:gd name="connsiteX13" fmla="*/ 0 w 760285"/>
                <a:gd name="connsiteY13" fmla="*/ 659471 h 696301"/>
                <a:gd name="connsiteX14" fmla="*/ 36830 w 760285"/>
                <a:gd name="connsiteY14" fmla="*/ 696301 h 696301"/>
                <a:gd name="connsiteX15" fmla="*/ 723456 w 760285"/>
                <a:gd name="connsiteY15" fmla="*/ 696301 h 696301"/>
                <a:gd name="connsiteX16" fmla="*/ 760285 w 760285"/>
                <a:gd name="connsiteY16" fmla="*/ 659471 h 696301"/>
                <a:gd name="connsiteX17" fmla="*/ 760285 w 760285"/>
                <a:gd name="connsiteY17" fmla="*/ 473543 h 696301"/>
                <a:gd name="connsiteX18" fmla="*/ 723392 w 760285"/>
                <a:gd name="connsiteY18" fmla="*/ 436713 h 69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A0EE506A-3731-CB48-A065-76260E399073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C3AF74D8-2ADD-3F44-9E46-AF4F677B0E07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02A8BC25-2041-974E-BEEA-B7BE7AE66DA6}"/>
                </a:ext>
              </a:extLst>
            </p:cNvPr>
            <p:cNvSpPr/>
            <p:nvPr/>
          </p:nvSpPr>
          <p:spPr>
            <a:xfrm>
              <a:off x="7248715" y="1293749"/>
              <a:ext cx="2119820" cy="789749"/>
            </a:xfrm>
            <a:custGeom>
              <a:avLst/>
              <a:gdLst>
                <a:gd name="connsiteX0" fmla="*/ 2119820 w 2119820"/>
                <a:gd name="connsiteY0" fmla="*/ 127 h 789749"/>
                <a:gd name="connsiteX1" fmla="*/ 2041207 w 2119820"/>
                <a:gd name="connsiteY1" fmla="*/ 109474 h 789749"/>
                <a:gd name="connsiteX2" fmla="*/ 1204849 w 2119820"/>
                <a:gd name="connsiteY2" fmla="*/ 390334 h 789749"/>
                <a:gd name="connsiteX3" fmla="*/ 1148969 w 2119820"/>
                <a:gd name="connsiteY3" fmla="*/ 409131 h 789749"/>
                <a:gd name="connsiteX4" fmla="*/ 15494 w 2119820"/>
                <a:gd name="connsiteY4" fmla="*/ 789749 h 789749"/>
                <a:gd name="connsiteX5" fmla="*/ 19748 w 2119820"/>
                <a:gd name="connsiteY5" fmla="*/ 771334 h 789749"/>
                <a:gd name="connsiteX6" fmla="*/ 0 w 2119820"/>
                <a:gd name="connsiteY6" fmla="*/ 736028 h 789749"/>
                <a:gd name="connsiteX7" fmla="*/ 1148969 w 2119820"/>
                <a:gd name="connsiteY7" fmla="*/ 350139 h 789749"/>
                <a:gd name="connsiteX8" fmla="*/ 1204849 w 2119820"/>
                <a:gd name="connsiteY8" fmla="*/ 331343 h 789749"/>
                <a:gd name="connsiteX9" fmla="*/ 2023364 w 2119820"/>
                <a:gd name="connsiteY9" fmla="*/ 56451 h 789749"/>
                <a:gd name="connsiteX10" fmla="*/ 2063877 w 2119820"/>
                <a:gd name="connsiteY10" fmla="*/ 0 h 789749"/>
                <a:gd name="connsiteX11" fmla="*/ 2119820 w 2119820"/>
                <a:gd name="connsiteY11" fmla="*/ 0 h 78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4CA92D4D-7094-BC46-ABC0-6AD0E07688DC}"/>
                </a:ext>
              </a:extLst>
            </p:cNvPr>
            <p:cNvSpPr/>
            <p:nvPr/>
          </p:nvSpPr>
          <p:spPr>
            <a:xfrm>
              <a:off x="7088505" y="1891919"/>
              <a:ext cx="181482" cy="396366"/>
            </a:xfrm>
            <a:custGeom>
              <a:avLst/>
              <a:gdLst>
                <a:gd name="connsiteX0" fmla="*/ 181483 w 181482"/>
                <a:gd name="connsiteY0" fmla="*/ 378396 h 396366"/>
                <a:gd name="connsiteX1" fmla="*/ 128524 w 181482"/>
                <a:gd name="connsiteY1" fmla="*/ 396367 h 396366"/>
                <a:gd name="connsiteX2" fmla="*/ 0 w 181482"/>
                <a:gd name="connsiteY2" fmla="*/ 17907 h 396366"/>
                <a:gd name="connsiteX3" fmla="*/ 52895 w 181482"/>
                <a:gd name="connsiteY3" fmla="*/ 0 h 396366"/>
                <a:gd name="connsiteX4" fmla="*/ 104013 w 181482"/>
                <a:gd name="connsiteY4" fmla="*/ 150368 h 396366"/>
                <a:gd name="connsiteX5" fmla="*/ 97091 w 181482"/>
                <a:gd name="connsiteY5" fmla="*/ 173292 h 396366"/>
                <a:gd name="connsiteX6" fmla="*/ 125095 w 181482"/>
                <a:gd name="connsiteY6" fmla="*/ 212535 h 396366"/>
                <a:gd name="connsiteX7" fmla="*/ 181483 w 181482"/>
                <a:gd name="connsiteY7" fmla="*/ 378396 h 39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B921F23B-6CBF-304E-B597-65B4AE94B22E}"/>
                </a:ext>
              </a:extLst>
            </p:cNvPr>
            <p:cNvSpPr/>
            <p:nvPr/>
          </p:nvSpPr>
          <p:spPr>
            <a:xfrm>
              <a:off x="8801243" y="2703067"/>
              <a:ext cx="606726" cy="490601"/>
            </a:xfrm>
            <a:custGeom>
              <a:avLst/>
              <a:gdLst>
                <a:gd name="connsiteX0" fmla="*/ 606726 w 606726"/>
                <a:gd name="connsiteY0" fmla="*/ 490601 h 490601"/>
                <a:gd name="connsiteX1" fmla="*/ 374571 w 606726"/>
                <a:gd name="connsiteY1" fmla="*/ 490601 h 490601"/>
                <a:gd name="connsiteX2" fmla="*/ 239569 w 606726"/>
                <a:gd name="connsiteY2" fmla="*/ 355600 h 490601"/>
                <a:gd name="connsiteX3" fmla="*/ 183689 w 606726"/>
                <a:gd name="connsiteY3" fmla="*/ 299720 h 490601"/>
                <a:gd name="connsiteX4" fmla="*/ 24051 w 606726"/>
                <a:gd name="connsiteY4" fmla="*/ 140081 h 490601"/>
                <a:gd name="connsiteX5" fmla="*/ 24051 w 606726"/>
                <a:gd name="connsiteY5" fmla="*/ 24003 h 490601"/>
                <a:gd name="connsiteX6" fmla="*/ 82089 w 606726"/>
                <a:gd name="connsiteY6" fmla="*/ 0 h 490601"/>
                <a:gd name="connsiteX7" fmla="*/ 140128 w 606726"/>
                <a:gd name="connsiteY7" fmla="*/ 24003 h 490601"/>
                <a:gd name="connsiteX8" fmla="*/ 606726 w 606726"/>
                <a:gd name="connsiteY8" fmla="*/ 490601 h 490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4CB575CF-42EC-D841-888C-AA713DA82296}"/>
                </a:ext>
              </a:extLst>
            </p:cNvPr>
            <p:cNvSpPr/>
            <p:nvPr/>
          </p:nvSpPr>
          <p:spPr>
            <a:xfrm>
              <a:off x="6958838" y="2056921"/>
              <a:ext cx="201233" cy="181833"/>
            </a:xfrm>
            <a:custGeom>
              <a:avLst/>
              <a:gdLst>
                <a:gd name="connsiteX0" fmla="*/ 177356 w 201233"/>
                <a:gd name="connsiteY0" fmla="*/ 181834 h 181833"/>
                <a:gd name="connsiteX1" fmla="*/ 0 w 201233"/>
                <a:gd name="connsiteY1" fmla="*/ 43277 h 181833"/>
                <a:gd name="connsiteX2" fmla="*/ 157988 w 201233"/>
                <a:gd name="connsiteY2" fmla="*/ 23846 h 181833"/>
                <a:gd name="connsiteX3" fmla="*/ 177356 w 201233"/>
                <a:gd name="connsiteY3" fmla="*/ 181834 h 18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7A127D01-A5EF-2343-AC60-5483E4EB9023}"/>
                </a:ext>
              </a:extLst>
            </p:cNvPr>
            <p:cNvSpPr/>
            <p:nvPr/>
          </p:nvSpPr>
          <p:spPr>
            <a:xfrm>
              <a:off x="7185596" y="2023808"/>
              <a:ext cx="82867" cy="82867"/>
            </a:xfrm>
            <a:custGeom>
              <a:avLst/>
              <a:gdLst>
                <a:gd name="connsiteX0" fmla="*/ 63119 w 82867"/>
                <a:gd name="connsiteY0" fmla="*/ 6096 h 82867"/>
                <a:gd name="connsiteX1" fmla="*/ 41402 w 82867"/>
                <a:gd name="connsiteY1" fmla="*/ 0 h 82867"/>
                <a:gd name="connsiteX2" fmla="*/ 6922 w 82867"/>
                <a:gd name="connsiteY2" fmla="*/ 18479 h 82867"/>
                <a:gd name="connsiteX3" fmla="*/ 0 w 82867"/>
                <a:gd name="connsiteY3" fmla="*/ 41402 h 82867"/>
                <a:gd name="connsiteX4" fmla="*/ 28004 w 82867"/>
                <a:gd name="connsiteY4" fmla="*/ 80645 h 82867"/>
                <a:gd name="connsiteX5" fmla="*/ 41402 w 82867"/>
                <a:gd name="connsiteY5" fmla="*/ 82868 h 82867"/>
                <a:gd name="connsiteX6" fmla="*/ 78613 w 82867"/>
                <a:gd name="connsiteY6" fmla="*/ 59817 h 82867"/>
                <a:gd name="connsiteX7" fmla="*/ 82868 w 82867"/>
                <a:gd name="connsiteY7" fmla="*/ 41402 h 82867"/>
                <a:gd name="connsiteX8" fmla="*/ 63119 w 82867"/>
                <a:gd name="connsiteY8" fmla="*/ 6096 h 82867"/>
                <a:gd name="connsiteX9" fmla="*/ 41466 w 82867"/>
                <a:gd name="connsiteY9" fmla="*/ 64516 h 82867"/>
                <a:gd name="connsiteX10" fmla="*/ 19368 w 82867"/>
                <a:gd name="connsiteY10" fmla="*/ 48260 h 82867"/>
                <a:gd name="connsiteX11" fmla="*/ 18352 w 82867"/>
                <a:gd name="connsiteY11" fmla="*/ 41339 h 82867"/>
                <a:gd name="connsiteX12" fmla="*/ 41466 w 82867"/>
                <a:gd name="connsiteY12" fmla="*/ 18224 h 82867"/>
                <a:gd name="connsiteX13" fmla="*/ 43117 w 82867"/>
                <a:gd name="connsiteY13" fmla="*/ 18288 h 82867"/>
                <a:gd name="connsiteX14" fmla="*/ 64580 w 82867"/>
                <a:gd name="connsiteY14" fmla="*/ 41339 h 82867"/>
                <a:gd name="connsiteX15" fmla="*/ 56769 w 82867"/>
                <a:gd name="connsiteY15" fmla="*/ 58738 h 82867"/>
                <a:gd name="connsiteX16" fmla="*/ 41466 w 82867"/>
                <a:gd name="connsiteY16" fmla="*/ 64516 h 8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FE4154A1-351F-D548-806D-82BE2A3DD5E1}"/>
                </a:ext>
              </a:extLst>
            </p:cNvPr>
            <p:cNvSpPr/>
            <p:nvPr/>
          </p:nvSpPr>
          <p:spPr>
            <a:xfrm>
              <a:off x="7203947" y="2042096"/>
              <a:ext cx="46228" cy="46291"/>
            </a:xfrm>
            <a:custGeom>
              <a:avLst/>
              <a:gdLst>
                <a:gd name="connsiteX0" fmla="*/ 46228 w 46228"/>
                <a:gd name="connsiteY0" fmla="*/ 23114 h 46291"/>
                <a:gd name="connsiteX1" fmla="*/ 38418 w 46228"/>
                <a:gd name="connsiteY1" fmla="*/ 40513 h 46291"/>
                <a:gd name="connsiteX2" fmla="*/ 23114 w 46228"/>
                <a:gd name="connsiteY2" fmla="*/ 46292 h 46291"/>
                <a:gd name="connsiteX3" fmla="*/ 1016 w 46228"/>
                <a:gd name="connsiteY3" fmla="*/ 30036 h 46291"/>
                <a:gd name="connsiteX4" fmla="*/ 0 w 46228"/>
                <a:gd name="connsiteY4" fmla="*/ 23114 h 46291"/>
                <a:gd name="connsiteX5" fmla="*/ 23114 w 46228"/>
                <a:gd name="connsiteY5" fmla="*/ 0 h 46291"/>
                <a:gd name="connsiteX6" fmla="*/ 24765 w 46228"/>
                <a:gd name="connsiteY6" fmla="*/ 64 h 46291"/>
                <a:gd name="connsiteX7" fmla="*/ 46228 w 46228"/>
                <a:gd name="connsiteY7" fmla="*/ 23114 h 4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C2A5F2AA-1AB2-954A-A2D6-81DA07548D6C}"/>
                </a:ext>
              </a:extLst>
            </p:cNvPr>
            <p:cNvSpPr/>
            <p:nvPr/>
          </p:nvSpPr>
          <p:spPr>
            <a:xfrm>
              <a:off x="6410833" y="1848294"/>
              <a:ext cx="135573" cy="377570"/>
            </a:xfrm>
            <a:custGeom>
              <a:avLst/>
              <a:gdLst>
                <a:gd name="connsiteX0" fmla="*/ 130175 w 135573"/>
                <a:gd name="connsiteY0" fmla="*/ 57721 h 377570"/>
                <a:gd name="connsiteX1" fmla="*/ 72644 w 135573"/>
                <a:gd name="connsiteY1" fmla="*/ 0 h 377570"/>
                <a:gd name="connsiteX2" fmla="*/ 70485 w 135573"/>
                <a:gd name="connsiteY2" fmla="*/ 1841 h 377570"/>
                <a:gd name="connsiteX3" fmla="*/ 118618 w 135573"/>
                <a:gd name="connsiteY3" fmla="*/ 67627 h 377570"/>
                <a:gd name="connsiteX4" fmla="*/ 119634 w 135573"/>
                <a:gd name="connsiteY4" fmla="*/ 74993 h 377570"/>
                <a:gd name="connsiteX5" fmla="*/ 113348 w 135573"/>
                <a:gd name="connsiteY5" fmla="*/ 78994 h 377570"/>
                <a:gd name="connsiteX6" fmla="*/ 76264 w 135573"/>
                <a:gd name="connsiteY6" fmla="*/ 78994 h 377570"/>
                <a:gd name="connsiteX7" fmla="*/ 64262 w 135573"/>
                <a:gd name="connsiteY7" fmla="*/ 125158 h 377570"/>
                <a:gd name="connsiteX8" fmla="*/ 64262 w 135573"/>
                <a:gd name="connsiteY8" fmla="*/ 125158 h 377570"/>
                <a:gd name="connsiteX9" fmla="*/ 54165 w 135573"/>
                <a:gd name="connsiteY9" fmla="*/ 122873 h 377570"/>
                <a:gd name="connsiteX10" fmla="*/ 1905 w 135573"/>
                <a:gd name="connsiteY10" fmla="*/ 351473 h 377570"/>
                <a:gd name="connsiteX11" fmla="*/ 2730 w 135573"/>
                <a:gd name="connsiteY11" fmla="*/ 354648 h 377570"/>
                <a:gd name="connsiteX12" fmla="*/ 0 w 135573"/>
                <a:gd name="connsiteY12" fmla="*/ 377571 h 377570"/>
                <a:gd name="connsiteX13" fmla="*/ 31814 w 135573"/>
                <a:gd name="connsiteY13" fmla="*/ 334582 h 377570"/>
                <a:gd name="connsiteX14" fmla="*/ 78803 w 135573"/>
                <a:gd name="connsiteY14" fmla="*/ 129159 h 377570"/>
                <a:gd name="connsiteX15" fmla="*/ 78803 w 135573"/>
                <a:gd name="connsiteY15" fmla="*/ 129159 h 377570"/>
                <a:gd name="connsiteX16" fmla="*/ 78994 w 135573"/>
                <a:gd name="connsiteY16" fmla="*/ 129223 h 377570"/>
                <a:gd name="connsiteX17" fmla="*/ 88074 w 135573"/>
                <a:gd name="connsiteY17" fmla="*/ 94234 h 377570"/>
                <a:gd name="connsiteX18" fmla="*/ 113411 w 135573"/>
                <a:gd name="connsiteY18" fmla="*/ 94234 h 377570"/>
                <a:gd name="connsiteX19" fmla="*/ 133540 w 135573"/>
                <a:gd name="connsiteY19" fmla="*/ 81343 h 377570"/>
                <a:gd name="connsiteX20" fmla="*/ 130175 w 135573"/>
                <a:gd name="connsiteY20" fmla="*/ 57721 h 37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2523764E-5514-3B4C-B402-9FF401EB2DB9}"/>
                </a:ext>
              </a:extLst>
            </p:cNvPr>
            <p:cNvSpPr/>
            <p:nvPr/>
          </p:nvSpPr>
          <p:spPr>
            <a:xfrm>
              <a:off x="5502211" y="3906392"/>
              <a:ext cx="558927" cy="297941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6F775A5E-D868-D04D-ABBF-477EFA9FE143}"/>
                </a:ext>
              </a:extLst>
            </p:cNvPr>
            <p:cNvSpPr/>
            <p:nvPr/>
          </p:nvSpPr>
          <p:spPr>
            <a:xfrm>
              <a:off x="5505703" y="2516568"/>
              <a:ext cx="606107" cy="470408"/>
            </a:xfrm>
            <a:custGeom>
              <a:avLst/>
              <a:gdLst>
                <a:gd name="connsiteX0" fmla="*/ 606108 w 606107"/>
                <a:gd name="connsiteY0" fmla="*/ 344297 h 470408"/>
                <a:gd name="connsiteX1" fmla="*/ 606108 w 606107"/>
                <a:gd name="connsiteY1" fmla="*/ 384048 h 470408"/>
                <a:gd name="connsiteX2" fmla="*/ 323469 w 606107"/>
                <a:gd name="connsiteY2" fmla="*/ 470408 h 470408"/>
                <a:gd name="connsiteX3" fmla="*/ 0 w 606107"/>
                <a:gd name="connsiteY3" fmla="*/ 0 h 470408"/>
                <a:gd name="connsiteX4" fmla="*/ 61341 w 606107"/>
                <a:gd name="connsiteY4" fmla="*/ 199199 h 470408"/>
                <a:gd name="connsiteX5" fmla="*/ 318199 w 606107"/>
                <a:gd name="connsiteY5" fmla="*/ 410210 h 470408"/>
                <a:gd name="connsiteX6" fmla="*/ 602488 w 606107"/>
                <a:gd name="connsiteY6" fmla="*/ 346837 h 470408"/>
                <a:gd name="connsiteX7" fmla="*/ 602107 w 606107"/>
                <a:gd name="connsiteY7" fmla="*/ 337883 h 470408"/>
                <a:gd name="connsiteX8" fmla="*/ 606108 w 606107"/>
                <a:gd name="connsiteY8" fmla="*/ 344297 h 47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78EFCE43-6775-E343-AFA3-9D26C7409E18}"/>
                </a:ext>
              </a:extLst>
            </p:cNvPr>
            <p:cNvSpPr/>
            <p:nvPr/>
          </p:nvSpPr>
          <p:spPr>
            <a:xfrm>
              <a:off x="5912358" y="1655508"/>
              <a:ext cx="222313" cy="142684"/>
            </a:xfrm>
            <a:custGeom>
              <a:avLst/>
              <a:gdLst>
                <a:gd name="connsiteX0" fmla="*/ 222314 w 222313"/>
                <a:gd name="connsiteY0" fmla="*/ 121730 h 142684"/>
                <a:gd name="connsiteX1" fmla="*/ 222314 w 222313"/>
                <a:gd name="connsiteY1" fmla="*/ 121730 h 142684"/>
                <a:gd name="connsiteX2" fmla="*/ 215074 w 222313"/>
                <a:gd name="connsiteY2" fmla="*/ 142685 h 142684"/>
                <a:gd name="connsiteX3" fmla="*/ 0 w 222313"/>
                <a:gd name="connsiteY3" fmla="*/ 54991 h 142684"/>
                <a:gd name="connsiteX4" fmla="*/ 33210 w 222313"/>
                <a:gd name="connsiteY4" fmla="*/ 0 h 142684"/>
                <a:gd name="connsiteX5" fmla="*/ 55308 w 222313"/>
                <a:gd name="connsiteY5" fmla="*/ 5842 h 142684"/>
                <a:gd name="connsiteX6" fmla="*/ 77279 w 222313"/>
                <a:gd name="connsiteY6" fmla="*/ 34608 h 142684"/>
                <a:gd name="connsiteX7" fmla="*/ 80645 w 222313"/>
                <a:gd name="connsiteY7" fmla="*/ 38290 h 142684"/>
                <a:gd name="connsiteX8" fmla="*/ 84645 w 222313"/>
                <a:gd name="connsiteY8" fmla="*/ 42609 h 142684"/>
                <a:gd name="connsiteX9" fmla="*/ 120586 w 222313"/>
                <a:gd name="connsiteY9" fmla="*/ 74486 h 142684"/>
                <a:gd name="connsiteX10" fmla="*/ 124587 w 222313"/>
                <a:gd name="connsiteY10" fmla="*/ 77407 h 142684"/>
                <a:gd name="connsiteX11" fmla="*/ 129413 w 222313"/>
                <a:gd name="connsiteY11" fmla="*/ 80836 h 142684"/>
                <a:gd name="connsiteX12" fmla="*/ 134302 w 222313"/>
                <a:gd name="connsiteY12" fmla="*/ 84074 h 142684"/>
                <a:gd name="connsiteX13" fmla="*/ 179133 w 222313"/>
                <a:gd name="connsiteY13" fmla="*/ 107823 h 142684"/>
                <a:gd name="connsiteX14" fmla="*/ 185102 w 222313"/>
                <a:gd name="connsiteY14" fmla="*/ 110236 h 142684"/>
                <a:gd name="connsiteX15" fmla="*/ 191198 w 222313"/>
                <a:gd name="connsiteY15" fmla="*/ 112522 h 142684"/>
                <a:gd name="connsiteX16" fmla="*/ 197358 w 222313"/>
                <a:gd name="connsiteY16" fmla="*/ 114681 h 142684"/>
                <a:gd name="connsiteX17" fmla="*/ 203327 w 222313"/>
                <a:gd name="connsiteY17" fmla="*/ 116649 h 142684"/>
                <a:gd name="connsiteX18" fmla="*/ 204216 w 222313"/>
                <a:gd name="connsiteY18" fmla="*/ 116904 h 142684"/>
                <a:gd name="connsiteX19" fmla="*/ 212725 w 222313"/>
                <a:gd name="connsiteY19" fmla="*/ 119317 h 142684"/>
                <a:gd name="connsiteX20" fmla="*/ 212915 w 222313"/>
                <a:gd name="connsiteY20" fmla="*/ 119443 h 142684"/>
                <a:gd name="connsiteX21" fmla="*/ 222314 w 222313"/>
                <a:gd name="connsiteY21" fmla="*/ 121730 h 14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5A4E8FD7-97BD-6C41-9A68-D4CCF689FE77}"/>
                </a:ext>
              </a:extLst>
            </p:cNvPr>
            <p:cNvSpPr/>
            <p:nvPr/>
          </p:nvSpPr>
          <p:spPr>
            <a:xfrm>
              <a:off x="6447980" y="2901442"/>
              <a:ext cx="278764" cy="108394"/>
            </a:xfrm>
            <a:custGeom>
              <a:avLst/>
              <a:gdLst>
                <a:gd name="connsiteX0" fmla="*/ 86424 w 278764"/>
                <a:gd name="connsiteY0" fmla="*/ 108394 h 108394"/>
                <a:gd name="connsiteX1" fmla="*/ 278765 w 278764"/>
                <a:gd name="connsiteY1" fmla="*/ 36766 h 108394"/>
                <a:gd name="connsiteX2" fmla="*/ 269875 w 278764"/>
                <a:gd name="connsiteY2" fmla="*/ 24003 h 108394"/>
                <a:gd name="connsiteX3" fmla="*/ 0 w 278764"/>
                <a:gd name="connsiteY3" fmla="*/ 0 h 108394"/>
                <a:gd name="connsiteX4" fmla="*/ 81407 w 278764"/>
                <a:gd name="connsiteY4" fmla="*/ 108394 h 108394"/>
                <a:gd name="connsiteX5" fmla="*/ 86424 w 278764"/>
                <a:gd name="connsiteY5" fmla="*/ 108394 h 108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EC0ADF8C-392C-2546-A6F5-A33AE54D4CDA}"/>
                </a:ext>
              </a:extLst>
            </p:cNvPr>
            <p:cNvSpPr/>
            <p:nvPr/>
          </p:nvSpPr>
          <p:spPr>
            <a:xfrm>
              <a:off x="6374003" y="1608645"/>
              <a:ext cx="79184" cy="125730"/>
            </a:xfrm>
            <a:custGeom>
              <a:avLst/>
              <a:gdLst>
                <a:gd name="connsiteX0" fmla="*/ 0 w 79184"/>
                <a:gd name="connsiteY0" fmla="*/ 107569 h 125730"/>
                <a:gd name="connsiteX1" fmla="*/ 79184 w 79184"/>
                <a:gd name="connsiteY1" fmla="*/ 0 h 125730"/>
                <a:gd name="connsiteX2" fmla="*/ 42037 w 79184"/>
                <a:gd name="connsiteY2" fmla="*/ 125730 h 12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26F5CC7F-E4BE-1349-8EC3-8AD61CCDA50D}"/>
                </a:ext>
              </a:extLst>
            </p:cNvPr>
            <p:cNvSpPr/>
            <p:nvPr/>
          </p:nvSpPr>
          <p:spPr>
            <a:xfrm>
              <a:off x="7043421" y="4236656"/>
              <a:ext cx="853501" cy="341693"/>
            </a:xfrm>
            <a:custGeom>
              <a:avLst/>
              <a:gdLst>
                <a:gd name="connsiteX0" fmla="*/ 853502 w 853501"/>
                <a:gd name="connsiteY0" fmla="*/ 256477 h 341693"/>
                <a:gd name="connsiteX1" fmla="*/ 720152 w 853501"/>
                <a:gd name="connsiteY1" fmla="*/ 341694 h 341693"/>
                <a:gd name="connsiteX2" fmla="*/ 375473 w 853501"/>
                <a:gd name="connsiteY2" fmla="*/ 304483 h 341693"/>
                <a:gd name="connsiteX3" fmla="*/ 163384 w 853501"/>
                <a:gd name="connsiteY3" fmla="*/ 277241 h 341693"/>
                <a:gd name="connsiteX4" fmla="*/ 27240 w 853501"/>
                <a:gd name="connsiteY4" fmla="*/ 151193 h 341693"/>
                <a:gd name="connsiteX5" fmla="*/ 189 w 853501"/>
                <a:gd name="connsiteY5" fmla="*/ 24447 h 341693"/>
                <a:gd name="connsiteX6" fmla="*/ 19493 w 853501"/>
                <a:gd name="connsiteY6" fmla="*/ 0 h 341693"/>
                <a:gd name="connsiteX7" fmla="*/ 46099 w 853501"/>
                <a:gd name="connsiteY7" fmla="*/ 96329 h 341693"/>
                <a:gd name="connsiteX8" fmla="*/ 853502 w 853501"/>
                <a:gd name="connsiteY8" fmla="*/ 256477 h 34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9871EA3D-3D80-3E44-AAAF-022C8C63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My Father Told Me</a:t>
            </a:r>
            <a:br>
              <a:rPr lang="en-ID" dirty="0"/>
            </a:br>
            <a:r>
              <a:rPr lang="en-ID" dirty="0"/>
              <a:t>What It’s Feel Like</a:t>
            </a:r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4E78FB9-1AD7-6C4A-AFE6-CE1641ABBDBC}"/>
              </a:ext>
            </a:extLst>
          </p:cNvPr>
          <p:cNvSpPr txBox="1"/>
          <p:nvPr/>
        </p:nvSpPr>
        <p:spPr>
          <a:xfrm>
            <a:off x="6350242" y="3182259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48B15D7-7456-6C43-9652-DB969FDC7968}"/>
              </a:ext>
            </a:extLst>
          </p:cNvPr>
          <p:cNvSpPr txBox="1"/>
          <p:nvPr/>
        </p:nvSpPr>
        <p:spPr>
          <a:xfrm>
            <a:off x="5680475" y="185005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7941D00-2695-E742-B781-FDB792D52973}"/>
              </a:ext>
            </a:extLst>
          </p:cNvPr>
          <p:cNvSpPr txBox="1"/>
          <p:nvPr/>
        </p:nvSpPr>
        <p:spPr>
          <a:xfrm>
            <a:off x="6350243" y="299472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B495807-6099-CB41-AF2F-3A03F42BEAC8}"/>
              </a:ext>
            </a:extLst>
          </p:cNvPr>
          <p:cNvSpPr txBox="1"/>
          <p:nvPr/>
        </p:nvSpPr>
        <p:spPr>
          <a:xfrm>
            <a:off x="6350000" y="4168997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E2A496A-C3E0-EC43-B296-F1E6D610DA58}"/>
              </a:ext>
            </a:extLst>
          </p:cNvPr>
          <p:cNvSpPr txBox="1"/>
          <p:nvPr/>
        </p:nvSpPr>
        <p:spPr>
          <a:xfrm>
            <a:off x="6350001" y="398145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4D629DF9-618A-424F-B89D-90D9A910D519}"/>
              </a:ext>
            </a:extLst>
          </p:cNvPr>
          <p:cNvSpPr/>
          <p:nvPr/>
        </p:nvSpPr>
        <p:spPr bwMode="auto">
          <a:xfrm>
            <a:off x="5647168" y="3169621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926F7585-A96F-274C-B4C3-96967CB3EB64}"/>
              </a:ext>
            </a:extLst>
          </p:cNvPr>
          <p:cNvSpPr/>
          <p:nvPr/>
        </p:nvSpPr>
        <p:spPr bwMode="auto">
          <a:xfrm>
            <a:off x="5647168" y="4109045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34C54C73-2D7E-5244-8B1C-8A6F7595BCFD}"/>
              </a:ext>
            </a:extLst>
          </p:cNvPr>
          <p:cNvGrpSpPr/>
          <p:nvPr/>
        </p:nvGrpSpPr>
        <p:grpSpPr>
          <a:xfrm>
            <a:off x="5769995" y="3301692"/>
            <a:ext cx="299336" cy="284907"/>
            <a:chOff x="2435240" y="1871709"/>
            <a:chExt cx="646785" cy="615610"/>
          </a:xfrm>
        </p:grpSpPr>
        <p:sp>
          <p:nvSpPr>
            <p:cNvPr id="150" name="Freeform: Shape 733">
              <a:extLst>
                <a:ext uri="{FF2B5EF4-FFF2-40B4-BE49-F238E27FC236}">
                  <a16:creationId xmlns:a16="http://schemas.microsoft.com/office/drawing/2014/main" id="{163E09A0-5E91-2A4C-BAD2-38872B372990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734">
              <a:extLst>
                <a:ext uri="{FF2B5EF4-FFF2-40B4-BE49-F238E27FC236}">
                  <a16:creationId xmlns:a16="http://schemas.microsoft.com/office/drawing/2014/main" id="{F222088D-071D-E643-AD20-17C38AE3DB19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735">
              <a:extLst>
                <a:ext uri="{FF2B5EF4-FFF2-40B4-BE49-F238E27FC236}">
                  <a16:creationId xmlns:a16="http://schemas.microsoft.com/office/drawing/2014/main" id="{FE50DE69-67BC-EB40-AF05-2E15992F20F4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736">
              <a:extLst>
                <a:ext uri="{FF2B5EF4-FFF2-40B4-BE49-F238E27FC236}">
                  <a16:creationId xmlns:a16="http://schemas.microsoft.com/office/drawing/2014/main" id="{CF5CA7A1-9CDA-504A-A237-C27EAC706508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737">
              <a:extLst>
                <a:ext uri="{FF2B5EF4-FFF2-40B4-BE49-F238E27FC236}">
                  <a16:creationId xmlns:a16="http://schemas.microsoft.com/office/drawing/2014/main" id="{F9CBEE4B-24A1-0F4F-A0C8-0EC402109DE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738">
              <a:extLst>
                <a:ext uri="{FF2B5EF4-FFF2-40B4-BE49-F238E27FC236}">
                  <a16:creationId xmlns:a16="http://schemas.microsoft.com/office/drawing/2014/main" id="{212F7ABC-50FF-7541-9597-61B5BB5ACDF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739">
              <a:extLst>
                <a:ext uri="{FF2B5EF4-FFF2-40B4-BE49-F238E27FC236}">
                  <a16:creationId xmlns:a16="http://schemas.microsoft.com/office/drawing/2014/main" id="{C44D8BCE-E288-B640-8CCF-22FBB6EA3F59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740">
              <a:extLst>
                <a:ext uri="{FF2B5EF4-FFF2-40B4-BE49-F238E27FC236}">
                  <a16:creationId xmlns:a16="http://schemas.microsoft.com/office/drawing/2014/main" id="{5B315512-546D-8342-B970-F2DD318DE871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36B9A33E-292F-1245-9804-524F6533F127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EF87E127-F7C4-5940-B28C-2DBD09241211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617BF837-BECA-DD42-AB8D-1C189488C40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D465EDDB-1FC3-B448-84D4-DC27BA90F260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208429B1-32F5-FA40-8924-635982DDD24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85C99E08-C98A-2B49-A6E7-0CBA97F0B9CB}"/>
              </a:ext>
            </a:extLst>
          </p:cNvPr>
          <p:cNvGrpSpPr/>
          <p:nvPr/>
        </p:nvGrpSpPr>
        <p:grpSpPr>
          <a:xfrm>
            <a:off x="5807149" y="4220254"/>
            <a:ext cx="263058" cy="306902"/>
            <a:chOff x="3429382" y="2755889"/>
            <a:chExt cx="568401" cy="663135"/>
          </a:xfrm>
        </p:grpSpPr>
        <p:sp>
          <p:nvSpPr>
            <p:cNvPr id="164" name="Freeform: Shape 962">
              <a:extLst>
                <a:ext uri="{FF2B5EF4-FFF2-40B4-BE49-F238E27FC236}">
                  <a16:creationId xmlns:a16="http://schemas.microsoft.com/office/drawing/2014/main" id="{705C7EC0-3EAF-0D4F-84B0-C455EB6CE681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963">
              <a:extLst>
                <a:ext uri="{FF2B5EF4-FFF2-40B4-BE49-F238E27FC236}">
                  <a16:creationId xmlns:a16="http://schemas.microsoft.com/office/drawing/2014/main" id="{E378D8F9-63FD-804C-A4A8-C4DF7FE2EF3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964">
              <a:extLst>
                <a:ext uri="{FF2B5EF4-FFF2-40B4-BE49-F238E27FC236}">
                  <a16:creationId xmlns:a16="http://schemas.microsoft.com/office/drawing/2014/main" id="{53FC096F-61DD-8B4A-A04E-63C11CCFE256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965">
              <a:extLst>
                <a:ext uri="{FF2B5EF4-FFF2-40B4-BE49-F238E27FC236}">
                  <a16:creationId xmlns:a16="http://schemas.microsoft.com/office/drawing/2014/main" id="{39DCA4B1-6A03-D246-9A96-474173EC23B5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966">
              <a:extLst>
                <a:ext uri="{FF2B5EF4-FFF2-40B4-BE49-F238E27FC236}">
                  <a16:creationId xmlns:a16="http://schemas.microsoft.com/office/drawing/2014/main" id="{56017724-07CF-EA4F-9C06-8FC28352A60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967">
              <a:extLst>
                <a:ext uri="{FF2B5EF4-FFF2-40B4-BE49-F238E27FC236}">
                  <a16:creationId xmlns:a16="http://schemas.microsoft.com/office/drawing/2014/main" id="{89E50E50-5191-BD4A-BEC5-F95C5A2CFE92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C930F769-18CE-5743-B1AC-D5CBC16877EA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5B0B276D-BF2A-2A44-8277-011B312A34DD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6B5E062E-8F2B-5E4D-AB05-D1221FCCB16D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6352A64F-D532-0849-8DD7-CA08B0DC8CB7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A4EF4DC2-DF30-8349-8418-FDB2804A734B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0C6746F1-2FED-D944-826A-03A69ABA9D4B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93F0BF6B-9F4A-134A-8A45-8DB20570B82B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F01F8928-E3DE-E247-8165-23BDB6AE5E97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6447363F-EED4-A547-8BC1-531E9A293D62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07EDB8DA-2449-E940-82DC-1C78AD82A747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F5DB2F00-CDE4-874E-86BB-8A4FC9B09967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126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C0E1506C-9B99-5941-AD19-0CC93B191AE4}"/>
              </a:ext>
            </a:extLst>
          </p:cNvPr>
          <p:cNvGrpSpPr/>
          <p:nvPr/>
        </p:nvGrpSpPr>
        <p:grpSpPr>
          <a:xfrm>
            <a:off x="2795872" y="2060408"/>
            <a:ext cx="3552257" cy="2737184"/>
            <a:chOff x="3486277" y="1142968"/>
            <a:chExt cx="6610223" cy="5093493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6F1CFC8-8EDF-B648-B3D2-97609783B63F}"/>
                </a:ext>
              </a:extLst>
            </p:cNvPr>
            <p:cNvSpPr/>
            <p:nvPr/>
          </p:nvSpPr>
          <p:spPr>
            <a:xfrm>
              <a:off x="4378070" y="1888236"/>
              <a:ext cx="805942" cy="783716"/>
            </a:xfrm>
            <a:custGeom>
              <a:avLst/>
              <a:gdLst>
                <a:gd name="connsiteX0" fmla="*/ 805942 w 805942"/>
                <a:gd name="connsiteY0" fmla="*/ 391859 h 783716"/>
                <a:gd name="connsiteX1" fmla="*/ 402971 w 805942"/>
                <a:gd name="connsiteY1" fmla="*/ 783717 h 783716"/>
                <a:gd name="connsiteX2" fmla="*/ 0 w 805942"/>
                <a:gd name="connsiteY2" fmla="*/ 391859 h 783716"/>
                <a:gd name="connsiteX3" fmla="*/ 402971 w 805942"/>
                <a:gd name="connsiteY3" fmla="*/ 0 h 783716"/>
                <a:gd name="connsiteX4" fmla="*/ 805942 w 805942"/>
                <a:gd name="connsiteY4" fmla="*/ 391859 h 78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BC7AB5E-4E12-4C48-BE07-E5C020F66B84}"/>
                </a:ext>
              </a:extLst>
            </p:cNvPr>
            <p:cNvSpPr/>
            <p:nvPr/>
          </p:nvSpPr>
          <p:spPr>
            <a:xfrm>
              <a:off x="3612280" y="1142968"/>
              <a:ext cx="6180344" cy="4981542"/>
            </a:xfrm>
            <a:custGeom>
              <a:avLst/>
              <a:gdLst>
                <a:gd name="connsiteX0" fmla="*/ 6032608 w 6180344"/>
                <a:gd name="connsiteY0" fmla="*/ 4981543 h 4981542"/>
                <a:gd name="connsiteX1" fmla="*/ 5769781 w 6180344"/>
                <a:gd name="connsiteY1" fmla="*/ 3557555 h 4981542"/>
                <a:gd name="connsiteX2" fmla="*/ 5308581 w 6180344"/>
                <a:gd name="connsiteY2" fmla="*/ 3191795 h 4981542"/>
                <a:gd name="connsiteX3" fmla="*/ 5162976 w 6180344"/>
                <a:gd name="connsiteY3" fmla="*/ 2524156 h 4981542"/>
                <a:gd name="connsiteX4" fmla="*/ 4604302 w 6180344"/>
                <a:gd name="connsiteY4" fmla="*/ 512413 h 4981542"/>
                <a:gd name="connsiteX5" fmla="*/ 3090970 w 6180344"/>
                <a:gd name="connsiteY5" fmla="*/ 30384 h 4981542"/>
                <a:gd name="connsiteX6" fmla="*/ 1897043 w 6180344"/>
                <a:gd name="connsiteY6" fmla="*/ 1055084 h 4981542"/>
                <a:gd name="connsiteX7" fmla="*/ 1680635 w 6180344"/>
                <a:gd name="connsiteY7" fmla="*/ 1566005 h 4981542"/>
                <a:gd name="connsiteX8" fmla="*/ 855198 w 6180344"/>
                <a:gd name="connsiteY8" fmla="*/ 2019458 h 4981542"/>
                <a:gd name="connsiteX9" fmla="*/ 593705 w 6180344"/>
                <a:gd name="connsiteY9" fmla="*/ 3079654 h 4981542"/>
                <a:gd name="connsiteX10" fmla="*/ 454005 w 6180344"/>
                <a:gd name="connsiteY10" fmla="*/ 4179538 h 4981542"/>
                <a:gd name="connsiteX11" fmla="*/ 112884 w 6180344"/>
                <a:gd name="connsiteY11" fmla="*/ 4529232 h 4981542"/>
                <a:gd name="connsiteX12" fmla="*/ 47796 w 6180344"/>
                <a:gd name="connsiteY12" fmla="*/ 4975002 h 4981542"/>
                <a:gd name="connsiteX13" fmla="*/ 6032608 w 6180344"/>
                <a:gd name="connsiteY13" fmla="*/ 4981543 h 498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6E42CE6-7FB4-B64E-83A8-B22BC628D75F}"/>
                </a:ext>
              </a:extLst>
            </p:cNvPr>
            <p:cNvSpPr/>
            <p:nvPr/>
          </p:nvSpPr>
          <p:spPr>
            <a:xfrm>
              <a:off x="3486277" y="6041136"/>
              <a:ext cx="6610223" cy="195325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0FB951-ED96-4748-8167-6EE7A9A1C156}"/>
                </a:ext>
              </a:extLst>
            </p:cNvPr>
            <p:cNvSpPr/>
            <p:nvPr/>
          </p:nvSpPr>
          <p:spPr>
            <a:xfrm>
              <a:off x="4497216" y="2189597"/>
              <a:ext cx="2796977" cy="3931284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900CB5A-328E-6642-B4E7-659EE7C1C557}"/>
                </a:ext>
              </a:extLst>
            </p:cNvPr>
            <p:cNvSpPr/>
            <p:nvPr/>
          </p:nvSpPr>
          <p:spPr>
            <a:xfrm>
              <a:off x="4640960" y="3566667"/>
              <a:ext cx="949325" cy="2554213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2AA7BE4-91F5-584A-AC4C-C1E841E2E03E}"/>
                </a:ext>
              </a:extLst>
            </p:cNvPr>
            <p:cNvSpPr/>
            <p:nvPr/>
          </p:nvSpPr>
          <p:spPr>
            <a:xfrm>
              <a:off x="6201155" y="3563302"/>
              <a:ext cx="951864" cy="255751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E21BD14-41D4-2641-8113-16BDCEA3A092}"/>
                </a:ext>
              </a:extLst>
            </p:cNvPr>
            <p:cNvSpPr/>
            <p:nvPr/>
          </p:nvSpPr>
          <p:spPr>
            <a:xfrm>
              <a:off x="5586112" y="4413821"/>
              <a:ext cx="618631" cy="532129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F90B5ADA-2775-3449-BE4E-E60B28B7269C}"/>
                </a:ext>
              </a:extLst>
            </p:cNvPr>
            <p:cNvSpPr/>
            <p:nvPr/>
          </p:nvSpPr>
          <p:spPr>
            <a:xfrm>
              <a:off x="8784208" y="1708911"/>
              <a:ext cx="588073" cy="571563"/>
            </a:xfrm>
            <a:custGeom>
              <a:avLst/>
              <a:gdLst>
                <a:gd name="connsiteX0" fmla="*/ 19431 w 588073"/>
                <a:gd name="connsiteY0" fmla="*/ 201676 h 571563"/>
                <a:gd name="connsiteX1" fmla="*/ 187008 w 588073"/>
                <a:gd name="connsiteY1" fmla="*/ 201676 h 571563"/>
                <a:gd name="connsiteX2" fmla="*/ 206439 w 588073"/>
                <a:gd name="connsiteY2" fmla="*/ 182817 h 571563"/>
                <a:gd name="connsiteX3" fmla="*/ 206439 w 588073"/>
                <a:gd name="connsiteY3" fmla="*/ 18860 h 571563"/>
                <a:gd name="connsiteX4" fmla="*/ 225870 w 588073"/>
                <a:gd name="connsiteY4" fmla="*/ 0 h 571563"/>
                <a:gd name="connsiteX5" fmla="*/ 361124 w 588073"/>
                <a:gd name="connsiteY5" fmla="*/ 0 h 571563"/>
                <a:gd name="connsiteX6" fmla="*/ 380556 w 588073"/>
                <a:gd name="connsiteY6" fmla="*/ 18860 h 571563"/>
                <a:gd name="connsiteX7" fmla="*/ 380556 w 588073"/>
                <a:gd name="connsiteY7" fmla="*/ 182817 h 571563"/>
                <a:gd name="connsiteX8" fmla="*/ 399986 w 588073"/>
                <a:gd name="connsiteY8" fmla="*/ 201676 h 571563"/>
                <a:gd name="connsiteX9" fmla="*/ 568643 w 588073"/>
                <a:gd name="connsiteY9" fmla="*/ 201676 h 571563"/>
                <a:gd name="connsiteX10" fmla="*/ 588073 w 588073"/>
                <a:gd name="connsiteY10" fmla="*/ 220536 h 571563"/>
                <a:gd name="connsiteX11" fmla="*/ 588073 w 588073"/>
                <a:gd name="connsiteY11" fmla="*/ 352044 h 571563"/>
                <a:gd name="connsiteX12" fmla="*/ 568643 w 588073"/>
                <a:gd name="connsiteY12" fmla="*/ 370904 h 571563"/>
                <a:gd name="connsiteX13" fmla="*/ 399986 w 588073"/>
                <a:gd name="connsiteY13" fmla="*/ 370904 h 571563"/>
                <a:gd name="connsiteX14" fmla="*/ 380556 w 588073"/>
                <a:gd name="connsiteY14" fmla="*/ 389763 h 571563"/>
                <a:gd name="connsiteX15" fmla="*/ 380556 w 588073"/>
                <a:gd name="connsiteY15" fmla="*/ 552704 h 571563"/>
                <a:gd name="connsiteX16" fmla="*/ 361124 w 588073"/>
                <a:gd name="connsiteY16" fmla="*/ 571564 h 571563"/>
                <a:gd name="connsiteX17" fmla="*/ 225870 w 588073"/>
                <a:gd name="connsiteY17" fmla="*/ 571564 h 571563"/>
                <a:gd name="connsiteX18" fmla="*/ 206439 w 588073"/>
                <a:gd name="connsiteY18" fmla="*/ 552704 h 571563"/>
                <a:gd name="connsiteX19" fmla="*/ 206439 w 588073"/>
                <a:gd name="connsiteY19" fmla="*/ 389763 h 571563"/>
                <a:gd name="connsiteX20" fmla="*/ 187008 w 588073"/>
                <a:gd name="connsiteY20" fmla="*/ 370904 h 571563"/>
                <a:gd name="connsiteX21" fmla="*/ 19431 w 588073"/>
                <a:gd name="connsiteY21" fmla="*/ 370904 h 571563"/>
                <a:gd name="connsiteX22" fmla="*/ 0 w 588073"/>
                <a:gd name="connsiteY22" fmla="*/ 352044 h 571563"/>
                <a:gd name="connsiteX23" fmla="*/ 0 w 588073"/>
                <a:gd name="connsiteY23" fmla="*/ 220536 h 571563"/>
                <a:gd name="connsiteX24" fmla="*/ 19431 w 588073"/>
                <a:gd name="connsiteY24" fmla="*/ 201676 h 571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C8D21C4-5ABE-E34C-BDE4-C54356B0EFB9}"/>
                </a:ext>
              </a:extLst>
            </p:cNvPr>
            <p:cNvSpPr/>
            <p:nvPr/>
          </p:nvSpPr>
          <p:spPr>
            <a:xfrm>
              <a:off x="9372155" y="1391602"/>
              <a:ext cx="248856" cy="242189"/>
            </a:xfrm>
            <a:custGeom>
              <a:avLst/>
              <a:gdLst>
                <a:gd name="connsiteX0" fmla="*/ 8192 w 248856"/>
                <a:gd name="connsiteY0" fmla="*/ 85471 h 242189"/>
                <a:gd name="connsiteX1" fmla="*/ 79185 w 248856"/>
                <a:gd name="connsiteY1" fmla="*/ 85471 h 242189"/>
                <a:gd name="connsiteX2" fmla="*/ 87376 w 248856"/>
                <a:gd name="connsiteY2" fmla="*/ 77470 h 242189"/>
                <a:gd name="connsiteX3" fmla="*/ 87376 w 248856"/>
                <a:gd name="connsiteY3" fmla="*/ 8001 h 242189"/>
                <a:gd name="connsiteX4" fmla="*/ 95568 w 248856"/>
                <a:gd name="connsiteY4" fmla="*/ 0 h 242189"/>
                <a:gd name="connsiteX5" fmla="*/ 152845 w 248856"/>
                <a:gd name="connsiteY5" fmla="*/ 0 h 242189"/>
                <a:gd name="connsiteX6" fmla="*/ 161037 w 248856"/>
                <a:gd name="connsiteY6" fmla="*/ 8001 h 242189"/>
                <a:gd name="connsiteX7" fmla="*/ 161037 w 248856"/>
                <a:gd name="connsiteY7" fmla="*/ 77470 h 242189"/>
                <a:gd name="connsiteX8" fmla="*/ 169228 w 248856"/>
                <a:gd name="connsiteY8" fmla="*/ 85471 h 242189"/>
                <a:gd name="connsiteX9" fmla="*/ 240665 w 248856"/>
                <a:gd name="connsiteY9" fmla="*/ 85471 h 242189"/>
                <a:gd name="connsiteX10" fmla="*/ 248857 w 248856"/>
                <a:gd name="connsiteY10" fmla="*/ 93472 h 242189"/>
                <a:gd name="connsiteX11" fmla="*/ 248857 w 248856"/>
                <a:gd name="connsiteY11" fmla="*/ 149162 h 242189"/>
                <a:gd name="connsiteX12" fmla="*/ 240665 w 248856"/>
                <a:gd name="connsiteY12" fmla="*/ 157163 h 242189"/>
                <a:gd name="connsiteX13" fmla="*/ 169228 w 248856"/>
                <a:gd name="connsiteY13" fmla="*/ 157163 h 242189"/>
                <a:gd name="connsiteX14" fmla="*/ 161037 w 248856"/>
                <a:gd name="connsiteY14" fmla="*/ 165164 h 242189"/>
                <a:gd name="connsiteX15" fmla="*/ 161037 w 248856"/>
                <a:gd name="connsiteY15" fmla="*/ 234188 h 242189"/>
                <a:gd name="connsiteX16" fmla="*/ 152845 w 248856"/>
                <a:gd name="connsiteY16" fmla="*/ 242189 h 242189"/>
                <a:gd name="connsiteX17" fmla="*/ 95568 w 248856"/>
                <a:gd name="connsiteY17" fmla="*/ 242189 h 242189"/>
                <a:gd name="connsiteX18" fmla="*/ 87376 w 248856"/>
                <a:gd name="connsiteY18" fmla="*/ 234188 h 242189"/>
                <a:gd name="connsiteX19" fmla="*/ 87376 w 248856"/>
                <a:gd name="connsiteY19" fmla="*/ 165164 h 242189"/>
                <a:gd name="connsiteX20" fmla="*/ 79185 w 248856"/>
                <a:gd name="connsiteY20" fmla="*/ 157163 h 242189"/>
                <a:gd name="connsiteX21" fmla="*/ 8192 w 248856"/>
                <a:gd name="connsiteY21" fmla="*/ 157163 h 242189"/>
                <a:gd name="connsiteX22" fmla="*/ 1 w 248856"/>
                <a:gd name="connsiteY22" fmla="*/ 149162 h 242189"/>
                <a:gd name="connsiteX23" fmla="*/ 1 w 248856"/>
                <a:gd name="connsiteY23" fmla="*/ 93472 h 242189"/>
                <a:gd name="connsiteX24" fmla="*/ 8192 w 248856"/>
                <a:gd name="connsiteY24" fmla="*/ 85471 h 242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03AFBA1-EE76-054D-93B7-5703B4056D67}"/>
                </a:ext>
              </a:extLst>
            </p:cNvPr>
            <p:cNvSpPr/>
            <p:nvPr/>
          </p:nvSpPr>
          <p:spPr>
            <a:xfrm>
              <a:off x="8925481" y="2745739"/>
              <a:ext cx="107774" cy="162623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49E926D-14F8-1B40-A39D-412296C5AAA8}"/>
                </a:ext>
              </a:extLst>
            </p:cNvPr>
            <p:cNvSpPr/>
            <p:nvPr/>
          </p:nvSpPr>
          <p:spPr>
            <a:xfrm>
              <a:off x="8587345" y="3466972"/>
              <a:ext cx="901" cy="6667"/>
            </a:xfrm>
            <a:custGeom>
              <a:avLst/>
              <a:gdLst>
                <a:gd name="connsiteX0" fmla="*/ 13 w 901"/>
                <a:gd name="connsiteY0" fmla="*/ 0 h 6667"/>
                <a:gd name="connsiteX1" fmla="*/ 902 w 901"/>
                <a:gd name="connsiteY1" fmla="*/ 6668 h 6667"/>
                <a:gd name="connsiteX2" fmla="*/ 13 w 901"/>
                <a:gd name="connsiteY2" fmla="*/ 0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6" name="Graphic 2">
              <a:extLst>
                <a:ext uri="{FF2B5EF4-FFF2-40B4-BE49-F238E27FC236}">
                  <a16:creationId xmlns:a16="http://schemas.microsoft.com/office/drawing/2014/main" id="{C0E1506C-9B99-5941-AD19-0CC93B191AE4}"/>
                </a:ext>
              </a:extLst>
            </p:cNvPr>
            <p:cNvGrpSpPr/>
            <p:nvPr/>
          </p:nvGrpSpPr>
          <p:grpSpPr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17" name="Graphic 2">
                <a:extLst>
                  <a:ext uri="{FF2B5EF4-FFF2-40B4-BE49-F238E27FC236}">
                    <a16:creationId xmlns:a16="http://schemas.microsoft.com/office/drawing/2014/main" id="{C0E1506C-9B99-5941-AD19-0CC93B191AE4}"/>
                  </a:ext>
                </a:extLst>
              </p:cNvPr>
              <p:cNvGrpSpPr/>
              <p:nvPr/>
            </p:nvGrpSpPr>
            <p:grpSpPr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792DB5C-E33E-E44D-BA34-404453C62C63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1019 w 24574"/>
                    <a:gd name="connsiteY0" fmla="*/ 3429 h 56578"/>
                    <a:gd name="connsiteX1" fmla="*/ 24574 w 24574"/>
                    <a:gd name="connsiteY1" fmla="*/ 11874 h 56578"/>
                    <a:gd name="connsiteX2" fmla="*/ 24574 w 24574"/>
                    <a:gd name="connsiteY2" fmla="*/ 44704 h 56578"/>
                    <a:gd name="connsiteX3" fmla="*/ 12319 w 24574"/>
                    <a:gd name="connsiteY3" fmla="*/ 56579 h 56578"/>
                    <a:gd name="connsiteX4" fmla="*/ 0 w 24574"/>
                    <a:gd name="connsiteY4" fmla="*/ 44704 h 56578"/>
                    <a:gd name="connsiteX5" fmla="*/ 0 w 24574"/>
                    <a:gd name="connsiteY5" fmla="*/ 11874 h 56578"/>
                    <a:gd name="connsiteX6" fmla="*/ 12319 w 24574"/>
                    <a:gd name="connsiteY6" fmla="*/ 0 h 56578"/>
                    <a:gd name="connsiteX7" fmla="*/ 21019 w 24574"/>
                    <a:gd name="connsiteY7" fmla="*/ 3429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6DD3E55A-907D-794E-837C-7E6950B8A0AA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27749 w 55498"/>
                    <a:gd name="connsiteY0" fmla="*/ 0 h 116395"/>
                    <a:gd name="connsiteX1" fmla="*/ 55499 w 55498"/>
                    <a:gd name="connsiteY1" fmla="*/ 116395 h 116395"/>
                    <a:gd name="connsiteX2" fmla="*/ 0 w 55498"/>
                    <a:gd name="connsiteY2" fmla="*/ 116395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10B09B16-1D09-F04E-9CFB-89C2F56AA072}"/>
                    </a:ext>
                  </a:extLst>
                </p:cNvPr>
                <p:cNvSpPr/>
                <p:nvPr/>
              </p:nvSpPr>
              <p:spPr>
                <a:xfrm>
                  <a:off x="8053260" y="2553589"/>
                  <a:ext cx="230822" cy="71246"/>
                </a:xfrm>
                <a:custGeom>
                  <a:avLst/>
                  <a:gdLst>
                    <a:gd name="connsiteX0" fmla="*/ 230822 w 230822"/>
                    <a:gd name="connsiteY0" fmla="*/ 0 h 71246"/>
                    <a:gd name="connsiteX1" fmla="*/ 230822 w 230822"/>
                    <a:gd name="connsiteY1" fmla="*/ 33909 h 71246"/>
                    <a:gd name="connsiteX2" fmla="*/ 115380 w 230822"/>
                    <a:gd name="connsiteY2" fmla="*/ 71247 h 71246"/>
                    <a:gd name="connsiteX3" fmla="*/ 0 w 230822"/>
                    <a:gd name="connsiteY3" fmla="*/ 33909 h 71246"/>
                    <a:gd name="connsiteX4" fmla="*/ 0 w 230822"/>
                    <a:gd name="connsiteY4" fmla="*/ 0 h 71246"/>
                    <a:gd name="connsiteX5" fmla="*/ 113602 w 230822"/>
                    <a:gd name="connsiteY5" fmla="*/ 33909 h 71246"/>
                    <a:gd name="connsiteX6" fmla="*/ 117284 w 230822"/>
                    <a:gd name="connsiteY6" fmla="*/ 33909 h 71246"/>
                    <a:gd name="connsiteX7" fmla="*/ 230822 w 230822"/>
                    <a:gd name="connsiteY7" fmla="*/ 0 h 71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D0234B37-0ABF-A344-8D7D-E160B264874A}"/>
                    </a:ext>
                  </a:extLst>
                </p:cNvPr>
                <p:cNvSpPr/>
                <p:nvPr/>
              </p:nvSpPr>
              <p:spPr>
                <a:xfrm>
                  <a:off x="8053387" y="2587498"/>
                  <a:ext cx="230822" cy="242125"/>
                </a:xfrm>
                <a:custGeom>
                  <a:avLst/>
                  <a:gdLst>
                    <a:gd name="connsiteX0" fmla="*/ 230695 w 230822"/>
                    <a:gd name="connsiteY0" fmla="*/ 108140 h 242125"/>
                    <a:gd name="connsiteX1" fmla="*/ 166624 w 230822"/>
                    <a:gd name="connsiteY1" fmla="*/ 141351 h 242125"/>
                    <a:gd name="connsiteX2" fmla="*/ 176403 w 230822"/>
                    <a:gd name="connsiteY2" fmla="*/ 226504 h 242125"/>
                    <a:gd name="connsiteX3" fmla="*/ 118555 w 230822"/>
                    <a:gd name="connsiteY3" fmla="*/ 242125 h 242125"/>
                    <a:gd name="connsiteX4" fmla="*/ 112205 w 230822"/>
                    <a:gd name="connsiteY4" fmla="*/ 242125 h 242125"/>
                    <a:gd name="connsiteX5" fmla="*/ 53784 w 230822"/>
                    <a:gd name="connsiteY5" fmla="*/ 226187 h 242125"/>
                    <a:gd name="connsiteX6" fmla="*/ 63500 w 230822"/>
                    <a:gd name="connsiteY6" fmla="*/ 141288 h 242125"/>
                    <a:gd name="connsiteX7" fmla="*/ 0 w 230822"/>
                    <a:gd name="connsiteY7" fmla="*/ 108394 h 242125"/>
                    <a:gd name="connsiteX8" fmla="*/ 0 w 230822"/>
                    <a:gd name="connsiteY8" fmla="*/ 0 h 242125"/>
                    <a:gd name="connsiteX9" fmla="*/ 115380 w 230822"/>
                    <a:gd name="connsiteY9" fmla="*/ 37338 h 242125"/>
                    <a:gd name="connsiteX10" fmla="*/ 230822 w 230822"/>
                    <a:gd name="connsiteY10" fmla="*/ 0 h 242125"/>
                    <a:gd name="connsiteX11" fmla="*/ 230822 w 230822"/>
                    <a:gd name="connsiteY11" fmla="*/ 108140 h 242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3847B4C1-7245-C341-9AA6-D3A48BE700D4}"/>
                    </a:ext>
                  </a:extLst>
                </p:cNvPr>
                <p:cNvSpPr/>
                <p:nvPr/>
              </p:nvSpPr>
              <p:spPr>
                <a:xfrm>
                  <a:off x="7964487" y="2098611"/>
                  <a:ext cx="408558" cy="488950"/>
                </a:xfrm>
                <a:custGeom>
                  <a:avLst/>
                  <a:gdLst>
                    <a:gd name="connsiteX0" fmla="*/ 268351 w 408558"/>
                    <a:gd name="connsiteY0" fmla="*/ 0 h 488950"/>
                    <a:gd name="connsiteX1" fmla="*/ 0 w 408558"/>
                    <a:gd name="connsiteY1" fmla="*/ 118618 h 488950"/>
                    <a:gd name="connsiteX2" fmla="*/ 0 w 408558"/>
                    <a:gd name="connsiteY2" fmla="*/ 292100 h 488950"/>
                    <a:gd name="connsiteX3" fmla="*/ 88836 w 408558"/>
                    <a:gd name="connsiteY3" fmla="*/ 455041 h 488950"/>
                    <a:gd name="connsiteX4" fmla="*/ 202438 w 408558"/>
                    <a:gd name="connsiteY4" fmla="*/ 488950 h 488950"/>
                    <a:gd name="connsiteX5" fmla="*/ 206121 w 408558"/>
                    <a:gd name="connsiteY5" fmla="*/ 488950 h 488950"/>
                    <a:gd name="connsiteX6" fmla="*/ 319722 w 408558"/>
                    <a:gd name="connsiteY6" fmla="*/ 455041 h 488950"/>
                    <a:gd name="connsiteX7" fmla="*/ 408559 w 408558"/>
                    <a:gd name="connsiteY7" fmla="*/ 292164 h 488950"/>
                    <a:gd name="connsiteX8" fmla="*/ 408559 w 408558"/>
                    <a:gd name="connsiteY8" fmla="*/ 9081 h 488950"/>
                    <a:gd name="connsiteX9" fmla="*/ 268351 w 408558"/>
                    <a:gd name="connsiteY9" fmla="*/ 0 h 488950"/>
                    <a:gd name="connsiteX10" fmla="*/ 130619 w 408558"/>
                    <a:gd name="connsiteY10" fmla="*/ 183134 h 488950"/>
                    <a:gd name="connsiteX11" fmla="*/ 118364 w 408558"/>
                    <a:gd name="connsiteY11" fmla="*/ 195009 h 488950"/>
                    <a:gd name="connsiteX12" fmla="*/ 106045 w 408558"/>
                    <a:gd name="connsiteY12" fmla="*/ 183134 h 488950"/>
                    <a:gd name="connsiteX13" fmla="*/ 106045 w 408558"/>
                    <a:gd name="connsiteY13" fmla="*/ 150305 h 488950"/>
                    <a:gd name="connsiteX14" fmla="*/ 118364 w 408558"/>
                    <a:gd name="connsiteY14" fmla="*/ 138430 h 488950"/>
                    <a:gd name="connsiteX15" fmla="*/ 127000 w 408558"/>
                    <a:gd name="connsiteY15" fmla="*/ 141923 h 488950"/>
                    <a:gd name="connsiteX16" fmla="*/ 130556 w 408558"/>
                    <a:gd name="connsiteY16" fmla="*/ 150368 h 488950"/>
                    <a:gd name="connsiteX17" fmla="*/ 130556 w 408558"/>
                    <a:gd name="connsiteY17" fmla="*/ 183134 h 488950"/>
                    <a:gd name="connsiteX18" fmla="*/ 194818 w 408558"/>
                    <a:gd name="connsiteY18" fmla="*/ 280416 h 488950"/>
                    <a:gd name="connsiteX19" fmla="*/ 222568 w 408558"/>
                    <a:gd name="connsiteY19" fmla="*/ 164021 h 488950"/>
                    <a:gd name="connsiteX20" fmla="*/ 250317 w 408558"/>
                    <a:gd name="connsiteY20" fmla="*/ 280416 h 488950"/>
                    <a:gd name="connsiteX21" fmla="*/ 194818 w 408558"/>
                    <a:gd name="connsiteY21" fmla="*/ 280416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CC3309-872C-C846-AE73-4687FE1A6EF5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55499 w 55498"/>
                    <a:gd name="connsiteY0" fmla="*/ 116395 h 116395"/>
                    <a:gd name="connsiteX1" fmla="*/ 0 w 55498"/>
                    <a:gd name="connsiteY1" fmla="*/ 116395 h 116395"/>
                    <a:gd name="connsiteX2" fmla="*/ 27749 w 55498"/>
                    <a:gd name="connsiteY2" fmla="*/ 0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B98447E-526A-1A48-B98D-DFDDFA36AB84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4574 w 24574"/>
                    <a:gd name="connsiteY0" fmla="*/ 11874 h 56578"/>
                    <a:gd name="connsiteX1" fmla="*/ 24574 w 24574"/>
                    <a:gd name="connsiteY1" fmla="*/ 44704 h 56578"/>
                    <a:gd name="connsiteX2" fmla="*/ 12319 w 24574"/>
                    <a:gd name="connsiteY2" fmla="*/ 56579 h 56578"/>
                    <a:gd name="connsiteX3" fmla="*/ 0 w 24574"/>
                    <a:gd name="connsiteY3" fmla="*/ 44704 h 56578"/>
                    <a:gd name="connsiteX4" fmla="*/ 0 w 24574"/>
                    <a:gd name="connsiteY4" fmla="*/ 11874 h 56578"/>
                    <a:gd name="connsiteX5" fmla="*/ 12319 w 24574"/>
                    <a:gd name="connsiteY5" fmla="*/ 0 h 56578"/>
                    <a:gd name="connsiteX6" fmla="*/ 20955 w 24574"/>
                    <a:gd name="connsiteY6" fmla="*/ 3492 h 56578"/>
                    <a:gd name="connsiteX7" fmla="*/ 24574 w 24574"/>
                    <a:gd name="connsiteY7" fmla="*/ 11874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8BA24224-A881-124B-8060-B2A84A3FBBCD}"/>
                    </a:ext>
                  </a:extLst>
                </p:cNvPr>
                <p:cNvSpPr/>
                <p:nvPr/>
              </p:nvSpPr>
              <p:spPr>
                <a:xfrm>
                  <a:off x="8243377" y="2226685"/>
                  <a:ext cx="68893" cy="52011"/>
                </a:xfrm>
                <a:custGeom>
                  <a:avLst/>
                  <a:gdLst>
                    <a:gd name="connsiteX0" fmla="*/ 59184 w 68893"/>
                    <a:gd name="connsiteY0" fmla="*/ 52012 h 52011"/>
                    <a:gd name="connsiteX1" fmla="*/ 58739 w 68893"/>
                    <a:gd name="connsiteY1" fmla="*/ 51948 h 52011"/>
                    <a:gd name="connsiteX2" fmla="*/ 2796 w 68893"/>
                    <a:gd name="connsiteY2" fmla="*/ 48138 h 52011"/>
                    <a:gd name="connsiteX3" fmla="*/ 255 w 68893"/>
                    <a:gd name="connsiteY3" fmla="*/ 46741 h 52011"/>
                    <a:gd name="connsiteX4" fmla="*/ 700 w 68893"/>
                    <a:gd name="connsiteY4" fmla="*/ 43947 h 52011"/>
                    <a:gd name="connsiteX5" fmla="*/ 65343 w 68893"/>
                    <a:gd name="connsiteY5" fmla="*/ 196 h 52011"/>
                    <a:gd name="connsiteX6" fmla="*/ 68645 w 68893"/>
                    <a:gd name="connsiteY6" fmla="*/ 1402 h 52011"/>
                    <a:gd name="connsiteX7" fmla="*/ 67629 w 68893"/>
                    <a:gd name="connsiteY7" fmla="*/ 4704 h 52011"/>
                    <a:gd name="connsiteX8" fmla="*/ 65597 w 68893"/>
                    <a:gd name="connsiteY8" fmla="*/ 5847 h 52011"/>
                    <a:gd name="connsiteX9" fmla="*/ 64200 w 68893"/>
                    <a:gd name="connsiteY9" fmla="*/ 6165 h 52011"/>
                    <a:gd name="connsiteX10" fmla="*/ 9082 w 68893"/>
                    <a:gd name="connsiteY10" fmla="*/ 42741 h 52011"/>
                    <a:gd name="connsiteX11" fmla="*/ 59691 w 68893"/>
                    <a:gd name="connsiteY11" fmla="*/ 47059 h 52011"/>
                    <a:gd name="connsiteX12" fmla="*/ 61787 w 68893"/>
                    <a:gd name="connsiteY12" fmla="*/ 49980 h 52011"/>
                    <a:gd name="connsiteX13" fmla="*/ 59184 w 68893"/>
                    <a:gd name="connsiteY13" fmla="*/ 52012 h 5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4DE4D606-CEBC-FD41-B1B5-D10D6735B301}"/>
                    </a:ext>
                  </a:extLst>
                </p:cNvPr>
                <p:cNvSpPr/>
                <p:nvPr/>
              </p:nvSpPr>
              <p:spPr>
                <a:xfrm>
                  <a:off x="8122377" y="2460974"/>
                  <a:ext cx="121604" cy="23843"/>
                </a:xfrm>
                <a:custGeom>
                  <a:avLst/>
                  <a:gdLst>
                    <a:gd name="connsiteX0" fmla="*/ 58709 w 121604"/>
                    <a:gd name="connsiteY0" fmla="*/ 23844 h 23843"/>
                    <a:gd name="connsiteX1" fmla="*/ 860 w 121604"/>
                    <a:gd name="connsiteY1" fmla="*/ 4413 h 23843"/>
                    <a:gd name="connsiteX2" fmla="*/ 670 w 121604"/>
                    <a:gd name="connsiteY2" fmla="*/ 857 h 23843"/>
                    <a:gd name="connsiteX3" fmla="*/ 4353 w 121604"/>
                    <a:gd name="connsiteY3" fmla="*/ 666 h 23843"/>
                    <a:gd name="connsiteX4" fmla="*/ 117637 w 121604"/>
                    <a:gd name="connsiteY4" fmla="*/ 412 h 23843"/>
                    <a:gd name="connsiteX5" fmla="*/ 121193 w 121604"/>
                    <a:gd name="connsiteY5" fmla="*/ 1174 h 23843"/>
                    <a:gd name="connsiteX6" fmla="*/ 120431 w 121604"/>
                    <a:gd name="connsiteY6" fmla="*/ 4667 h 23843"/>
                    <a:gd name="connsiteX7" fmla="*/ 58709 w 121604"/>
                    <a:gd name="connsiteY7" fmla="*/ 23844 h 2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A8A47253-BE31-734F-B31F-F4BCB301C5B2}"/>
                    </a:ext>
                  </a:extLst>
                </p:cNvPr>
                <p:cNvSpPr/>
                <p:nvPr/>
              </p:nvSpPr>
              <p:spPr>
                <a:xfrm>
                  <a:off x="7892859" y="2251265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0 h 139064"/>
                    <a:gd name="connsiteX1" fmla="*/ 71565 w 71564"/>
                    <a:gd name="connsiteY1" fmla="*/ 139065 h 139064"/>
                    <a:gd name="connsiteX2" fmla="*/ 0 w 71564"/>
                    <a:gd name="connsiteY2" fmla="*/ 69533 h 139064"/>
                    <a:gd name="connsiteX3" fmla="*/ 13589 w 71564"/>
                    <a:gd name="connsiteY3" fmla="*/ 28765 h 139064"/>
                    <a:gd name="connsiteX4" fmla="*/ 71565 w 71564"/>
                    <a:gd name="connsiteY4" fmla="*/ 0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A19441AA-9D05-B042-9106-C783E4B39661}"/>
                    </a:ext>
                  </a:extLst>
                </p:cNvPr>
                <p:cNvSpPr/>
                <p:nvPr/>
              </p:nvSpPr>
              <p:spPr>
                <a:xfrm>
                  <a:off x="8372919" y="2251329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69532 h 139064"/>
                    <a:gd name="connsiteX1" fmla="*/ 0 w 71564"/>
                    <a:gd name="connsiteY1" fmla="*/ 139065 h 139064"/>
                    <a:gd name="connsiteX2" fmla="*/ 0 w 71564"/>
                    <a:gd name="connsiteY2" fmla="*/ 0 h 139064"/>
                    <a:gd name="connsiteX3" fmla="*/ 45720 w 71564"/>
                    <a:gd name="connsiteY3" fmla="*/ 16065 h 139064"/>
                    <a:gd name="connsiteX4" fmla="*/ 71565 w 71564"/>
                    <a:gd name="connsiteY4" fmla="*/ 69532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ABEEFF6B-101E-E044-86A6-CC1EBD4AEBDA}"/>
                    </a:ext>
                  </a:extLst>
                </p:cNvPr>
                <p:cNvSpPr/>
                <p:nvPr/>
              </p:nvSpPr>
              <p:spPr>
                <a:xfrm>
                  <a:off x="7871823" y="1836094"/>
                  <a:ext cx="593535" cy="443936"/>
                </a:xfrm>
                <a:custGeom>
                  <a:avLst/>
                  <a:gdLst>
                    <a:gd name="connsiteX0" fmla="*/ 526433 w 593535"/>
                    <a:gd name="connsiteY0" fmla="*/ 276931 h 443936"/>
                    <a:gd name="connsiteX1" fmla="*/ 546880 w 593535"/>
                    <a:gd name="connsiteY1" fmla="*/ 431236 h 443936"/>
                    <a:gd name="connsiteX2" fmla="*/ 501159 w 593535"/>
                    <a:gd name="connsiteY2" fmla="*/ 415171 h 443936"/>
                    <a:gd name="connsiteX3" fmla="*/ 501159 w 593535"/>
                    <a:gd name="connsiteY3" fmla="*/ 271470 h 443936"/>
                    <a:gd name="connsiteX4" fmla="*/ 361015 w 593535"/>
                    <a:gd name="connsiteY4" fmla="*/ 262517 h 443936"/>
                    <a:gd name="connsiteX5" fmla="*/ 92664 w 593535"/>
                    <a:gd name="connsiteY5" fmla="*/ 381135 h 443936"/>
                    <a:gd name="connsiteX6" fmla="*/ 92664 w 593535"/>
                    <a:gd name="connsiteY6" fmla="*/ 415171 h 443936"/>
                    <a:gd name="connsiteX7" fmla="*/ 34688 w 593535"/>
                    <a:gd name="connsiteY7" fmla="*/ 443936 h 443936"/>
                    <a:gd name="connsiteX8" fmla="*/ 60660 w 593535"/>
                    <a:gd name="connsiteY8" fmla="*/ 193238 h 443936"/>
                    <a:gd name="connsiteX9" fmla="*/ 183595 w 593535"/>
                    <a:gd name="connsiteY9" fmla="*/ 29726 h 443936"/>
                    <a:gd name="connsiteX10" fmla="*/ 380445 w 593535"/>
                    <a:gd name="connsiteY10" fmla="*/ 74684 h 443936"/>
                    <a:gd name="connsiteX11" fmla="*/ 518177 w 593535"/>
                    <a:gd name="connsiteY11" fmla="*/ 6421 h 443936"/>
                    <a:gd name="connsiteX12" fmla="*/ 526433 w 593535"/>
                    <a:gd name="connsiteY12" fmla="*/ 276931 h 443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01B65803-ADB2-C347-9DD9-BD3F435D65FC}"/>
                    </a:ext>
                  </a:extLst>
                </p:cNvPr>
                <p:cNvSpPr/>
                <p:nvPr/>
              </p:nvSpPr>
              <p:spPr>
                <a:xfrm>
                  <a:off x="7905432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63627 h 195008"/>
                    <a:gd name="connsiteX1" fmla="*/ 201676 w 211328"/>
                    <a:gd name="connsiteY1" fmla="*/ 148527 h 195008"/>
                    <a:gd name="connsiteX2" fmla="*/ 196342 w 211328"/>
                    <a:gd name="connsiteY2" fmla="*/ 195009 h 195008"/>
                    <a:gd name="connsiteX3" fmla="*/ 0 w 211328"/>
                    <a:gd name="connsiteY3" fmla="*/ 92901 h 195008"/>
                    <a:gd name="connsiteX4" fmla="*/ 88329 w 211328"/>
                    <a:gd name="connsiteY4" fmla="*/ 0 h 195008"/>
                    <a:gd name="connsiteX5" fmla="*/ 147828 w 211328"/>
                    <a:gd name="connsiteY5" fmla="*/ 30798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FCED9DEA-D846-4542-B812-755EC54A5155}"/>
                    </a:ext>
                  </a:extLst>
                </p:cNvPr>
                <p:cNvSpPr/>
                <p:nvPr/>
              </p:nvSpPr>
              <p:spPr>
                <a:xfrm>
                  <a:off x="8220011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92901 h 195008"/>
                    <a:gd name="connsiteX1" fmla="*/ 15049 w 211328"/>
                    <a:gd name="connsiteY1" fmla="*/ 195009 h 195008"/>
                    <a:gd name="connsiteX2" fmla="*/ 9716 w 211328"/>
                    <a:gd name="connsiteY2" fmla="*/ 148844 h 195008"/>
                    <a:gd name="connsiteX3" fmla="*/ 0 w 211328"/>
                    <a:gd name="connsiteY3" fmla="*/ 63627 h 195008"/>
                    <a:gd name="connsiteX4" fmla="*/ 64071 w 211328"/>
                    <a:gd name="connsiteY4" fmla="*/ 30480 h 195008"/>
                    <a:gd name="connsiteX5" fmla="*/ 122936 w 211328"/>
                    <a:gd name="connsiteY5" fmla="*/ 0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16326156-F4E7-7F4A-ACCB-A1D8A49E38F2}"/>
                    </a:ext>
                  </a:extLst>
                </p:cNvPr>
                <p:cNvSpPr/>
                <p:nvPr/>
              </p:nvSpPr>
              <p:spPr>
                <a:xfrm>
                  <a:off x="7540886" y="2757995"/>
                  <a:ext cx="570864" cy="1686455"/>
                </a:xfrm>
                <a:custGeom>
                  <a:avLst/>
                  <a:gdLst>
                    <a:gd name="connsiteX0" fmla="*/ 548950 w 570864"/>
                    <a:gd name="connsiteY0" fmla="*/ 1206373 h 1686455"/>
                    <a:gd name="connsiteX1" fmla="*/ 532947 w 570864"/>
                    <a:gd name="connsiteY1" fmla="*/ 1633030 h 1686455"/>
                    <a:gd name="connsiteX2" fmla="*/ 203827 w 570864"/>
                    <a:gd name="connsiteY2" fmla="*/ 1683639 h 1686455"/>
                    <a:gd name="connsiteX3" fmla="*/ 126230 w 570864"/>
                    <a:gd name="connsiteY3" fmla="*/ 1678559 h 1686455"/>
                    <a:gd name="connsiteX4" fmla="*/ 182237 w 570864"/>
                    <a:gd name="connsiteY4" fmla="*/ 1079881 h 1686455"/>
                    <a:gd name="connsiteX5" fmla="*/ 2977 w 570864"/>
                    <a:gd name="connsiteY5" fmla="*/ 532892 h 1686455"/>
                    <a:gd name="connsiteX6" fmla="*/ 364482 w 570864"/>
                    <a:gd name="connsiteY6" fmla="*/ 0 h 1686455"/>
                    <a:gd name="connsiteX7" fmla="*/ 560760 w 570864"/>
                    <a:gd name="connsiteY7" fmla="*/ 102108 h 1686455"/>
                    <a:gd name="connsiteX8" fmla="*/ 548950 w 570864"/>
                    <a:gd name="connsiteY8" fmla="*/ 1206373 h 1686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D010EEE-6CDF-2048-B26B-58180BB90E59}"/>
                    </a:ext>
                  </a:extLst>
                </p:cNvPr>
                <p:cNvSpPr/>
                <p:nvPr/>
              </p:nvSpPr>
              <p:spPr>
                <a:xfrm>
                  <a:off x="7733680" y="3192589"/>
                  <a:ext cx="108616" cy="690880"/>
                </a:xfrm>
                <a:custGeom>
                  <a:avLst/>
                  <a:gdLst>
                    <a:gd name="connsiteX0" fmla="*/ 108442 w 108616"/>
                    <a:gd name="connsiteY0" fmla="*/ 437261 h 690880"/>
                    <a:gd name="connsiteX1" fmla="*/ 106982 w 108616"/>
                    <a:gd name="connsiteY1" fmla="*/ 433959 h 690880"/>
                    <a:gd name="connsiteX2" fmla="*/ 103616 w 108616"/>
                    <a:gd name="connsiteY2" fmla="*/ 435356 h 690880"/>
                    <a:gd name="connsiteX3" fmla="*/ 85011 w 108616"/>
                    <a:gd name="connsiteY3" fmla="*/ 480695 h 690880"/>
                    <a:gd name="connsiteX4" fmla="*/ 17447 w 108616"/>
                    <a:gd name="connsiteY4" fmla="*/ 418465 h 690880"/>
                    <a:gd name="connsiteX5" fmla="*/ 17447 w 108616"/>
                    <a:gd name="connsiteY5" fmla="*/ 2540 h 690880"/>
                    <a:gd name="connsiteX6" fmla="*/ 14843 w 108616"/>
                    <a:gd name="connsiteY6" fmla="*/ 0 h 690880"/>
                    <a:gd name="connsiteX7" fmla="*/ 12239 w 108616"/>
                    <a:gd name="connsiteY7" fmla="*/ 2540 h 690880"/>
                    <a:gd name="connsiteX8" fmla="*/ 12239 w 108616"/>
                    <a:gd name="connsiteY8" fmla="*/ 419545 h 690880"/>
                    <a:gd name="connsiteX9" fmla="*/ 13065 w 108616"/>
                    <a:gd name="connsiteY9" fmla="*/ 421386 h 690880"/>
                    <a:gd name="connsiteX10" fmla="*/ 82978 w 108616"/>
                    <a:gd name="connsiteY10" fmla="*/ 485775 h 690880"/>
                    <a:gd name="connsiteX11" fmla="*/ 175 w 108616"/>
                    <a:gd name="connsiteY11" fmla="*/ 687388 h 690880"/>
                    <a:gd name="connsiteX12" fmla="*/ 1635 w 108616"/>
                    <a:gd name="connsiteY12" fmla="*/ 690689 h 690880"/>
                    <a:gd name="connsiteX13" fmla="*/ 2588 w 108616"/>
                    <a:gd name="connsiteY13" fmla="*/ 690880 h 690880"/>
                    <a:gd name="connsiteX14" fmla="*/ 5000 w 108616"/>
                    <a:gd name="connsiteY14" fmla="*/ 689293 h 690880"/>
                    <a:gd name="connsiteX15" fmla="*/ 88503 w 108616"/>
                    <a:gd name="connsiteY15" fmla="*/ 486029 h 690880"/>
                    <a:gd name="connsiteX16" fmla="*/ 88503 w 108616"/>
                    <a:gd name="connsiteY16" fmla="*/ 485966 h 690880"/>
                    <a:gd name="connsiteX17" fmla="*/ 108442 w 108616"/>
                    <a:gd name="connsiteY17" fmla="*/ 437261 h 69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35E1871A-8B5C-6243-90A0-EBC30860F612}"/>
                    </a:ext>
                  </a:extLst>
                </p:cNvPr>
                <p:cNvSpPr/>
                <p:nvPr/>
              </p:nvSpPr>
              <p:spPr>
                <a:xfrm>
                  <a:off x="8235060" y="2757995"/>
                  <a:ext cx="730122" cy="1678493"/>
                </a:xfrm>
                <a:custGeom>
                  <a:avLst/>
                  <a:gdLst>
                    <a:gd name="connsiteX0" fmla="*/ 479616 w 730122"/>
                    <a:gd name="connsiteY0" fmla="*/ 810958 h 1678493"/>
                    <a:gd name="connsiteX1" fmla="*/ 730123 w 730122"/>
                    <a:gd name="connsiteY1" fmla="*/ 262001 h 1678493"/>
                    <a:gd name="connsiteX2" fmla="*/ 729679 w 730122"/>
                    <a:gd name="connsiteY2" fmla="*/ 226187 h 1678493"/>
                    <a:gd name="connsiteX3" fmla="*/ 624332 w 730122"/>
                    <a:gd name="connsiteY3" fmla="*/ 214567 h 1678493"/>
                    <a:gd name="connsiteX4" fmla="*/ 483680 w 730122"/>
                    <a:gd name="connsiteY4" fmla="*/ 503619 h 1678493"/>
                    <a:gd name="connsiteX5" fmla="*/ 418973 w 730122"/>
                    <a:gd name="connsiteY5" fmla="*/ 201613 h 1678493"/>
                    <a:gd name="connsiteX6" fmla="*/ 196279 w 730122"/>
                    <a:gd name="connsiteY6" fmla="*/ 0 h 1678493"/>
                    <a:gd name="connsiteX7" fmla="*/ 0 w 730122"/>
                    <a:gd name="connsiteY7" fmla="*/ 102108 h 1678493"/>
                    <a:gd name="connsiteX8" fmla="*/ 43117 w 730122"/>
                    <a:gd name="connsiteY8" fmla="*/ 1206310 h 1678493"/>
                    <a:gd name="connsiteX9" fmla="*/ 102553 w 730122"/>
                    <a:gd name="connsiteY9" fmla="*/ 1635379 h 1678493"/>
                    <a:gd name="connsiteX10" fmla="*/ 395478 w 730122"/>
                    <a:gd name="connsiteY10" fmla="*/ 1675448 h 1678493"/>
                    <a:gd name="connsiteX11" fmla="*/ 481330 w 730122"/>
                    <a:gd name="connsiteY11" fmla="*/ 1667510 h 1678493"/>
                    <a:gd name="connsiteX12" fmla="*/ 372173 w 730122"/>
                    <a:gd name="connsiteY12" fmla="*/ 856107 h 1678493"/>
                    <a:gd name="connsiteX13" fmla="*/ 360997 w 730122"/>
                    <a:gd name="connsiteY13" fmla="*/ 772858 h 1678493"/>
                    <a:gd name="connsiteX14" fmla="*/ 479616 w 730122"/>
                    <a:gd name="connsiteY14" fmla="*/ 810958 h 1678493"/>
                    <a:gd name="connsiteX15" fmla="*/ 249745 w 730122"/>
                    <a:gd name="connsiteY15" fmla="*/ 1405319 h 1678493"/>
                    <a:gd name="connsiteX16" fmla="*/ 140716 w 730122"/>
                    <a:gd name="connsiteY16" fmla="*/ 1225614 h 1678493"/>
                    <a:gd name="connsiteX17" fmla="*/ 140716 w 730122"/>
                    <a:gd name="connsiteY17" fmla="*/ 1180084 h 1678493"/>
                    <a:gd name="connsiteX18" fmla="*/ 358775 w 730122"/>
                    <a:gd name="connsiteY18" fmla="*/ 1180084 h 1678493"/>
                    <a:gd name="connsiteX19" fmla="*/ 358775 w 730122"/>
                    <a:gd name="connsiteY19" fmla="*/ 1225614 h 1678493"/>
                    <a:gd name="connsiteX20" fmla="*/ 249745 w 730122"/>
                    <a:gd name="connsiteY20" fmla="*/ 1405319 h 1678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FBF4BB87-3FC7-5442-A3CC-7771EBB9B6E9}"/>
                    </a:ext>
                  </a:extLst>
                </p:cNvPr>
                <p:cNvSpPr/>
                <p:nvPr/>
              </p:nvSpPr>
              <p:spPr>
                <a:xfrm>
                  <a:off x="8859393" y="2945828"/>
                  <a:ext cx="105346" cy="38417"/>
                </a:xfrm>
                <a:custGeom>
                  <a:avLst/>
                  <a:gdLst>
                    <a:gd name="connsiteX0" fmla="*/ 105346 w 105346"/>
                    <a:gd name="connsiteY0" fmla="*/ 38417 h 38417"/>
                    <a:gd name="connsiteX1" fmla="*/ 0 w 105346"/>
                    <a:gd name="connsiteY1" fmla="*/ 26797 h 38417"/>
                    <a:gd name="connsiteX2" fmla="*/ 13017 w 105346"/>
                    <a:gd name="connsiteY2" fmla="*/ 0 h 38417"/>
                    <a:gd name="connsiteX3" fmla="*/ 104203 w 105346"/>
                    <a:gd name="connsiteY3" fmla="*/ 9589 h 38417"/>
                    <a:gd name="connsiteX4" fmla="*/ 105346 w 105346"/>
                    <a:gd name="connsiteY4" fmla="*/ 38417 h 38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F04143AA-A1C6-2443-B502-08AAB50F2A68}"/>
                    </a:ext>
                  </a:extLst>
                </p:cNvPr>
                <p:cNvSpPr/>
                <p:nvPr/>
              </p:nvSpPr>
              <p:spPr>
                <a:xfrm>
                  <a:off x="8375112" y="3983609"/>
                  <a:ext cx="219394" cy="179704"/>
                </a:xfrm>
                <a:custGeom>
                  <a:avLst/>
                  <a:gdLst>
                    <a:gd name="connsiteX0" fmla="*/ 109694 w 219394"/>
                    <a:gd name="connsiteY0" fmla="*/ 179705 h 179704"/>
                    <a:gd name="connsiteX1" fmla="*/ 665 w 219394"/>
                    <a:gd name="connsiteY1" fmla="*/ 0 h 179704"/>
                    <a:gd name="connsiteX2" fmla="*/ 218723 w 219394"/>
                    <a:gd name="connsiteY2" fmla="*/ 0 h 179704"/>
                    <a:gd name="connsiteX3" fmla="*/ 109694 w 219394"/>
                    <a:gd name="connsiteY3" fmla="*/ 179705 h 17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98200387-4279-2F4C-A861-F165CFEC0A42}"/>
                    </a:ext>
                  </a:extLst>
                </p:cNvPr>
                <p:cNvSpPr/>
                <p:nvPr/>
              </p:nvSpPr>
              <p:spPr>
                <a:xfrm>
                  <a:off x="8089772" y="2813685"/>
                  <a:ext cx="188341" cy="1155989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0AED377A-CE69-2148-B1CF-F52BC824EB93}"/>
                    </a:ext>
                  </a:extLst>
                </p:cNvPr>
                <p:cNvSpPr/>
                <p:nvPr/>
              </p:nvSpPr>
              <p:spPr>
                <a:xfrm>
                  <a:off x="8839320" y="2603734"/>
                  <a:ext cx="188030" cy="351837"/>
                </a:xfrm>
                <a:custGeom>
                  <a:avLst/>
                  <a:gdLst>
                    <a:gd name="connsiteX0" fmla="*/ 188031 w 188030"/>
                    <a:gd name="connsiteY0" fmla="*/ 304630 h 351837"/>
                    <a:gd name="connsiteX1" fmla="*/ 124276 w 188030"/>
                    <a:gd name="connsiteY1" fmla="*/ 351747 h 351837"/>
                    <a:gd name="connsiteX2" fmla="*/ 33090 w 188030"/>
                    <a:gd name="connsiteY2" fmla="*/ 342159 h 351837"/>
                    <a:gd name="connsiteX3" fmla="*/ 22931 w 188030"/>
                    <a:gd name="connsiteY3" fmla="*/ 195981 h 351837"/>
                    <a:gd name="connsiteX4" fmla="*/ 578 w 188030"/>
                    <a:gd name="connsiteY4" fmla="*/ 10625 h 351837"/>
                    <a:gd name="connsiteX5" fmla="*/ 9976 w 188030"/>
                    <a:gd name="connsiteY5" fmla="*/ 274 h 351837"/>
                    <a:gd name="connsiteX6" fmla="*/ 95956 w 188030"/>
                    <a:gd name="connsiteY6" fmla="*/ 98001 h 351837"/>
                    <a:gd name="connsiteX7" fmla="*/ 101036 w 188030"/>
                    <a:gd name="connsiteY7" fmla="*/ 111717 h 351837"/>
                    <a:gd name="connsiteX8" fmla="*/ 88526 w 188030"/>
                    <a:gd name="connsiteY8" fmla="*/ 142006 h 351837"/>
                    <a:gd name="connsiteX9" fmla="*/ 188031 w 188030"/>
                    <a:gd name="connsiteY9" fmla="*/ 304630 h 351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113E5B3F-1F1E-8546-9B82-16DE45CE8849}"/>
                    </a:ext>
                  </a:extLst>
                </p:cNvPr>
                <p:cNvSpPr/>
                <p:nvPr/>
              </p:nvSpPr>
              <p:spPr>
                <a:xfrm>
                  <a:off x="8927845" y="2690223"/>
                  <a:ext cx="139415" cy="198470"/>
                </a:xfrm>
                <a:custGeom>
                  <a:avLst/>
                  <a:gdLst>
                    <a:gd name="connsiteX0" fmla="*/ 129858 w 139415"/>
                    <a:gd name="connsiteY0" fmla="*/ 175405 h 198470"/>
                    <a:gd name="connsiteX1" fmla="*/ 129604 w 139415"/>
                    <a:gd name="connsiteY1" fmla="*/ 176040 h 198470"/>
                    <a:gd name="connsiteX2" fmla="*/ 104775 w 139415"/>
                    <a:gd name="connsiteY2" fmla="*/ 196677 h 198470"/>
                    <a:gd name="connsiteX3" fmla="*/ 73978 w 139415"/>
                    <a:gd name="connsiteY3" fmla="*/ 193502 h 198470"/>
                    <a:gd name="connsiteX4" fmla="*/ 47752 w 139415"/>
                    <a:gd name="connsiteY4" fmla="*/ 157942 h 198470"/>
                    <a:gd name="connsiteX5" fmla="*/ 64 w 139415"/>
                    <a:gd name="connsiteY5" fmla="*/ 55580 h 198470"/>
                    <a:gd name="connsiteX6" fmla="*/ 0 w 139415"/>
                    <a:gd name="connsiteY6" fmla="*/ 55517 h 198470"/>
                    <a:gd name="connsiteX7" fmla="*/ 12510 w 139415"/>
                    <a:gd name="connsiteY7" fmla="*/ 25227 h 198470"/>
                    <a:gd name="connsiteX8" fmla="*/ 16891 w 139415"/>
                    <a:gd name="connsiteY8" fmla="*/ 18941 h 198470"/>
                    <a:gd name="connsiteX9" fmla="*/ 53848 w 139415"/>
                    <a:gd name="connsiteY9" fmla="*/ 81 h 198470"/>
                    <a:gd name="connsiteX10" fmla="*/ 98616 w 139415"/>
                    <a:gd name="connsiteY10" fmla="*/ 35514 h 198470"/>
                    <a:gd name="connsiteX11" fmla="*/ 134874 w 139415"/>
                    <a:gd name="connsiteY11" fmla="*/ 99586 h 198470"/>
                    <a:gd name="connsiteX12" fmla="*/ 129858 w 139415"/>
                    <a:gd name="connsiteY12" fmla="*/ 175405 h 198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AD712D59-0FE2-A74C-93FD-E141049663D4}"/>
                    </a:ext>
                  </a:extLst>
                </p:cNvPr>
                <p:cNvSpPr/>
                <p:nvPr/>
              </p:nvSpPr>
              <p:spPr>
                <a:xfrm>
                  <a:off x="7744714" y="3964368"/>
                  <a:ext cx="899414" cy="2010819"/>
                </a:xfrm>
                <a:custGeom>
                  <a:avLst/>
                  <a:gdLst>
                    <a:gd name="connsiteX0" fmla="*/ 899414 w 899414"/>
                    <a:gd name="connsiteY0" fmla="*/ 1991678 h 2010819"/>
                    <a:gd name="connsiteX1" fmla="*/ 881761 w 899414"/>
                    <a:gd name="connsiteY1" fmla="*/ 2002600 h 2010819"/>
                    <a:gd name="connsiteX2" fmla="*/ 809561 w 899414"/>
                    <a:gd name="connsiteY2" fmla="*/ 1999488 h 2010819"/>
                    <a:gd name="connsiteX3" fmla="*/ 803211 w 899414"/>
                    <a:gd name="connsiteY3" fmla="*/ 1997075 h 2010819"/>
                    <a:gd name="connsiteX4" fmla="*/ 445516 w 899414"/>
                    <a:gd name="connsiteY4" fmla="*/ 319977 h 2010819"/>
                    <a:gd name="connsiteX5" fmla="*/ 205232 w 899414"/>
                    <a:gd name="connsiteY5" fmla="*/ 1984439 h 2010819"/>
                    <a:gd name="connsiteX6" fmla="*/ 182118 w 899414"/>
                    <a:gd name="connsiteY6" fmla="*/ 1996059 h 2010819"/>
                    <a:gd name="connsiteX7" fmla="*/ 104457 w 899414"/>
                    <a:gd name="connsiteY7" fmla="*/ 2004885 h 2010819"/>
                    <a:gd name="connsiteX8" fmla="*/ 92456 w 899414"/>
                    <a:gd name="connsiteY8" fmla="*/ 1984439 h 2010819"/>
                    <a:gd name="connsiteX9" fmla="*/ 0 w 899414"/>
                    <a:gd name="connsiteY9" fmla="*/ 477266 h 2010819"/>
                    <a:gd name="connsiteX10" fmla="*/ 329120 w 899414"/>
                    <a:gd name="connsiteY10" fmla="*/ 426657 h 2010819"/>
                    <a:gd name="connsiteX11" fmla="*/ 345122 w 899414"/>
                    <a:gd name="connsiteY11" fmla="*/ 0 h 2010819"/>
                    <a:gd name="connsiteX12" fmla="*/ 345186 w 899414"/>
                    <a:gd name="connsiteY12" fmla="*/ 0 h 2010819"/>
                    <a:gd name="connsiteX13" fmla="*/ 533464 w 899414"/>
                    <a:gd name="connsiteY13" fmla="*/ 0 h 2010819"/>
                    <a:gd name="connsiteX14" fmla="*/ 592900 w 899414"/>
                    <a:gd name="connsiteY14" fmla="*/ 429070 h 2010819"/>
                    <a:gd name="connsiteX15" fmla="*/ 885825 w 899414"/>
                    <a:gd name="connsiteY15" fmla="*/ 469138 h 2010819"/>
                    <a:gd name="connsiteX16" fmla="*/ 899414 w 899414"/>
                    <a:gd name="connsiteY16" fmla="*/ 1991678 h 2010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25824E0B-BA3B-344D-BB02-74BB8D4BFC5F}"/>
                    </a:ext>
                  </a:extLst>
                </p:cNvPr>
                <p:cNvSpPr/>
                <p:nvPr/>
              </p:nvSpPr>
              <p:spPr>
                <a:xfrm>
                  <a:off x="7849234" y="5960427"/>
                  <a:ext cx="77660" cy="82789"/>
                </a:xfrm>
                <a:custGeom>
                  <a:avLst/>
                  <a:gdLst>
                    <a:gd name="connsiteX0" fmla="*/ 77660 w 77660"/>
                    <a:gd name="connsiteY0" fmla="*/ 0 h 82789"/>
                    <a:gd name="connsiteX1" fmla="*/ 77660 w 77660"/>
                    <a:gd name="connsiteY1" fmla="*/ 72009 h 82789"/>
                    <a:gd name="connsiteX2" fmla="*/ 5588 w 77660"/>
                    <a:gd name="connsiteY2" fmla="*/ 72009 h 82789"/>
                    <a:gd name="connsiteX3" fmla="*/ 0 w 77660"/>
                    <a:gd name="connsiteY3" fmla="*/ 8826 h 82789"/>
                    <a:gd name="connsiteX4" fmla="*/ 77660 w 77660"/>
                    <a:gd name="connsiteY4" fmla="*/ 0 h 8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8FAB2920-F6A1-8E43-9C9A-4DA630930DA1}"/>
                    </a:ext>
                  </a:extLst>
                </p:cNvPr>
                <p:cNvSpPr/>
                <p:nvPr/>
              </p:nvSpPr>
              <p:spPr>
                <a:xfrm>
                  <a:off x="7598791" y="6032436"/>
                  <a:ext cx="387291" cy="120269"/>
                </a:xfrm>
                <a:custGeom>
                  <a:avLst/>
                  <a:gdLst>
                    <a:gd name="connsiteX0" fmla="*/ 387286 w 387291"/>
                    <a:gd name="connsiteY0" fmla="*/ 120269 h 120269"/>
                    <a:gd name="connsiteX1" fmla="*/ 286512 w 387291"/>
                    <a:gd name="connsiteY1" fmla="*/ 120269 h 120269"/>
                    <a:gd name="connsiteX2" fmla="*/ 262509 w 387291"/>
                    <a:gd name="connsiteY2" fmla="*/ 81788 h 120269"/>
                    <a:gd name="connsiteX3" fmla="*/ 0 w 387291"/>
                    <a:gd name="connsiteY3" fmla="*/ 111506 h 120269"/>
                    <a:gd name="connsiteX4" fmla="*/ 0 w 387291"/>
                    <a:gd name="connsiteY4" fmla="*/ 61151 h 120269"/>
                    <a:gd name="connsiteX5" fmla="*/ 256032 w 387291"/>
                    <a:gd name="connsiteY5" fmla="*/ 0 h 120269"/>
                    <a:gd name="connsiteX6" fmla="*/ 328104 w 387291"/>
                    <a:gd name="connsiteY6" fmla="*/ 0 h 120269"/>
                    <a:gd name="connsiteX7" fmla="*/ 387286 w 387291"/>
                    <a:gd name="connsiteY7" fmla="*/ 120269 h 120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C85AA414-9023-CC41-97A9-9039C6F2FD73}"/>
                    </a:ext>
                  </a:extLst>
                </p:cNvPr>
                <p:cNvSpPr/>
                <p:nvPr/>
              </p:nvSpPr>
              <p:spPr>
                <a:xfrm>
                  <a:off x="8554275" y="5963920"/>
                  <a:ext cx="72199" cy="79360"/>
                </a:xfrm>
                <a:custGeom>
                  <a:avLst/>
                  <a:gdLst>
                    <a:gd name="connsiteX0" fmla="*/ 72199 w 72199"/>
                    <a:gd name="connsiteY0" fmla="*/ 3111 h 79360"/>
                    <a:gd name="connsiteX1" fmla="*/ 72072 w 72199"/>
                    <a:gd name="connsiteY1" fmla="*/ 68580 h 79360"/>
                    <a:gd name="connsiteX2" fmla="*/ 0 w 72199"/>
                    <a:gd name="connsiteY2" fmla="*/ 68580 h 79360"/>
                    <a:gd name="connsiteX3" fmla="*/ 0 w 72199"/>
                    <a:gd name="connsiteY3" fmla="*/ 0 h 79360"/>
                    <a:gd name="connsiteX4" fmla="*/ 72199 w 72199"/>
                    <a:gd name="connsiteY4" fmla="*/ 3111 h 7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1023C5E5-5051-C24B-A9AD-A993B1762AFD}"/>
                    </a:ext>
                  </a:extLst>
                </p:cNvPr>
                <p:cNvSpPr/>
                <p:nvPr/>
              </p:nvSpPr>
              <p:spPr>
                <a:xfrm>
                  <a:off x="8495150" y="6032500"/>
                  <a:ext cx="387229" cy="120205"/>
                </a:xfrm>
                <a:custGeom>
                  <a:avLst/>
                  <a:gdLst>
                    <a:gd name="connsiteX0" fmla="*/ 387230 w 387229"/>
                    <a:gd name="connsiteY0" fmla="*/ 61087 h 120205"/>
                    <a:gd name="connsiteX1" fmla="*/ 387230 w 387229"/>
                    <a:gd name="connsiteY1" fmla="*/ 111442 h 120205"/>
                    <a:gd name="connsiteX2" fmla="*/ 124784 w 387229"/>
                    <a:gd name="connsiteY2" fmla="*/ 81724 h 120205"/>
                    <a:gd name="connsiteX3" fmla="*/ 100780 w 387229"/>
                    <a:gd name="connsiteY3" fmla="*/ 120205 h 120205"/>
                    <a:gd name="connsiteX4" fmla="*/ 6 w 387229"/>
                    <a:gd name="connsiteY4" fmla="*/ 120205 h 120205"/>
                    <a:gd name="connsiteX5" fmla="*/ 59188 w 387229"/>
                    <a:gd name="connsiteY5" fmla="*/ 0 h 120205"/>
                    <a:gd name="connsiteX6" fmla="*/ 131261 w 387229"/>
                    <a:gd name="connsiteY6" fmla="*/ 0 h 120205"/>
                    <a:gd name="connsiteX7" fmla="*/ 387230 w 387229"/>
                    <a:gd name="connsiteY7" fmla="*/ 61087 h 12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947A52F3-BCF4-1D42-89CC-262B3D28E0EF}"/>
                    </a:ext>
                  </a:extLst>
                </p:cNvPr>
                <p:cNvSpPr/>
                <p:nvPr/>
              </p:nvSpPr>
              <p:spPr>
                <a:xfrm>
                  <a:off x="8375777" y="3938079"/>
                  <a:ext cx="218058" cy="45529"/>
                </a:xfrm>
                <a:custGeom>
                  <a:avLst/>
                  <a:gdLst>
                    <a:gd name="connsiteX0" fmla="*/ 0 w 218058"/>
                    <a:gd name="connsiteY0" fmla="*/ 0 h 45529"/>
                    <a:gd name="connsiteX1" fmla="*/ 218059 w 218058"/>
                    <a:gd name="connsiteY1" fmla="*/ 0 h 45529"/>
                    <a:gd name="connsiteX2" fmla="*/ 218059 w 218058"/>
                    <a:gd name="connsiteY2" fmla="*/ 45529 h 45529"/>
                    <a:gd name="connsiteX3" fmla="*/ 0 w 218058"/>
                    <a:gd name="connsiteY3" fmla="*/ 45529 h 4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</p:grp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B5F813D9-CA87-1F4A-BED8-C5C18FE9203D}"/>
                  </a:ext>
                </a:extLst>
              </p:cNvPr>
              <p:cNvSpPr/>
              <p:nvPr/>
            </p:nvSpPr>
            <p:spPr>
              <a:xfrm>
                <a:off x="8588247" y="3020060"/>
                <a:ext cx="376872" cy="549100"/>
              </a:xfrm>
              <a:custGeom>
                <a:avLst/>
                <a:gdLst>
                  <a:gd name="connsiteX0" fmla="*/ 376872 w 376872"/>
                  <a:gd name="connsiteY0" fmla="*/ 0 h 549100"/>
                  <a:gd name="connsiteX1" fmla="*/ 126365 w 376872"/>
                  <a:gd name="connsiteY1" fmla="*/ 548957 h 549100"/>
                  <a:gd name="connsiteX2" fmla="*/ 7683 w 376872"/>
                  <a:gd name="connsiteY2" fmla="*/ 510921 h 549100"/>
                  <a:gd name="connsiteX3" fmla="*/ 0 w 376872"/>
                  <a:gd name="connsiteY3" fmla="*/ 453771 h 549100"/>
                  <a:gd name="connsiteX4" fmla="*/ 158306 w 376872"/>
                  <a:gd name="connsiteY4" fmla="*/ 495744 h 549100"/>
                  <a:gd name="connsiteX5" fmla="*/ 376872 w 376872"/>
                  <a:gd name="connsiteY5" fmla="*/ 0 h 54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2676630E-D34B-5C4C-A966-464DBF704460}"/>
                </a:ext>
              </a:extLst>
            </p:cNvPr>
            <p:cNvSpPr/>
            <p:nvPr/>
          </p:nvSpPr>
          <p:spPr>
            <a:xfrm>
              <a:off x="3612324" y="2293620"/>
              <a:ext cx="267334" cy="259968"/>
            </a:xfrm>
            <a:custGeom>
              <a:avLst/>
              <a:gdLst>
                <a:gd name="connsiteX0" fmla="*/ 267335 w 267334"/>
                <a:gd name="connsiteY0" fmla="*/ 129985 h 259968"/>
                <a:gd name="connsiteX1" fmla="*/ 133667 w 267334"/>
                <a:gd name="connsiteY1" fmla="*/ 259969 h 259968"/>
                <a:gd name="connsiteX2" fmla="*/ 0 w 267334"/>
                <a:gd name="connsiteY2" fmla="*/ 129985 h 259968"/>
                <a:gd name="connsiteX3" fmla="*/ 133667 w 267334"/>
                <a:gd name="connsiteY3" fmla="*/ 0 h 259968"/>
                <a:gd name="connsiteX4" fmla="*/ 267335 w 267334"/>
                <a:gd name="connsiteY4" fmla="*/ 129985 h 25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D6FBF67B-5E49-BA46-AAE8-39E971FA94FF}"/>
                </a:ext>
              </a:extLst>
            </p:cNvPr>
            <p:cNvSpPr/>
            <p:nvPr/>
          </p:nvSpPr>
          <p:spPr>
            <a:xfrm>
              <a:off x="6949884" y="1573974"/>
              <a:ext cx="633095" cy="615632"/>
            </a:xfrm>
            <a:custGeom>
              <a:avLst/>
              <a:gdLst>
                <a:gd name="connsiteX0" fmla="*/ 316802 w 633095"/>
                <a:gd name="connsiteY0" fmla="*/ 615633 h 615632"/>
                <a:gd name="connsiteX1" fmla="*/ 316357 w 633095"/>
                <a:gd name="connsiteY1" fmla="*/ 615633 h 615632"/>
                <a:gd name="connsiteX2" fmla="*/ 0 w 633095"/>
                <a:gd name="connsiteY2" fmla="*/ 308039 h 615632"/>
                <a:gd name="connsiteX3" fmla="*/ 0 w 633095"/>
                <a:gd name="connsiteY3" fmla="*/ 307848 h 615632"/>
                <a:gd name="connsiteX4" fmla="*/ 316547 w 633095"/>
                <a:gd name="connsiteY4" fmla="*/ 0 h 615632"/>
                <a:gd name="connsiteX5" fmla="*/ 316547 w 633095"/>
                <a:gd name="connsiteY5" fmla="*/ 0 h 615632"/>
                <a:gd name="connsiteX6" fmla="*/ 633095 w 633095"/>
                <a:gd name="connsiteY6" fmla="*/ 307848 h 615632"/>
                <a:gd name="connsiteX7" fmla="*/ 633095 w 633095"/>
                <a:gd name="connsiteY7" fmla="*/ 308039 h 615632"/>
                <a:gd name="connsiteX8" fmla="*/ 316802 w 633095"/>
                <a:gd name="connsiteY8" fmla="*/ 615633 h 61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lnTo>
                    <a:pt x="316547" y="0"/>
                  </a:ln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BD728BCD-61A0-5945-BB9D-CC3FA2610A06}"/>
                </a:ext>
              </a:extLst>
            </p:cNvPr>
            <p:cNvSpPr/>
            <p:nvPr/>
          </p:nvSpPr>
          <p:spPr>
            <a:xfrm>
              <a:off x="4441253" y="4257040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7 h 234188"/>
                <a:gd name="connsiteX3" fmla="*/ 0 w 240919"/>
                <a:gd name="connsiteY3" fmla="*/ 117094 h 234188"/>
                <a:gd name="connsiteX4" fmla="*/ 120460 w 240919"/>
                <a:gd name="connsiteY4" fmla="*/ 0 h 234188"/>
                <a:gd name="connsiteX5" fmla="*/ 120460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7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lnTo>
                    <a:pt x="120460" y="0"/>
                  </a:ln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1DEFE78-86A2-BF4B-A679-CE95B84F0B86}"/>
                </a:ext>
              </a:extLst>
            </p:cNvPr>
            <p:cNvSpPr/>
            <p:nvPr/>
          </p:nvSpPr>
          <p:spPr>
            <a:xfrm>
              <a:off x="7237730" y="3677729"/>
              <a:ext cx="240918" cy="234188"/>
            </a:xfrm>
            <a:custGeom>
              <a:avLst/>
              <a:gdLst>
                <a:gd name="connsiteX0" fmla="*/ 120523 w 240918"/>
                <a:gd name="connsiteY0" fmla="*/ 234188 h 234188"/>
                <a:gd name="connsiteX1" fmla="*/ 120332 w 240918"/>
                <a:gd name="connsiteY1" fmla="*/ 234188 h 234188"/>
                <a:gd name="connsiteX2" fmla="*/ 0 w 240918"/>
                <a:gd name="connsiteY2" fmla="*/ 117158 h 234188"/>
                <a:gd name="connsiteX3" fmla="*/ 0 w 240918"/>
                <a:gd name="connsiteY3" fmla="*/ 117094 h 234188"/>
                <a:gd name="connsiteX4" fmla="*/ 120459 w 240918"/>
                <a:gd name="connsiteY4" fmla="*/ 0 h 234188"/>
                <a:gd name="connsiteX5" fmla="*/ 120459 w 240918"/>
                <a:gd name="connsiteY5" fmla="*/ 0 h 234188"/>
                <a:gd name="connsiteX6" fmla="*/ 240919 w 240918"/>
                <a:gd name="connsiteY6" fmla="*/ 117094 h 234188"/>
                <a:gd name="connsiteX7" fmla="*/ 240919 w 240918"/>
                <a:gd name="connsiteY7" fmla="*/ 117158 h 234188"/>
                <a:gd name="connsiteX8" fmla="*/ 120523 w 240918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F298D2ED-2588-CB4A-A442-1E6EF8EC6780}"/>
                </a:ext>
              </a:extLst>
            </p:cNvPr>
            <p:cNvSpPr/>
            <p:nvPr/>
          </p:nvSpPr>
          <p:spPr>
            <a:xfrm>
              <a:off x="4320794" y="1573974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8 h 234188"/>
                <a:gd name="connsiteX3" fmla="*/ 0 w 240919"/>
                <a:gd name="connsiteY3" fmla="*/ 117094 h 234188"/>
                <a:gd name="connsiteX4" fmla="*/ 120459 w 240919"/>
                <a:gd name="connsiteY4" fmla="*/ 0 h 234188"/>
                <a:gd name="connsiteX5" fmla="*/ 120459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8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A559EE4B-2A2B-FA42-9D7F-1C95FD114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Provide</a:t>
            </a:r>
            <a:br>
              <a:rPr lang="en-US" dirty="0"/>
            </a:br>
            <a:r>
              <a:rPr lang="en-US" dirty="0"/>
              <a:t>You The Best</a:t>
            </a:r>
            <a:br>
              <a:rPr lang="en-US" dirty="0"/>
            </a:br>
            <a:r>
              <a:rPr lang="en-US" dirty="0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7D4B1B-7F86-1842-B753-6ECB8C295490}"/>
              </a:ext>
            </a:extLst>
          </p:cNvPr>
          <p:cNvSpPr txBox="1"/>
          <p:nvPr/>
        </p:nvSpPr>
        <p:spPr>
          <a:xfrm>
            <a:off x="6709278" y="2323621"/>
            <a:ext cx="1847492" cy="17321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his. A dentist! A dentist at Philip Philip gave a cry of personal disgust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20844E-42FD-674D-A3DB-BDF3CFCFE61E}"/>
              </a:ext>
            </a:extLst>
          </p:cNvPr>
          <p:cNvSpPr txBox="1"/>
          <p:nvPr/>
        </p:nvSpPr>
        <p:spPr>
          <a:xfrm>
            <a:off x="6708333" y="4095993"/>
            <a:ext cx="184749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 He shuddered all over, 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C40FA37-D66F-5F41-8F34-8BB235492A75}"/>
              </a:ext>
            </a:extLst>
          </p:cNvPr>
          <p:cNvSpPr txBox="1"/>
          <p:nvPr/>
        </p:nvSpPr>
        <p:spPr>
          <a:xfrm>
            <a:off x="680889" y="1921909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62E8747-B6A9-C447-8C54-29315F92EEAC}"/>
              </a:ext>
            </a:extLst>
          </p:cNvPr>
          <p:cNvSpPr txBox="1"/>
          <p:nvPr/>
        </p:nvSpPr>
        <p:spPr>
          <a:xfrm>
            <a:off x="682417" y="4659092"/>
            <a:ext cx="14447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i="1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7287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9D1DCE91-B252-C340-9038-7BA0B340F4E3}"/>
              </a:ext>
            </a:extLst>
          </p:cNvPr>
          <p:cNvGrpSpPr/>
          <p:nvPr/>
        </p:nvGrpSpPr>
        <p:grpSpPr>
          <a:xfrm>
            <a:off x="599623" y="1871217"/>
            <a:ext cx="3784523" cy="3115567"/>
            <a:chOff x="4110177" y="1679364"/>
            <a:chExt cx="4250615" cy="3499272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A8E22AE4-5551-FC49-AEF7-3C1E33997DE9}"/>
                </a:ext>
              </a:extLst>
            </p:cNvPr>
            <p:cNvSpPr/>
            <p:nvPr/>
          </p:nvSpPr>
          <p:spPr>
            <a:xfrm>
              <a:off x="7165953" y="2199671"/>
              <a:ext cx="679125" cy="679124"/>
            </a:xfrm>
            <a:custGeom>
              <a:avLst/>
              <a:gdLst>
                <a:gd name="connsiteX0" fmla="*/ 31814 w 1211580"/>
                <a:gd name="connsiteY0" fmla="*/ 427545 h 1211579"/>
                <a:gd name="connsiteX1" fmla="*/ 393509 w 1211580"/>
                <a:gd name="connsiteY1" fmla="*/ 427545 h 1211579"/>
                <a:gd name="connsiteX2" fmla="*/ 425323 w 1211580"/>
                <a:gd name="connsiteY2" fmla="*/ 395732 h 1211579"/>
                <a:gd name="connsiteX3" fmla="*/ 425323 w 1211580"/>
                <a:gd name="connsiteY3" fmla="*/ 31813 h 1211579"/>
                <a:gd name="connsiteX4" fmla="*/ 457136 w 1211580"/>
                <a:gd name="connsiteY4" fmla="*/ 0 h 1211579"/>
                <a:gd name="connsiteX5" fmla="*/ 752221 w 1211580"/>
                <a:gd name="connsiteY5" fmla="*/ 0 h 1211579"/>
                <a:gd name="connsiteX6" fmla="*/ 784034 w 1211580"/>
                <a:gd name="connsiteY6" fmla="*/ 31813 h 1211579"/>
                <a:gd name="connsiteX7" fmla="*/ 784034 w 1211580"/>
                <a:gd name="connsiteY7" fmla="*/ 395732 h 1211579"/>
                <a:gd name="connsiteX8" fmla="*/ 815848 w 1211580"/>
                <a:gd name="connsiteY8" fmla="*/ 427545 h 1211579"/>
                <a:gd name="connsiteX9" fmla="*/ 1179767 w 1211580"/>
                <a:gd name="connsiteY9" fmla="*/ 427545 h 1211579"/>
                <a:gd name="connsiteX10" fmla="*/ 1211580 w 1211580"/>
                <a:gd name="connsiteY10" fmla="*/ 459359 h 1211579"/>
                <a:gd name="connsiteX11" fmla="*/ 1211580 w 1211580"/>
                <a:gd name="connsiteY11" fmla="*/ 754444 h 1211579"/>
                <a:gd name="connsiteX12" fmla="*/ 1179767 w 1211580"/>
                <a:gd name="connsiteY12" fmla="*/ 786257 h 1211579"/>
                <a:gd name="connsiteX13" fmla="*/ 815848 w 1211580"/>
                <a:gd name="connsiteY13" fmla="*/ 786257 h 1211579"/>
                <a:gd name="connsiteX14" fmla="*/ 784034 w 1211580"/>
                <a:gd name="connsiteY14" fmla="*/ 818070 h 1211579"/>
                <a:gd name="connsiteX15" fmla="*/ 784034 w 1211580"/>
                <a:gd name="connsiteY15" fmla="*/ 1179767 h 1211579"/>
                <a:gd name="connsiteX16" fmla="*/ 752221 w 1211580"/>
                <a:gd name="connsiteY16" fmla="*/ 1211580 h 1211579"/>
                <a:gd name="connsiteX17" fmla="*/ 457136 w 1211580"/>
                <a:gd name="connsiteY17" fmla="*/ 1211580 h 1211579"/>
                <a:gd name="connsiteX18" fmla="*/ 425323 w 1211580"/>
                <a:gd name="connsiteY18" fmla="*/ 1179767 h 1211579"/>
                <a:gd name="connsiteX19" fmla="*/ 425323 w 1211580"/>
                <a:gd name="connsiteY19" fmla="*/ 818070 h 1211579"/>
                <a:gd name="connsiteX20" fmla="*/ 393509 w 1211580"/>
                <a:gd name="connsiteY20" fmla="*/ 786257 h 1211579"/>
                <a:gd name="connsiteX21" fmla="*/ 31814 w 1211580"/>
                <a:gd name="connsiteY21" fmla="*/ 786257 h 1211579"/>
                <a:gd name="connsiteX22" fmla="*/ 0 w 1211580"/>
                <a:gd name="connsiteY22" fmla="*/ 754444 h 1211579"/>
                <a:gd name="connsiteX23" fmla="*/ 0 w 1211580"/>
                <a:gd name="connsiteY23" fmla="*/ 459359 h 1211579"/>
                <a:gd name="connsiteX24" fmla="*/ 31814 w 1211580"/>
                <a:gd name="connsiteY24" fmla="*/ 427545 h 1211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00F95A6-9577-404D-8A48-4FB036681E2D}"/>
                </a:ext>
              </a:extLst>
            </p:cNvPr>
            <p:cNvSpPr/>
            <p:nvPr/>
          </p:nvSpPr>
          <p:spPr>
            <a:xfrm>
              <a:off x="7907402" y="1993406"/>
              <a:ext cx="266987" cy="266987"/>
            </a:xfrm>
            <a:custGeom>
              <a:avLst/>
              <a:gdLst>
                <a:gd name="connsiteX0" fmla="*/ 12509 w 476313"/>
                <a:gd name="connsiteY0" fmla="*/ 168085 h 476313"/>
                <a:gd name="connsiteX1" fmla="*/ 154686 w 476313"/>
                <a:gd name="connsiteY1" fmla="*/ 168085 h 476313"/>
                <a:gd name="connsiteX2" fmla="*/ 167195 w 476313"/>
                <a:gd name="connsiteY2" fmla="*/ 155575 h 476313"/>
                <a:gd name="connsiteX3" fmla="*/ 167195 w 476313"/>
                <a:gd name="connsiteY3" fmla="*/ 12510 h 476313"/>
                <a:gd name="connsiteX4" fmla="*/ 179705 w 476313"/>
                <a:gd name="connsiteY4" fmla="*/ 0 h 476313"/>
                <a:gd name="connsiteX5" fmla="*/ 295719 w 476313"/>
                <a:gd name="connsiteY5" fmla="*/ 0 h 476313"/>
                <a:gd name="connsiteX6" fmla="*/ 308228 w 476313"/>
                <a:gd name="connsiteY6" fmla="*/ 12510 h 476313"/>
                <a:gd name="connsiteX7" fmla="*/ 308228 w 476313"/>
                <a:gd name="connsiteY7" fmla="*/ 155575 h 476313"/>
                <a:gd name="connsiteX8" fmla="*/ 320739 w 476313"/>
                <a:gd name="connsiteY8" fmla="*/ 168085 h 476313"/>
                <a:gd name="connsiteX9" fmla="*/ 463803 w 476313"/>
                <a:gd name="connsiteY9" fmla="*/ 168085 h 476313"/>
                <a:gd name="connsiteX10" fmla="*/ 476314 w 476313"/>
                <a:gd name="connsiteY10" fmla="*/ 180594 h 476313"/>
                <a:gd name="connsiteX11" fmla="*/ 476314 w 476313"/>
                <a:gd name="connsiteY11" fmla="*/ 296608 h 476313"/>
                <a:gd name="connsiteX12" fmla="*/ 463803 w 476313"/>
                <a:gd name="connsiteY12" fmla="*/ 309118 h 476313"/>
                <a:gd name="connsiteX13" fmla="*/ 320739 w 476313"/>
                <a:gd name="connsiteY13" fmla="*/ 309118 h 476313"/>
                <a:gd name="connsiteX14" fmla="*/ 308228 w 476313"/>
                <a:gd name="connsiteY14" fmla="*/ 321627 h 476313"/>
                <a:gd name="connsiteX15" fmla="*/ 308228 w 476313"/>
                <a:gd name="connsiteY15" fmla="*/ 463804 h 476313"/>
                <a:gd name="connsiteX16" fmla="*/ 295719 w 476313"/>
                <a:gd name="connsiteY16" fmla="*/ 476313 h 476313"/>
                <a:gd name="connsiteX17" fmla="*/ 179705 w 476313"/>
                <a:gd name="connsiteY17" fmla="*/ 476313 h 476313"/>
                <a:gd name="connsiteX18" fmla="*/ 167195 w 476313"/>
                <a:gd name="connsiteY18" fmla="*/ 463804 h 476313"/>
                <a:gd name="connsiteX19" fmla="*/ 167195 w 476313"/>
                <a:gd name="connsiteY19" fmla="*/ 321627 h 476313"/>
                <a:gd name="connsiteX20" fmla="*/ 154686 w 476313"/>
                <a:gd name="connsiteY20" fmla="*/ 309118 h 476313"/>
                <a:gd name="connsiteX21" fmla="*/ 12509 w 476313"/>
                <a:gd name="connsiteY21" fmla="*/ 309118 h 476313"/>
                <a:gd name="connsiteX22" fmla="*/ 0 w 476313"/>
                <a:gd name="connsiteY22" fmla="*/ 296608 h 476313"/>
                <a:gd name="connsiteX23" fmla="*/ 0 w 476313"/>
                <a:gd name="connsiteY23" fmla="*/ 180594 h 476313"/>
                <a:gd name="connsiteX24" fmla="*/ 12509 w 476313"/>
                <a:gd name="connsiteY24" fmla="*/ 168085 h 47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8AABDE4-5035-5B49-8064-785A5A90A43F}"/>
                </a:ext>
              </a:extLst>
            </p:cNvPr>
            <p:cNvSpPr/>
            <p:nvPr/>
          </p:nvSpPr>
          <p:spPr>
            <a:xfrm>
              <a:off x="4110177" y="2049822"/>
              <a:ext cx="3128814" cy="3128814"/>
            </a:xfrm>
            <a:custGeom>
              <a:avLst/>
              <a:gdLst>
                <a:gd name="connsiteX0" fmla="*/ 5581904 w 5581904"/>
                <a:gd name="connsiteY0" fmla="*/ 2790952 h 5581904"/>
                <a:gd name="connsiteX1" fmla="*/ 2790952 w 5581904"/>
                <a:gd name="connsiteY1" fmla="*/ 5581904 h 5581904"/>
                <a:gd name="connsiteX2" fmla="*/ 0 w 5581904"/>
                <a:gd name="connsiteY2" fmla="*/ 2790952 h 5581904"/>
                <a:gd name="connsiteX3" fmla="*/ 2790952 w 5581904"/>
                <a:gd name="connsiteY3" fmla="*/ 0 h 5581904"/>
                <a:gd name="connsiteX4" fmla="*/ 5581904 w 5581904"/>
                <a:gd name="connsiteY4" fmla="*/ 2790952 h 558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31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A6A7F2F7-0C9B-7141-92FE-203EAE748BD6}"/>
                  </a:ext>
                </a:extLst>
              </p:cNvPr>
              <p:cNvSpPr/>
              <p:nvPr/>
            </p:nvSpPr>
            <p:spPr>
              <a:xfrm>
                <a:off x="4074124" y="3059221"/>
                <a:ext cx="656080" cy="823994"/>
              </a:xfrm>
              <a:custGeom>
                <a:avLst/>
                <a:gdLst>
                  <a:gd name="connsiteX0" fmla="*/ 655546 w 656080"/>
                  <a:gd name="connsiteY0" fmla="*/ 728934 h 823994"/>
                  <a:gd name="connsiteX1" fmla="*/ 328013 w 656080"/>
                  <a:gd name="connsiteY1" fmla="*/ 823994 h 823994"/>
                  <a:gd name="connsiteX2" fmla="*/ 244637 w 656080"/>
                  <a:gd name="connsiteY2" fmla="*/ 815231 h 823994"/>
                  <a:gd name="connsiteX3" fmla="*/ 10005 w 656080"/>
                  <a:gd name="connsiteY3" fmla="*/ 728934 h 823994"/>
                  <a:gd name="connsiteX4" fmla="*/ 162 w 656080"/>
                  <a:gd name="connsiteY4" fmla="*/ 520654 h 823994"/>
                  <a:gd name="connsiteX5" fmla="*/ 416 w 656080"/>
                  <a:gd name="connsiteY5" fmla="*/ 507256 h 823994"/>
                  <a:gd name="connsiteX6" fmla="*/ 300771 w 656080"/>
                  <a:gd name="connsiteY6" fmla="*/ 81 h 823994"/>
                  <a:gd name="connsiteX7" fmla="*/ 585886 w 656080"/>
                  <a:gd name="connsiteY7" fmla="*/ 244810 h 823994"/>
                  <a:gd name="connsiteX8" fmla="*/ 653895 w 656080"/>
                  <a:gd name="connsiteY8" fmla="*/ 610444 h 823994"/>
                  <a:gd name="connsiteX9" fmla="*/ 655546 w 656080"/>
                  <a:gd name="connsiteY9" fmla="*/ 728934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A5E2520F-DC2C-F740-B9E5-3F0161724108}"/>
                  </a:ext>
                </a:extLst>
              </p:cNvPr>
              <p:cNvSpPr/>
              <p:nvPr/>
            </p:nvSpPr>
            <p:spPr>
              <a:xfrm>
                <a:off x="8488209" y="3059221"/>
                <a:ext cx="656097" cy="823994"/>
              </a:xfrm>
              <a:custGeom>
                <a:avLst/>
                <a:gdLst>
                  <a:gd name="connsiteX0" fmla="*/ 655727 w 656097"/>
                  <a:gd name="connsiteY0" fmla="*/ 579773 h 823994"/>
                  <a:gd name="connsiteX1" fmla="*/ 646075 w 656097"/>
                  <a:gd name="connsiteY1" fmla="*/ 728935 h 823994"/>
                  <a:gd name="connsiteX2" fmla="*/ 328067 w 656097"/>
                  <a:gd name="connsiteY2" fmla="*/ 823994 h 823994"/>
                  <a:gd name="connsiteX3" fmla="*/ 265266 w 656097"/>
                  <a:gd name="connsiteY3" fmla="*/ 818914 h 823994"/>
                  <a:gd name="connsiteX4" fmla="*/ 535 w 656097"/>
                  <a:gd name="connsiteY4" fmla="*/ 728935 h 823994"/>
                  <a:gd name="connsiteX5" fmla="*/ 2185 w 656097"/>
                  <a:gd name="connsiteY5" fmla="*/ 610444 h 823994"/>
                  <a:gd name="connsiteX6" fmla="*/ 8409 w 656097"/>
                  <a:gd name="connsiteY6" fmla="*/ 528211 h 823994"/>
                  <a:gd name="connsiteX7" fmla="*/ 8409 w 656097"/>
                  <a:gd name="connsiteY7" fmla="*/ 528148 h 823994"/>
                  <a:gd name="connsiteX8" fmla="*/ 355309 w 656097"/>
                  <a:gd name="connsiteY8" fmla="*/ 82 h 823994"/>
                  <a:gd name="connsiteX9" fmla="*/ 655918 w 656097"/>
                  <a:gd name="connsiteY9" fmla="*/ 520655 h 823994"/>
                  <a:gd name="connsiteX10" fmla="*/ 655727 w 656097"/>
                  <a:gd name="connsiteY10" fmla="*/ 579773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127E89CD-A1BA-3E41-B5A9-873BC2DD59F6}"/>
                  </a:ext>
                </a:extLst>
              </p:cNvPr>
              <p:cNvSpPr/>
              <p:nvPr/>
            </p:nvSpPr>
            <p:spPr>
              <a:xfrm>
                <a:off x="4730235" y="2806206"/>
                <a:ext cx="883104" cy="1108949"/>
              </a:xfrm>
              <a:custGeom>
                <a:avLst/>
                <a:gdLst>
                  <a:gd name="connsiteX0" fmla="*/ 882403 w 883104"/>
                  <a:gd name="connsiteY0" fmla="*/ 980997 h 1108949"/>
                  <a:gd name="connsiteX1" fmla="*/ 441523 w 883104"/>
                  <a:gd name="connsiteY1" fmla="*/ 1108950 h 1108949"/>
                  <a:gd name="connsiteX2" fmla="*/ 13532 w 883104"/>
                  <a:gd name="connsiteY2" fmla="*/ 980997 h 1108949"/>
                  <a:gd name="connsiteX3" fmla="*/ 3690 w 883104"/>
                  <a:gd name="connsiteY3" fmla="*/ 863141 h 1108949"/>
                  <a:gd name="connsiteX4" fmla="*/ 7 w 883104"/>
                  <a:gd name="connsiteY4" fmla="*/ 725790 h 1108949"/>
                  <a:gd name="connsiteX5" fmla="*/ 404819 w 883104"/>
                  <a:gd name="connsiteY5" fmla="*/ 113 h 1108949"/>
                  <a:gd name="connsiteX6" fmla="*/ 871862 w 883104"/>
                  <a:gd name="connsiteY6" fmla="*/ 711630 h 1108949"/>
                  <a:gd name="connsiteX7" fmla="*/ 880688 w 883104"/>
                  <a:gd name="connsiteY7" fmla="*/ 832090 h 1108949"/>
                  <a:gd name="connsiteX8" fmla="*/ 882403 w 883104"/>
                  <a:gd name="connsiteY8" fmla="*/ 980997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5295F6C0-A1FB-2148-9056-959A607DB4FA}"/>
                  </a:ext>
                </a:extLst>
              </p:cNvPr>
              <p:cNvSpPr/>
              <p:nvPr/>
            </p:nvSpPr>
            <p:spPr>
              <a:xfrm>
                <a:off x="7605075" y="2806206"/>
                <a:ext cx="883093" cy="1108949"/>
              </a:xfrm>
              <a:custGeom>
                <a:avLst/>
                <a:gdLst>
                  <a:gd name="connsiteX0" fmla="*/ 879414 w 883093"/>
                  <a:gd name="connsiteY0" fmla="*/ 863141 h 1108949"/>
                  <a:gd name="connsiteX1" fmla="*/ 869571 w 883093"/>
                  <a:gd name="connsiteY1" fmla="*/ 980997 h 1108949"/>
                  <a:gd name="connsiteX2" fmla="*/ 514035 w 883093"/>
                  <a:gd name="connsiteY2" fmla="*/ 1103743 h 1108949"/>
                  <a:gd name="connsiteX3" fmla="*/ 441581 w 883093"/>
                  <a:gd name="connsiteY3" fmla="*/ 1108950 h 1108949"/>
                  <a:gd name="connsiteX4" fmla="*/ 701 w 883093"/>
                  <a:gd name="connsiteY4" fmla="*/ 980997 h 1108949"/>
                  <a:gd name="connsiteX5" fmla="*/ 2416 w 883093"/>
                  <a:gd name="connsiteY5" fmla="*/ 832090 h 1108949"/>
                  <a:gd name="connsiteX6" fmla="*/ 14671 w 883093"/>
                  <a:gd name="connsiteY6" fmla="*/ 680134 h 1108949"/>
                  <a:gd name="connsiteX7" fmla="*/ 478284 w 883093"/>
                  <a:gd name="connsiteY7" fmla="*/ 113 h 1108949"/>
                  <a:gd name="connsiteX8" fmla="*/ 882716 w 883093"/>
                  <a:gd name="connsiteY8" fmla="*/ 691373 h 1108949"/>
                  <a:gd name="connsiteX9" fmla="*/ 879414 w 883093"/>
                  <a:gd name="connsiteY9" fmla="*/ 863141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051F09C5-CBB8-1B4B-8D55-7F4AF2744458}"/>
                  </a:ext>
                </a:extLst>
              </p:cNvPr>
              <p:cNvSpPr/>
              <p:nvPr/>
            </p:nvSpPr>
            <p:spPr>
              <a:xfrm>
                <a:off x="5613314" y="2701735"/>
                <a:ext cx="995891" cy="1258378"/>
              </a:xfrm>
              <a:custGeom>
                <a:avLst/>
                <a:gdLst>
                  <a:gd name="connsiteX0" fmla="*/ 995892 w 995891"/>
                  <a:gd name="connsiteY0" fmla="*/ 1059751 h 1258378"/>
                  <a:gd name="connsiteX1" fmla="*/ 995066 w 995891"/>
                  <a:gd name="connsiteY1" fmla="*/ 1113218 h 1258378"/>
                  <a:gd name="connsiteX2" fmla="*/ 603399 w 995891"/>
                  <a:gd name="connsiteY2" fmla="*/ 1248981 h 1258378"/>
                  <a:gd name="connsiteX3" fmla="*/ 497925 w 995891"/>
                  <a:gd name="connsiteY3" fmla="*/ 1258379 h 1258378"/>
                  <a:gd name="connsiteX4" fmla="*/ 15262 w 995891"/>
                  <a:gd name="connsiteY4" fmla="*/ 1113218 h 1258378"/>
                  <a:gd name="connsiteX5" fmla="*/ 2117 w 995891"/>
                  <a:gd name="connsiteY5" fmla="*/ 936370 h 1258378"/>
                  <a:gd name="connsiteX6" fmla="*/ 1292 w 995891"/>
                  <a:gd name="connsiteY6" fmla="*/ 750061 h 1258378"/>
                  <a:gd name="connsiteX7" fmla="*/ 1292 w 995891"/>
                  <a:gd name="connsiteY7" fmla="*/ 749871 h 1258378"/>
                  <a:gd name="connsiteX8" fmla="*/ 456587 w 995891"/>
                  <a:gd name="connsiteY8" fmla="*/ 126 h 1258378"/>
                  <a:gd name="connsiteX9" fmla="*/ 956586 w 995891"/>
                  <a:gd name="connsiteY9" fmla="*/ 620267 h 1258378"/>
                  <a:gd name="connsiteX10" fmla="*/ 995892 w 995891"/>
                  <a:gd name="connsiteY10" fmla="*/ 1059751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35D419E5-05BD-B44D-99ED-89D6B811B373}"/>
                  </a:ext>
                </a:extLst>
              </p:cNvPr>
              <p:cNvSpPr/>
              <p:nvPr/>
            </p:nvSpPr>
            <p:spPr>
              <a:xfrm>
                <a:off x="6609206" y="2701735"/>
                <a:ext cx="995894" cy="1258378"/>
              </a:xfrm>
              <a:custGeom>
                <a:avLst/>
                <a:gdLst>
                  <a:gd name="connsiteX0" fmla="*/ 993775 w 995894"/>
                  <a:gd name="connsiteY0" fmla="*/ 936370 h 1258378"/>
                  <a:gd name="connsiteX1" fmla="*/ 980631 w 995894"/>
                  <a:gd name="connsiteY1" fmla="*/ 1113217 h 1258378"/>
                  <a:gd name="connsiteX2" fmla="*/ 497967 w 995894"/>
                  <a:gd name="connsiteY2" fmla="*/ 1258378 h 1258378"/>
                  <a:gd name="connsiteX3" fmla="*/ 826 w 995894"/>
                  <a:gd name="connsiteY3" fmla="*/ 1113217 h 1258378"/>
                  <a:gd name="connsiteX4" fmla="*/ 0 w 995894"/>
                  <a:gd name="connsiteY4" fmla="*/ 1059750 h 1258378"/>
                  <a:gd name="connsiteX5" fmla="*/ 33846 w 995894"/>
                  <a:gd name="connsiteY5" fmla="*/ 650492 h 1258378"/>
                  <a:gd name="connsiteX6" fmla="*/ 539306 w 995894"/>
                  <a:gd name="connsiteY6" fmla="*/ 126 h 1258378"/>
                  <a:gd name="connsiteX7" fmla="*/ 993204 w 995894"/>
                  <a:gd name="connsiteY7" fmla="*/ 715199 h 1258378"/>
                  <a:gd name="connsiteX8" fmla="*/ 993775 w 995894"/>
                  <a:gd name="connsiteY8" fmla="*/ 936370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221E2971-CE73-0545-A948-8C613A95A186}"/>
                  </a:ext>
                </a:extLst>
              </p:cNvPr>
              <p:cNvSpPr/>
              <p:nvPr/>
            </p:nvSpPr>
            <p:spPr>
              <a:xfrm>
                <a:off x="3905450" y="2337963"/>
                <a:ext cx="5407513" cy="1423522"/>
              </a:xfrm>
              <a:custGeom>
                <a:avLst/>
                <a:gdLst>
                  <a:gd name="connsiteX0" fmla="*/ 5238741 w 5407513"/>
                  <a:gd name="connsiteY0" fmla="*/ 1241912 h 1423522"/>
                  <a:gd name="connsiteX1" fmla="*/ 5238677 w 5407513"/>
                  <a:gd name="connsiteY1" fmla="*/ 1241912 h 1423522"/>
                  <a:gd name="connsiteX2" fmla="*/ 4938068 w 5407513"/>
                  <a:gd name="connsiteY2" fmla="*/ 721339 h 1423522"/>
                  <a:gd name="connsiteX3" fmla="*/ 4584944 w 5407513"/>
                  <a:gd name="connsiteY3" fmla="*/ 1331701 h 1423522"/>
                  <a:gd name="connsiteX4" fmla="*/ 4579039 w 5407513"/>
                  <a:gd name="connsiteY4" fmla="*/ 1331384 h 1423522"/>
                  <a:gd name="connsiteX5" fmla="*/ 4177909 w 5407513"/>
                  <a:gd name="connsiteY5" fmla="*/ 468355 h 1423522"/>
                  <a:gd name="connsiteX6" fmla="*/ 3702041 w 5407513"/>
                  <a:gd name="connsiteY6" fmla="*/ 1300332 h 1423522"/>
                  <a:gd name="connsiteX7" fmla="*/ 3697532 w 5407513"/>
                  <a:gd name="connsiteY7" fmla="*/ 1300142 h 1423522"/>
                  <a:gd name="connsiteX8" fmla="*/ 3243062 w 5407513"/>
                  <a:gd name="connsiteY8" fmla="*/ 363898 h 1423522"/>
                  <a:gd name="connsiteX9" fmla="*/ 2703757 w 5407513"/>
                  <a:gd name="connsiteY9" fmla="*/ 1423522 h 1423522"/>
                  <a:gd name="connsiteX10" fmla="*/ 2164452 w 5407513"/>
                  <a:gd name="connsiteY10" fmla="*/ 363898 h 1423522"/>
                  <a:gd name="connsiteX11" fmla="*/ 1709982 w 5407513"/>
                  <a:gd name="connsiteY11" fmla="*/ 1300142 h 1423522"/>
                  <a:gd name="connsiteX12" fmla="*/ 1705473 w 5407513"/>
                  <a:gd name="connsiteY12" fmla="*/ 1300332 h 1423522"/>
                  <a:gd name="connsiteX13" fmla="*/ 1229604 w 5407513"/>
                  <a:gd name="connsiteY13" fmla="*/ 468355 h 1423522"/>
                  <a:gd name="connsiteX14" fmla="*/ 828475 w 5407513"/>
                  <a:gd name="connsiteY14" fmla="*/ 1331384 h 1423522"/>
                  <a:gd name="connsiteX15" fmla="*/ 822569 w 5407513"/>
                  <a:gd name="connsiteY15" fmla="*/ 1331701 h 1423522"/>
                  <a:gd name="connsiteX16" fmla="*/ 469446 w 5407513"/>
                  <a:gd name="connsiteY16" fmla="*/ 721339 h 1423522"/>
                  <a:gd name="connsiteX17" fmla="*/ 168837 w 5407513"/>
                  <a:gd name="connsiteY17" fmla="*/ 1241912 h 1423522"/>
                  <a:gd name="connsiteX18" fmla="*/ 168773 w 5407513"/>
                  <a:gd name="connsiteY18" fmla="*/ 1241912 h 1423522"/>
                  <a:gd name="connsiteX19" fmla="*/ 93335 w 5407513"/>
                  <a:gd name="connsiteY19" fmla="*/ 587037 h 1423522"/>
                  <a:gd name="connsiteX20" fmla="*/ 2703757 w 5407513"/>
                  <a:gd name="connsiteY20" fmla="*/ 10647 h 1423522"/>
                  <a:gd name="connsiteX21" fmla="*/ 5314179 w 5407513"/>
                  <a:gd name="connsiteY21" fmla="*/ 587037 h 1423522"/>
                  <a:gd name="connsiteX22" fmla="*/ 5238741 w 5407513"/>
                  <a:gd name="connsiteY22" fmla="*/ 1241912 h 1423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2C88FD4A-F6C9-5545-9392-089BBE0E0B43}"/>
                  </a:ext>
                </a:extLst>
              </p:cNvPr>
              <p:cNvSpPr/>
              <p:nvPr/>
            </p:nvSpPr>
            <p:spPr>
              <a:xfrm>
                <a:off x="4730178" y="2131314"/>
                <a:ext cx="63" cy="63"/>
              </a:xfrm>
              <a:custGeom>
                <a:avLst/>
                <a:gdLst>
                  <a:gd name="connsiteX0" fmla="*/ 63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B8DDA5FB-5D95-5A47-8367-EC5C18285A69}"/>
                  </a:ext>
                </a:extLst>
              </p:cNvPr>
              <p:cNvSpPr/>
              <p:nvPr/>
            </p:nvSpPr>
            <p:spPr>
              <a:xfrm>
                <a:off x="4253237" y="3378462"/>
                <a:ext cx="258064" cy="258048"/>
              </a:xfrm>
              <a:custGeom>
                <a:avLst/>
                <a:gdLst>
                  <a:gd name="connsiteX0" fmla="*/ 240657 w 258064"/>
                  <a:gd name="connsiteY0" fmla="*/ 225861 h 258048"/>
                  <a:gd name="connsiteX1" fmla="*/ 56444 w 258064"/>
                  <a:gd name="connsiteY1" fmla="*/ 257739 h 258048"/>
                  <a:gd name="connsiteX2" fmla="*/ 32187 w 258064"/>
                  <a:gd name="connsiteY2" fmla="*/ 240657 h 258048"/>
                  <a:gd name="connsiteX3" fmla="*/ 310 w 258064"/>
                  <a:gd name="connsiteY3" fmla="*/ 56443 h 258048"/>
                  <a:gd name="connsiteX4" fmla="*/ 17391 w 258064"/>
                  <a:gd name="connsiteY4" fmla="*/ 32186 h 258048"/>
                  <a:gd name="connsiteX5" fmla="*/ 201605 w 258064"/>
                  <a:gd name="connsiteY5" fmla="*/ 310 h 258048"/>
                  <a:gd name="connsiteX6" fmla="*/ 225862 w 258064"/>
                  <a:gd name="connsiteY6" fmla="*/ 17391 h 258048"/>
                  <a:gd name="connsiteX7" fmla="*/ 257739 w 258064"/>
                  <a:gd name="connsiteY7" fmla="*/ 201604 h 258048"/>
                  <a:gd name="connsiteX8" fmla="*/ 240657 w 258064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65F73627-BCB2-8E49-9ABE-4129F21ABA61}"/>
                  </a:ext>
                </a:extLst>
              </p:cNvPr>
              <p:cNvSpPr/>
              <p:nvPr/>
            </p:nvSpPr>
            <p:spPr>
              <a:xfrm rot="-588989">
                <a:off x="4324996" y="3450137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40 w 114939"/>
                  <a:gd name="connsiteY1" fmla="*/ 0 h 114939"/>
                  <a:gd name="connsiteX2" fmla="*/ 114940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310B1EEB-4962-984D-8401-D899F25D7646}"/>
                  </a:ext>
                </a:extLst>
              </p:cNvPr>
              <p:cNvSpPr/>
              <p:nvPr/>
            </p:nvSpPr>
            <p:spPr>
              <a:xfrm>
                <a:off x="5059387" y="3276815"/>
                <a:ext cx="251028" cy="251029"/>
              </a:xfrm>
              <a:custGeom>
                <a:avLst/>
                <a:gdLst>
                  <a:gd name="connsiteX0" fmla="*/ 231687 w 251028"/>
                  <a:gd name="connsiteY0" fmla="*/ 232449 h 251029"/>
                  <a:gd name="connsiteX1" fmla="*/ 41948 w 251028"/>
                  <a:gd name="connsiteY1" fmla="*/ 250927 h 251029"/>
                  <a:gd name="connsiteX2" fmla="*/ 18581 w 251028"/>
                  <a:gd name="connsiteY2" fmla="*/ 231687 h 251029"/>
                  <a:gd name="connsiteX3" fmla="*/ 102 w 251028"/>
                  <a:gd name="connsiteY3" fmla="*/ 41949 h 251029"/>
                  <a:gd name="connsiteX4" fmla="*/ 19343 w 251028"/>
                  <a:gd name="connsiteY4" fmla="*/ 18581 h 251029"/>
                  <a:gd name="connsiteX5" fmla="*/ 209081 w 251028"/>
                  <a:gd name="connsiteY5" fmla="*/ 102 h 251029"/>
                  <a:gd name="connsiteX6" fmla="*/ 232448 w 251028"/>
                  <a:gd name="connsiteY6" fmla="*/ 19343 h 251029"/>
                  <a:gd name="connsiteX7" fmla="*/ 250927 w 251028"/>
                  <a:gd name="connsiteY7" fmla="*/ 209081 h 251029"/>
                  <a:gd name="connsiteX8" fmla="*/ 231687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38908DBB-E805-444F-AF47-7A03EA72380C}"/>
                  </a:ext>
                </a:extLst>
              </p:cNvPr>
              <p:cNvSpPr/>
              <p:nvPr/>
            </p:nvSpPr>
            <p:spPr>
              <a:xfrm rot="-333297">
                <a:off x="5126162" y="334391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1 w 117220"/>
                  <a:gd name="connsiteY1" fmla="*/ 0 h 117220"/>
                  <a:gd name="connsiteX2" fmla="*/ 117221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6B5B3A0B-876F-A448-B5E0-5DAA3BE54218}"/>
                  </a:ext>
                </a:extLst>
              </p:cNvPr>
              <p:cNvSpPr/>
              <p:nvPr/>
            </p:nvSpPr>
            <p:spPr>
              <a:xfrm>
                <a:off x="5992490" y="3212460"/>
                <a:ext cx="259470" cy="259470"/>
              </a:xfrm>
              <a:custGeom>
                <a:avLst/>
                <a:gdLst>
                  <a:gd name="connsiteX0" fmla="*/ 236542 w 259470"/>
                  <a:gd name="connsiteY0" fmla="*/ 255338 h 259470"/>
                  <a:gd name="connsiteX1" fmla="*/ 28008 w 259470"/>
                  <a:gd name="connsiteY1" fmla="*/ 259466 h 259470"/>
                  <a:gd name="connsiteX2" fmla="*/ 4132 w 259470"/>
                  <a:gd name="connsiteY2" fmla="*/ 236542 h 259470"/>
                  <a:gd name="connsiteX3" fmla="*/ 5 w 259470"/>
                  <a:gd name="connsiteY3" fmla="*/ 28008 h 259470"/>
                  <a:gd name="connsiteX4" fmla="*/ 22928 w 259470"/>
                  <a:gd name="connsiteY4" fmla="*/ 4132 h 259470"/>
                  <a:gd name="connsiteX5" fmla="*/ 231462 w 259470"/>
                  <a:gd name="connsiteY5" fmla="*/ 5 h 259470"/>
                  <a:gd name="connsiteX6" fmla="*/ 255338 w 259470"/>
                  <a:gd name="connsiteY6" fmla="*/ 22928 h 259470"/>
                  <a:gd name="connsiteX7" fmla="*/ 259466 w 259470"/>
                  <a:gd name="connsiteY7" fmla="*/ 231462 h 259470"/>
                  <a:gd name="connsiteX8" fmla="*/ 236542 w 259470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266FE67A-D4F7-0E4A-987F-6F831C891DA3}"/>
                  </a:ext>
                </a:extLst>
              </p:cNvPr>
              <p:cNvSpPr/>
              <p:nvPr/>
            </p:nvSpPr>
            <p:spPr>
              <a:xfrm rot="-68416">
                <a:off x="6058004" y="3278195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4532245F-1D10-CE4A-AE3B-073A5892E157}"/>
                  </a:ext>
                </a:extLst>
              </p:cNvPr>
              <p:cNvSpPr/>
              <p:nvPr/>
            </p:nvSpPr>
            <p:spPr>
              <a:xfrm>
                <a:off x="8715065" y="3378462"/>
                <a:ext cx="258048" cy="258048"/>
              </a:xfrm>
              <a:custGeom>
                <a:avLst/>
                <a:gdLst>
                  <a:gd name="connsiteX0" fmla="*/ 17391 w 258048"/>
                  <a:gd name="connsiteY0" fmla="*/ 225861 h 258048"/>
                  <a:gd name="connsiteX1" fmla="*/ 201604 w 258048"/>
                  <a:gd name="connsiteY1" fmla="*/ 257739 h 258048"/>
                  <a:gd name="connsiteX2" fmla="*/ 225862 w 258048"/>
                  <a:gd name="connsiteY2" fmla="*/ 240657 h 258048"/>
                  <a:gd name="connsiteX3" fmla="*/ 257739 w 258048"/>
                  <a:gd name="connsiteY3" fmla="*/ 56443 h 258048"/>
                  <a:gd name="connsiteX4" fmla="*/ 240657 w 258048"/>
                  <a:gd name="connsiteY4" fmla="*/ 32186 h 258048"/>
                  <a:gd name="connsiteX5" fmla="*/ 56444 w 258048"/>
                  <a:gd name="connsiteY5" fmla="*/ 310 h 258048"/>
                  <a:gd name="connsiteX6" fmla="*/ 32187 w 258048"/>
                  <a:gd name="connsiteY6" fmla="*/ 17391 h 258048"/>
                  <a:gd name="connsiteX7" fmla="*/ 310 w 258048"/>
                  <a:gd name="connsiteY7" fmla="*/ 201604 h 258048"/>
                  <a:gd name="connsiteX8" fmla="*/ 17391 w 258048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BB86BA39-69DF-FC4A-B131-3F9D16059DB2}"/>
                  </a:ext>
                </a:extLst>
              </p:cNvPr>
              <p:cNvSpPr/>
              <p:nvPr/>
            </p:nvSpPr>
            <p:spPr>
              <a:xfrm rot="-4811011">
                <a:off x="8786842" y="3449683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39 w 114939"/>
                  <a:gd name="connsiteY1" fmla="*/ 0 h 114939"/>
                  <a:gd name="connsiteX2" fmla="*/ 114939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3BB4749C-CC7F-1942-89D8-002F5681AA2B}"/>
                  </a:ext>
                </a:extLst>
              </p:cNvPr>
              <p:cNvSpPr/>
              <p:nvPr/>
            </p:nvSpPr>
            <p:spPr>
              <a:xfrm>
                <a:off x="7915998" y="3276815"/>
                <a:ext cx="251028" cy="251029"/>
              </a:xfrm>
              <a:custGeom>
                <a:avLst/>
                <a:gdLst>
                  <a:gd name="connsiteX0" fmla="*/ 19342 w 251028"/>
                  <a:gd name="connsiteY0" fmla="*/ 232449 h 251029"/>
                  <a:gd name="connsiteX1" fmla="*/ 209080 w 251028"/>
                  <a:gd name="connsiteY1" fmla="*/ 250927 h 251029"/>
                  <a:gd name="connsiteX2" fmla="*/ 232448 w 251028"/>
                  <a:gd name="connsiteY2" fmla="*/ 231687 h 251029"/>
                  <a:gd name="connsiteX3" fmla="*/ 250927 w 251028"/>
                  <a:gd name="connsiteY3" fmla="*/ 41949 h 251029"/>
                  <a:gd name="connsiteX4" fmla="*/ 231686 w 251028"/>
                  <a:gd name="connsiteY4" fmla="*/ 18581 h 251029"/>
                  <a:gd name="connsiteX5" fmla="*/ 41948 w 251028"/>
                  <a:gd name="connsiteY5" fmla="*/ 102 h 251029"/>
                  <a:gd name="connsiteX6" fmla="*/ 18580 w 251028"/>
                  <a:gd name="connsiteY6" fmla="*/ 19343 h 251029"/>
                  <a:gd name="connsiteX7" fmla="*/ 102 w 251028"/>
                  <a:gd name="connsiteY7" fmla="*/ 209081 h 251029"/>
                  <a:gd name="connsiteX8" fmla="*/ 19342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35449EB1-BE37-964C-A4F1-408385C57F99}"/>
                  </a:ext>
                </a:extLst>
              </p:cNvPr>
              <p:cNvSpPr/>
              <p:nvPr/>
            </p:nvSpPr>
            <p:spPr>
              <a:xfrm rot="-5066703">
                <a:off x="7982589" y="334360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0 w 117220"/>
                  <a:gd name="connsiteY1" fmla="*/ 0 h 117220"/>
                  <a:gd name="connsiteX2" fmla="*/ 117220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3742371E-3A65-3A41-828B-F62220D5FBBA}"/>
                  </a:ext>
                </a:extLst>
              </p:cNvPr>
              <p:cNvSpPr/>
              <p:nvPr/>
            </p:nvSpPr>
            <p:spPr>
              <a:xfrm>
                <a:off x="6974451" y="3212460"/>
                <a:ext cx="259472" cy="259470"/>
              </a:xfrm>
              <a:custGeom>
                <a:avLst/>
                <a:gdLst>
                  <a:gd name="connsiteX0" fmla="*/ 22931 w 259472"/>
                  <a:gd name="connsiteY0" fmla="*/ 255338 h 259470"/>
                  <a:gd name="connsiteX1" fmla="*/ 231465 w 259472"/>
                  <a:gd name="connsiteY1" fmla="*/ 259466 h 259470"/>
                  <a:gd name="connsiteX2" fmla="*/ 255341 w 259472"/>
                  <a:gd name="connsiteY2" fmla="*/ 236542 h 259470"/>
                  <a:gd name="connsiteX3" fmla="*/ 259468 w 259472"/>
                  <a:gd name="connsiteY3" fmla="*/ 28008 h 259470"/>
                  <a:gd name="connsiteX4" fmla="*/ 236545 w 259472"/>
                  <a:gd name="connsiteY4" fmla="*/ 4132 h 259470"/>
                  <a:gd name="connsiteX5" fmla="*/ 28011 w 259472"/>
                  <a:gd name="connsiteY5" fmla="*/ 5 h 259470"/>
                  <a:gd name="connsiteX6" fmla="*/ 4135 w 259472"/>
                  <a:gd name="connsiteY6" fmla="*/ 22928 h 259470"/>
                  <a:gd name="connsiteX7" fmla="*/ 7 w 259472"/>
                  <a:gd name="connsiteY7" fmla="*/ 231462 h 259470"/>
                  <a:gd name="connsiteX8" fmla="*/ 22931 w 259472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40ED6A24-541D-EF45-ACAB-A3C1324994E3}"/>
                  </a:ext>
                </a:extLst>
              </p:cNvPr>
              <p:cNvSpPr/>
              <p:nvPr/>
            </p:nvSpPr>
            <p:spPr>
              <a:xfrm rot="-5331584">
                <a:off x="7039879" y="3278031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17BC2E7D-E655-9D44-9316-82A076B2CD4B}"/>
                  </a:ext>
                </a:extLst>
              </p:cNvPr>
              <p:cNvSpPr/>
              <p:nvPr/>
            </p:nvSpPr>
            <p:spPr>
              <a:xfrm>
                <a:off x="4074124" y="3304032"/>
                <a:ext cx="656080" cy="579183"/>
              </a:xfrm>
              <a:custGeom>
                <a:avLst/>
                <a:gdLst>
                  <a:gd name="connsiteX0" fmla="*/ 655546 w 656080"/>
                  <a:gd name="connsiteY0" fmla="*/ 484124 h 579183"/>
                  <a:gd name="connsiteX1" fmla="*/ 328013 w 656080"/>
                  <a:gd name="connsiteY1" fmla="*/ 579184 h 579183"/>
                  <a:gd name="connsiteX2" fmla="*/ 244637 w 656080"/>
                  <a:gd name="connsiteY2" fmla="*/ 570421 h 579183"/>
                  <a:gd name="connsiteX3" fmla="*/ 10005 w 656080"/>
                  <a:gd name="connsiteY3" fmla="*/ 484124 h 579183"/>
                  <a:gd name="connsiteX4" fmla="*/ 162 w 656080"/>
                  <a:gd name="connsiteY4" fmla="*/ 275844 h 579183"/>
                  <a:gd name="connsiteX5" fmla="*/ 416 w 656080"/>
                  <a:gd name="connsiteY5" fmla="*/ 262446 h 579183"/>
                  <a:gd name="connsiteX6" fmla="*/ 46771 w 656080"/>
                  <a:gd name="connsiteY6" fmla="*/ 403289 h 579183"/>
                  <a:gd name="connsiteX7" fmla="*/ 249971 w 656080"/>
                  <a:gd name="connsiteY7" fmla="*/ 541401 h 579183"/>
                  <a:gd name="connsiteX8" fmla="*/ 312201 w 656080"/>
                  <a:gd name="connsiteY8" fmla="*/ 545655 h 579183"/>
                  <a:gd name="connsiteX9" fmla="*/ 563534 w 656080"/>
                  <a:gd name="connsiteY9" fmla="*/ 379603 h 579183"/>
                  <a:gd name="connsiteX10" fmla="*/ 585886 w 656080"/>
                  <a:gd name="connsiteY10" fmla="*/ 0 h 579183"/>
                  <a:gd name="connsiteX11" fmla="*/ 653895 w 656080"/>
                  <a:gd name="connsiteY11" fmla="*/ 365633 h 579183"/>
                  <a:gd name="connsiteX12" fmla="*/ 655546 w 656080"/>
                  <a:gd name="connsiteY12" fmla="*/ 484124 h 579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D67992E3-BD77-D345-A10A-9D79464043AE}"/>
                  </a:ext>
                </a:extLst>
              </p:cNvPr>
              <p:cNvSpPr/>
              <p:nvPr/>
            </p:nvSpPr>
            <p:spPr>
              <a:xfrm>
                <a:off x="4730235" y="3517836"/>
                <a:ext cx="883104" cy="397319"/>
              </a:xfrm>
              <a:custGeom>
                <a:avLst/>
                <a:gdLst>
                  <a:gd name="connsiteX0" fmla="*/ 882403 w 883104"/>
                  <a:gd name="connsiteY0" fmla="*/ 269367 h 397319"/>
                  <a:gd name="connsiteX1" fmla="*/ 441523 w 883104"/>
                  <a:gd name="connsiteY1" fmla="*/ 397320 h 397319"/>
                  <a:gd name="connsiteX2" fmla="*/ 13532 w 883104"/>
                  <a:gd name="connsiteY2" fmla="*/ 269367 h 397319"/>
                  <a:gd name="connsiteX3" fmla="*/ 3690 w 883104"/>
                  <a:gd name="connsiteY3" fmla="*/ 151511 h 397319"/>
                  <a:gd name="connsiteX4" fmla="*/ 7 w 883104"/>
                  <a:gd name="connsiteY4" fmla="*/ 14160 h 397319"/>
                  <a:gd name="connsiteX5" fmla="*/ 312681 w 883104"/>
                  <a:gd name="connsiteY5" fmla="*/ 317691 h 397319"/>
                  <a:gd name="connsiteX6" fmla="*/ 801441 w 883104"/>
                  <a:gd name="connsiteY6" fmla="*/ 157734 h 397319"/>
                  <a:gd name="connsiteX7" fmla="*/ 871862 w 883104"/>
                  <a:gd name="connsiteY7" fmla="*/ 0 h 397319"/>
                  <a:gd name="connsiteX8" fmla="*/ 880688 w 883104"/>
                  <a:gd name="connsiteY8" fmla="*/ 120460 h 397319"/>
                  <a:gd name="connsiteX9" fmla="*/ 882403 w 883104"/>
                  <a:gd name="connsiteY9" fmla="*/ 269367 h 39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B15912A4-08ED-2246-8345-F280205C5524}"/>
                  </a:ext>
                </a:extLst>
              </p:cNvPr>
              <p:cNvSpPr/>
              <p:nvPr/>
            </p:nvSpPr>
            <p:spPr>
              <a:xfrm>
                <a:off x="5613314" y="3322002"/>
                <a:ext cx="995891" cy="638111"/>
              </a:xfrm>
              <a:custGeom>
                <a:avLst/>
                <a:gdLst>
                  <a:gd name="connsiteX0" fmla="*/ 995892 w 995891"/>
                  <a:gd name="connsiteY0" fmla="*/ 439483 h 638111"/>
                  <a:gd name="connsiteX1" fmla="*/ 995066 w 995891"/>
                  <a:gd name="connsiteY1" fmla="*/ 492951 h 638111"/>
                  <a:gd name="connsiteX2" fmla="*/ 603399 w 995891"/>
                  <a:gd name="connsiteY2" fmla="*/ 628713 h 638111"/>
                  <a:gd name="connsiteX3" fmla="*/ 497925 w 995891"/>
                  <a:gd name="connsiteY3" fmla="*/ 638111 h 638111"/>
                  <a:gd name="connsiteX4" fmla="*/ 15262 w 995891"/>
                  <a:gd name="connsiteY4" fmla="*/ 492951 h 638111"/>
                  <a:gd name="connsiteX5" fmla="*/ 2117 w 995891"/>
                  <a:gd name="connsiteY5" fmla="*/ 316103 h 638111"/>
                  <a:gd name="connsiteX6" fmla="*/ 1292 w 995891"/>
                  <a:gd name="connsiteY6" fmla="*/ 129794 h 638111"/>
                  <a:gd name="connsiteX7" fmla="*/ 99780 w 995891"/>
                  <a:gd name="connsiteY7" fmla="*/ 367284 h 638111"/>
                  <a:gd name="connsiteX8" fmla="*/ 391689 w 995891"/>
                  <a:gd name="connsiteY8" fmla="*/ 584263 h 638111"/>
                  <a:gd name="connsiteX9" fmla="*/ 598573 w 995891"/>
                  <a:gd name="connsiteY9" fmla="*/ 598233 h 638111"/>
                  <a:gd name="connsiteX10" fmla="*/ 747734 w 995891"/>
                  <a:gd name="connsiteY10" fmla="*/ 541401 h 638111"/>
                  <a:gd name="connsiteX11" fmla="*/ 894927 w 995891"/>
                  <a:gd name="connsiteY11" fmla="*/ 359473 h 638111"/>
                  <a:gd name="connsiteX12" fmla="*/ 931122 w 995891"/>
                  <a:gd name="connsiteY12" fmla="*/ 189801 h 638111"/>
                  <a:gd name="connsiteX13" fmla="*/ 956586 w 995891"/>
                  <a:gd name="connsiteY13" fmla="*/ 0 h 638111"/>
                  <a:gd name="connsiteX14" fmla="*/ 995892 w 995891"/>
                  <a:gd name="connsiteY14" fmla="*/ 439483 h 63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BA20B123-8BB7-7949-AD31-B769555DD131}"/>
                  </a:ext>
                </a:extLst>
              </p:cNvPr>
              <p:cNvSpPr/>
              <p:nvPr/>
            </p:nvSpPr>
            <p:spPr>
              <a:xfrm>
                <a:off x="6609206" y="3352228"/>
                <a:ext cx="995894" cy="607885"/>
              </a:xfrm>
              <a:custGeom>
                <a:avLst/>
                <a:gdLst>
                  <a:gd name="connsiteX0" fmla="*/ 993775 w 995894"/>
                  <a:gd name="connsiteY0" fmla="*/ 285877 h 607885"/>
                  <a:gd name="connsiteX1" fmla="*/ 980631 w 995894"/>
                  <a:gd name="connsiteY1" fmla="*/ 462725 h 607885"/>
                  <a:gd name="connsiteX2" fmla="*/ 497967 w 995894"/>
                  <a:gd name="connsiteY2" fmla="*/ 607886 h 607885"/>
                  <a:gd name="connsiteX3" fmla="*/ 826 w 995894"/>
                  <a:gd name="connsiteY3" fmla="*/ 462725 h 607885"/>
                  <a:gd name="connsiteX4" fmla="*/ 0 w 995894"/>
                  <a:gd name="connsiteY4" fmla="*/ 409258 h 607885"/>
                  <a:gd name="connsiteX5" fmla="*/ 33846 w 995894"/>
                  <a:gd name="connsiteY5" fmla="*/ 0 h 607885"/>
                  <a:gd name="connsiteX6" fmla="*/ 93917 w 995894"/>
                  <a:gd name="connsiteY6" fmla="*/ 256413 h 607885"/>
                  <a:gd name="connsiteX7" fmla="*/ 167005 w 995894"/>
                  <a:gd name="connsiteY7" fmla="*/ 438404 h 607885"/>
                  <a:gd name="connsiteX8" fmla="*/ 336868 w 995894"/>
                  <a:gd name="connsiteY8" fmla="*/ 531686 h 607885"/>
                  <a:gd name="connsiteX9" fmla="*/ 533972 w 995894"/>
                  <a:gd name="connsiteY9" fmla="*/ 536321 h 607885"/>
                  <a:gd name="connsiteX10" fmla="*/ 724536 w 995894"/>
                  <a:gd name="connsiteY10" fmla="*/ 505524 h 607885"/>
                  <a:gd name="connsiteX11" fmla="*/ 882333 w 995894"/>
                  <a:gd name="connsiteY11" fmla="*/ 399034 h 607885"/>
                  <a:gd name="connsiteX12" fmla="*/ 947357 w 995894"/>
                  <a:gd name="connsiteY12" fmla="*/ 237490 h 607885"/>
                  <a:gd name="connsiteX13" fmla="*/ 993204 w 995894"/>
                  <a:gd name="connsiteY13" fmla="*/ 64707 h 607885"/>
                  <a:gd name="connsiteX14" fmla="*/ 993775 w 995894"/>
                  <a:gd name="connsiteY14" fmla="*/ 285877 h 607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5FD2C4AE-34EF-EF46-8B7E-3BB5B4D282C0}"/>
                  </a:ext>
                </a:extLst>
              </p:cNvPr>
              <p:cNvSpPr/>
              <p:nvPr/>
            </p:nvSpPr>
            <p:spPr>
              <a:xfrm>
                <a:off x="7605075" y="3486340"/>
                <a:ext cx="883093" cy="428815"/>
              </a:xfrm>
              <a:custGeom>
                <a:avLst/>
                <a:gdLst>
                  <a:gd name="connsiteX0" fmla="*/ 879414 w 883093"/>
                  <a:gd name="connsiteY0" fmla="*/ 183007 h 428815"/>
                  <a:gd name="connsiteX1" fmla="*/ 869571 w 883093"/>
                  <a:gd name="connsiteY1" fmla="*/ 300863 h 428815"/>
                  <a:gd name="connsiteX2" fmla="*/ 514035 w 883093"/>
                  <a:gd name="connsiteY2" fmla="*/ 423608 h 428815"/>
                  <a:gd name="connsiteX3" fmla="*/ 441581 w 883093"/>
                  <a:gd name="connsiteY3" fmla="*/ 428815 h 428815"/>
                  <a:gd name="connsiteX4" fmla="*/ 701 w 883093"/>
                  <a:gd name="connsiteY4" fmla="*/ 300863 h 428815"/>
                  <a:gd name="connsiteX5" fmla="*/ 2416 w 883093"/>
                  <a:gd name="connsiteY5" fmla="*/ 151955 h 428815"/>
                  <a:gd name="connsiteX6" fmla="*/ 14671 w 883093"/>
                  <a:gd name="connsiteY6" fmla="*/ 0 h 428815"/>
                  <a:gd name="connsiteX7" fmla="*/ 49215 w 883093"/>
                  <a:gd name="connsiteY7" fmla="*/ 108712 h 428815"/>
                  <a:gd name="connsiteX8" fmla="*/ 215458 w 883093"/>
                  <a:gd name="connsiteY8" fmla="*/ 298513 h 428815"/>
                  <a:gd name="connsiteX9" fmla="*/ 417642 w 883093"/>
                  <a:gd name="connsiteY9" fmla="*/ 387350 h 428815"/>
                  <a:gd name="connsiteX10" fmla="*/ 509145 w 883093"/>
                  <a:gd name="connsiteY10" fmla="*/ 387223 h 428815"/>
                  <a:gd name="connsiteX11" fmla="*/ 783211 w 883093"/>
                  <a:gd name="connsiteY11" fmla="*/ 216725 h 428815"/>
                  <a:gd name="connsiteX12" fmla="*/ 882716 w 883093"/>
                  <a:gd name="connsiteY12" fmla="*/ 11239 h 428815"/>
                  <a:gd name="connsiteX13" fmla="*/ 879414 w 883093"/>
                  <a:gd name="connsiteY13" fmla="*/ 183007 h 428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4463BEB5-B8C6-D946-BA00-8AABF82F2FAB}"/>
                  </a:ext>
                </a:extLst>
              </p:cNvPr>
              <p:cNvSpPr/>
              <p:nvPr/>
            </p:nvSpPr>
            <p:spPr>
              <a:xfrm>
                <a:off x="8488209" y="3587432"/>
                <a:ext cx="655727" cy="295783"/>
              </a:xfrm>
              <a:custGeom>
                <a:avLst/>
                <a:gdLst>
                  <a:gd name="connsiteX0" fmla="*/ 655727 w 655727"/>
                  <a:gd name="connsiteY0" fmla="*/ 51562 h 295783"/>
                  <a:gd name="connsiteX1" fmla="*/ 646075 w 655727"/>
                  <a:gd name="connsiteY1" fmla="*/ 200723 h 295783"/>
                  <a:gd name="connsiteX2" fmla="*/ 328067 w 655727"/>
                  <a:gd name="connsiteY2" fmla="*/ 295783 h 295783"/>
                  <a:gd name="connsiteX3" fmla="*/ 265266 w 655727"/>
                  <a:gd name="connsiteY3" fmla="*/ 290703 h 295783"/>
                  <a:gd name="connsiteX4" fmla="*/ 535 w 655727"/>
                  <a:gd name="connsiteY4" fmla="*/ 200723 h 295783"/>
                  <a:gd name="connsiteX5" fmla="*/ 2185 w 655727"/>
                  <a:gd name="connsiteY5" fmla="*/ 82233 h 295783"/>
                  <a:gd name="connsiteX6" fmla="*/ 8409 w 655727"/>
                  <a:gd name="connsiteY6" fmla="*/ 0 h 295783"/>
                  <a:gd name="connsiteX7" fmla="*/ 125884 w 655727"/>
                  <a:gd name="connsiteY7" fmla="*/ 210376 h 295783"/>
                  <a:gd name="connsiteX8" fmla="*/ 267933 w 655727"/>
                  <a:gd name="connsiteY8" fmla="*/ 272097 h 295783"/>
                  <a:gd name="connsiteX9" fmla="*/ 395504 w 655727"/>
                  <a:gd name="connsiteY9" fmla="*/ 266954 h 295783"/>
                  <a:gd name="connsiteX10" fmla="*/ 583782 w 655727"/>
                  <a:gd name="connsiteY10" fmla="*/ 147891 h 295783"/>
                  <a:gd name="connsiteX11" fmla="*/ 655727 w 655727"/>
                  <a:gd name="connsiteY11" fmla="*/ 51562 h 295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F51D13A6-6A99-5A42-B4C4-B27CE62AFF49}"/>
                  </a:ext>
                </a:extLst>
              </p:cNvPr>
              <p:cNvSpPr/>
              <p:nvPr/>
            </p:nvSpPr>
            <p:spPr>
              <a:xfrm>
                <a:off x="4067805" y="3325137"/>
                <a:ext cx="5082967" cy="233911"/>
              </a:xfrm>
              <a:custGeom>
                <a:avLst/>
                <a:gdLst>
                  <a:gd name="connsiteX0" fmla="*/ 5076576 w 5082967"/>
                  <a:gd name="connsiteY0" fmla="*/ 233910 h 233911"/>
                  <a:gd name="connsiteX1" fmla="*/ 5075432 w 5082967"/>
                  <a:gd name="connsiteY1" fmla="*/ 233783 h 233911"/>
                  <a:gd name="connsiteX2" fmla="*/ 1537276 w 5082967"/>
                  <a:gd name="connsiteY2" fmla="*/ 47157 h 233911"/>
                  <a:gd name="connsiteX3" fmla="*/ 7624 w 5082967"/>
                  <a:gd name="connsiteY3" fmla="*/ 233783 h 233911"/>
                  <a:gd name="connsiteX4" fmla="*/ 131 w 5082967"/>
                  <a:gd name="connsiteY4" fmla="*/ 228894 h 233911"/>
                  <a:gd name="connsiteX5" fmla="*/ 5021 w 5082967"/>
                  <a:gd name="connsiteY5" fmla="*/ 221401 h 233911"/>
                  <a:gd name="connsiteX6" fmla="*/ 1536196 w 5082967"/>
                  <a:gd name="connsiteY6" fmla="*/ 34584 h 233911"/>
                  <a:gd name="connsiteX7" fmla="*/ 3154176 w 5082967"/>
                  <a:gd name="connsiteY7" fmla="*/ 11216 h 233911"/>
                  <a:gd name="connsiteX8" fmla="*/ 5077782 w 5082967"/>
                  <a:gd name="connsiteY8" fmla="*/ 221401 h 233911"/>
                  <a:gd name="connsiteX9" fmla="*/ 5082862 w 5082967"/>
                  <a:gd name="connsiteY9" fmla="*/ 228830 h 233911"/>
                  <a:gd name="connsiteX10" fmla="*/ 5076576 w 5082967"/>
                  <a:gd name="connsiteY10" fmla="*/ 233910 h 23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9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D9F98DC4-52C4-4B40-95F8-A3CF6B95A941}"/>
                  </a:ext>
                </a:extLst>
              </p:cNvPr>
              <p:cNvSpPr/>
              <p:nvPr/>
            </p:nvSpPr>
            <p:spPr>
              <a:xfrm>
                <a:off x="8488209" y="4166425"/>
                <a:ext cx="656080" cy="624710"/>
              </a:xfrm>
              <a:custGeom>
                <a:avLst/>
                <a:gdLst>
                  <a:gd name="connsiteX0" fmla="*/ 655918 w 656080"/>
                  <a:gd name="connsiteY0" fmla="*/ 229934 h 624710"/>
                  <a:gd name="connsiteX1" fmla="*/ 655664 w 656080"/>
                  <a:gd name="connsiteY1" fmla="*/ 240093 h 624710"/>
                  <a:gd name="connsiteX2" fmla="*/ 648361 w 656080"/>
                  <a:gd name="connsiteY2" fmla="*/ 328740 h 624710"/>
                  <a:gd name="connsiteX3" fmla="*/ 355309 w 656080"/>
                  <a:gd name="connsiteY3" fmla="*/ 624650 h 624710"/>
                  <a:gd name="connsiteX4" fmla="*/ 70194 w 656080"/>
                  <a:gd name="connsiteY4" fmla="*/ 439103 h 624710"/>
                  <a:gd name="connsiteX5" fmla="*/ 43651 w 656080"/>
                  <a:gd name="connsiteY5" fmla="*/ 376301 h 624710"/>
                  <a:gd name="connsiteX6" fmla="*/ 2185 w 656080"/>
                  <a:gd name="connsiteY6" fmla="*/ 161861 h 624710"/>
                  <a:gd name="connsiteX7" fmla="*/ 535 w 656080"/>
                  <a:gd name="connsiteY7" fmla="*/ 72072 h 624710"/>
                  <a:gd name="connsiteX8" fmla="*/ 328067 w 656080"/>
                  <a:gd name="connsiteY8" fmla="*/ 0 h 624710"/>
                  <a:gd name="connsiteX9" fmla="*/ 411443 w 656080"/>
                  <a:gd name="connsiteY9" fmla="*/ 6604 h 624710"/>
                  <a:gd name="connsiteX10" fmla="*/ 646075 w 656080"/>
                  <a:gd name="connsiteY10" fmla="*/ 72072 h 624710"/>
                  <a:gd name="connsiteX11" fmla="*/ 655918 w 656080"/>
                  <a:gd name="connsiteY11" fmla="*/ 229934 h 62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E276637A-32D2-0642-A73D-EAFE97894B4D}"/>
                  </a:ext>
                </a:extLst>
              </p:cNvPr>
              <p:cNvSpPr/>
              <p:nvPr/>
            </p:nvSpPr>
            <p:spPr>
              <a:xfrm>
                <a:off x="4074107" y="4166425"/>
                <a:ext cx="656097" cy="624711"/>
              </a:xfrm>
              <a:custGeom>
                <a:avLst/>
                <a:gdLst>
                  <a:gd name="connsiteX0" fmla="*/ 653912 w 656097"/>
                  <a:gd name="connsiteY0" fmla="*/ 161861 h 624711"/>
                  <a:gd name="connsiteX1" fmla="*/ 647690 w 656097"/>
                  <a:gd name="connsiteY1" fmla="*/ 224218 h 624711"/>
                  <a:gd name="connsiteX2" fmla="*/ 647690 w 656097"/>
                  <a:gd name="connsiteY2" fmla="*/ 224282 h 624711"/>
                  <a:gd name="connsiteX3" fmla="*/ 600382 w 656097"/>
                  <a:gd name="connsiteY3" fmla="*/ 407607 h 624711"/>
                  <a:gd name="connsiteX4" fmla="*/ 300789 w 656097"/>
                  <a:gd name="connsiteY4" fmla="*/ 624650 h 624711"/>
                  <a:gd name="connsiteX5" fmla="*/ 9832 w 656097"/>
                  <a:gd name="connsiteY5" fmla="*/ 342519 h 624711"/>
                  <a:gd name="connsiteX6" fmla="*/ 180 w 656097"/>
                  <a:gd name="connsiteY6" fmla="*/ 229934 h 624711"/>
                  <a:gd name="connsiteX7" fmla="*/ 371 w 656097"/>
                  <a:gd name="connsiteY7" fmla="*/ 185166 h 624711"/>
                  <a:gd name="connsiteX8" fmla="*/ 10022 w 656097"/>
                  <a:gd name="connsiteY8" fmla="*/ 72072 h 624711"/>
                  <a:gd name="connsiteX9" fmla="*/ 328030 w 656097"/>
                  <a:gd name="connsiteY9" fmla="*/ 0 h 624711"/>
                  <a:gd name="connsiteX10" fmla="*/ 390832 w 656097"/>
                  <a:gd name="connsiteY10" fmla="*/ 3810 h 624711"/>
                  <a:gd name="connsiteX11" fmla="*/ 655564 w 656097"/>
                  <a:gd name="connsiteY11" fmla="*/ 72072 h 624711"/>
                  <a:gd name="connsiteX12" fmla="*/ 653912 w 656097"/>
                  <a:gd name="connsiteY12" fmla="*/ 161861 h 62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A3E775E7-728D-DE4A-8CCD-8BB9046BBCC1}"/>
                  </a:ext>
                </a:extLst>
              </p:cNvPr>
              <p:cNvSpPr/>
              <p:nvPr/>
            </p:nvSpPr>
            <p:spPr>
              <a:xfrm>
                <a:off x="7605075" y="4142168"/>
                <a:ext cx="883103" cy="840761"/>
              </a:xfrm>
              <a:custGeom>
                <a:avLst/>
                <a:gdLst>
                  <a:gd name="connsiteX0" fmla="*/ 883097 w 883103"/>
                  <a:gd name="connsiteY0" fmla="*/ 290513 h 840761"/>
                  <a:gd name="connsiteX1" fmla="*/ 880494 w 883103"/>
                  <a:gd name="connsiteY1" fmla="*/ 366522 h 840761"/>
                  <a:gd name="connsiteX2" fmla="*/ 478284 w 883103"/>
                  <a:gd name="connsiteY2" fmla="*/ 840677 h 840761"/>
                  <a:gd name="connsiteX3" fmla="*/ 45151 w 883103"/>
                  <a:gd name="connsiteY3" fmla="*/ 464376 h 840761"/>
                  <a:gd name="connsiteX4" fmla="*/ 11242 w 883103"/>
                  <a:gd name="connsiteY4" fmla="*/ 301244 h 840761"/>
                  <a:gd name="connsiteX5" fmla="*/ 2416 w 883103"/>
                  <a:gd name="connsiteY5" fmla="*/ 209931 h 840761"/>
                  <a:gd name="connsiteX6" fmla="*/ 701 w 883103"/>
                  <a:gd name="connsiteY6" fmla="*/ 97028 h 840761"/>
                  <a:gd name="connsiteX7" fmla="*/ 441581 w 883103"/>
                  <a:gd name="connsiteY7" fmla="*/ 0 h 840761"/>
                  <a:gd name="connsiteX8" fmla="*/ 869571 w 883103"/>
                  <a:gd name="connsiteY8" fmla="*/ 97028 h 840761"/>
                  <a:gd name="connsiteX9" fmla="*/ 879414 w 883103"/>
                  <a:gd name="connsiteY9" fmla="*/ 186372 h 840761"/>
                  <a:gd name="connsiteX10" fmla="*/ 883097 w 883103"/>
                  <a:gd name="connsiteY10" fmla="*/ 290513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C5715D6E-F618-F846-99F6-A1F84578EB77}"/>
                  </a:ext>
                </a:extLst>
              </p:cNvPr>
              <p:cNvSpPr/>
              <p:nvPr/>
            </p:nvSpPr>
            <p:spPr>
              <a:xfrm>
                <a:off x="4730245" y="4142168"/>
                <a:ext cx="883089" cy="840761"/>
              </a:xfrm>
              <a:custGeom>
                <a:avLst/>
                <a:gdLst>
                  <a:gd name="connsiteX0" fmla="*/ 881123 w 883089"/>
                  <a:gd name="connsiteY0" fmla="*/ 202374 h 840761"/>
                  <a:gd name="connsiteX1" fmla="*/ 880678 w 883089"/>
                  <a:gd name="connsiteY1" fmla="*/ 209931 h 840761"/>
                  <a:gd name="connsiteX2" fmla="*/ 868423 w 883089"/>
                  <a:gd name="connsiteY2" fmla="*/ 325120 h 840761"/>
                  <a:gd name="connsiteX3" fmla="*/ 830196 w 883089"/>
                  <a:gd name="connsiteY3" fmla="*/ 489141 h 840761"/>
                  <a:gd name="connsiteX4" fmla="*/ 404809 w 883089"/>
                  <a:gd name="connsiteY4" fmla="*/ 840677 h 840761"/>
                  <a:gd name="connsiteX5" fmla="*/ 10157 w 883089"/>
                  <a:gd name="connsiteY5" fmla="*/ 440817 h 840761"/>
                  <a:gd name="connsiteX6" fmla="*/ 378 w 883089"/>
                  <a:gd name="connsiteY6" fmla="*/ 316611 h 840761"/>
                  <a:gd name="connsiteX7" fmla="*/ 3680 w 883089"/>
                  <a:gd name="connsiteY7" fmla="*/ 186372 h 840761"/>
                  <a:gd name="connsiteX8" fmla="*/ 13522 w 883089"/>
                  <a:gd name="connsiteY8" fmla="*/ 97028 h 840761"/>
                  <a:gd name="connsiteX9" fmla="*/ 369059 w 883089"/>
                  <a:gd name="connsiteY9" fmla="*/ 3937 h 840761"/>
                  <a:gd name="connsiteX10" fmla="*/ 441512 w 883089"/>
                  <a:gd name="connsiteY10" fmla="*/ 0 h 840761"/>
                  <a:gd name="connsiteX11" fmla="*/ 882393 w 883089"/>
                  <a:gd name="connsiteY11" fmla="*/ 97028 h 840761"/>
                  <a:gd name="connsiteX12" fmla="*/ 881123 w 883089"/>
                  <a:gd name="connsiteY12" fmla="*/ 202374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949020E4-142E-CA4A-A565-0BC705E0ED3D}"/>
                  </a:ext>
                </a:extLst>
              </p:cNvPr>
              <p:cNvSpPr/>
              <p:nvPr/>
            </p:nvSpPr>
            <p:spPr>
              <a:xfrm>
                <a:off x="6609206" y="4108132"/>
                <a:ext cx="995892" cy="953992"/>
              </a:xfrm>
              <a:custGeom>
                <a:avLst/>
                <a:gdLst>
                  <a:gd name="connsiteX0" fmla="*/ 994601 w 995892"/>
                  <a:gd name="connsiteY0" fmla="*/ 385382 h 953992"/>
                  <a:gd name="connsiteX1" fmla="*/ 994601 w 995892"/>
                  <a:gd name="connsiteY1" fmla="*/ 385508 h 953992"/>
                  <a:gd name="connsiteX2" fmla="*/ 986092 w 995892"/>
                  <a:gd name="connsiteY2" fmla="*/ 486982 h 953992"/>
                  <a:gd name="connsiteX3" fmla="*/ 539306 w 995892"/>
                  <a:gd name="connsiteY3" fmla="*/ 953897 h 953992"/>
                  <a:gd name="connsiteX4" fmla="*/ 39307 w 995892"/>
                  <a:gd name="connsiteY4" fmla="*/ 483743 h 953992"/>
                  <a:gd name="connsiteX5" fmla="*/ 36576 w 995892"/>
                  <a:gd name="connsiteY5" fmla="*/ 472377 h 953992"/>
                  <a:gd name="connsiteX6" fmla="*/ 0 w 995892"/>
                  <a:gd name="connsiteY6" fmla="*/ 150558 h 953992"/>
                  <a:gd name="connsiteX7" fmla="*/ 826 w 995892"/>
                  <a:gd name="connsiteY7" fmla="*/ 110046 h 953992"/>
                  <a:gd name="connsiteX8" fmla="*/ 392494 w 995892"/>
                  <a:gd name="connsiteY8" fmla="*/ 7112 h 953992"/>
                  <a:gd name="connsiteX9" fmla="*/ 497967 w 995892"/>
                  <a:gd name="connsiteY9" fmla="*/ 0 h 953992"/>
                  <a:gd name="connsiteX10" fmla="*/ 980631 w 995892"/>
                  <a:gd name="connsiteY10" fmla="*/ 110046 h 953992"/>
                  <a:gd name="connsiteX11" fmla="*/ 993775 w 995892"/>
                  <a:gd name="connsiteY11" fmla="*/ 244094 h 953992"/>
                  <a:gd name="connsiteX12" fmla="*/ 994601 w 995892"/>
                  <a:gd name="connsiteY12" fmla="*/ 385382 h 95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5" name="Freeform 164">
                <a:extLst>
                  <a:ext uri="{FF2B5EF4-FFF2-40B4-BE49-F238E27FC236}">
                    <a16:creationId xmlns:a16="http://schemas.microsoft.com/office/drawing/2014/main" id="{A8B3FDD1-9DBF-1D49-B0D4-9F1B3129A8F1}"/>
                  </a:ext>
                </a:extLst>
              </p:cNvPr>
              <p:cNvSpPr/>
              <p:nvPr/>
            </p:nvSpPr>
            <p:spPr>
              <a:xfrm>
                <a:off x="5613312" y="4108132"/>
                <a:ext cx="995894" cy="953993"/>
              </a:xfrm>
              <a:custGeom>
                <a:avLst/>
                <a:gdLst>
                  <a:gd name="connsiteX0" fmla="*/ 995895 w 995894"/>
                  <a:gd name="connsiteY0" fmla="*/ 150558 h 953993"/>
                  <a:gd name="connsiteX1" fmla="*/ 962049 w 995894"/>
                  <a:gd name="connsiteY1" fmla="*/ 460820 h 953993"/>
                  <a:gd name="connsiteX2" fmla="*/ 926299 w 995894"/>
                  <a:gd name="connsiteY2" fmla="*/ 584073 h 953993"/>
                  <a:gd name="connsiteX3" fmla="*/ 926235 w 995894"/>
                  <a:gd name="connsiteY3" fmla="*/ 584200 h 953993"/>
                  <a:gd name="connsiteX4" fmla="*/ 456590 w 995894"/>
                  <a:gd name="connsiteY4" fmla="*/ 953897 h 953993"/>
                  <a:gd name="connsiteX5" fmla="*/ 28282 w 995894"/>
                  <a:gd name="connsiteY5" fmla="*/ 589725 h 953993"/>
                  <a:gd name="connsiteX6" fmla="*/ 2691 w 995894"/>
                  <a:gd name="connsiteY6" fmla="*/ 411797 h 953993"/>
                  <a:gd name="connsiteX7" fmla="*/ 2120 w 995894"/>
                  <a:gd name="connsiteY7" fmla="*/ 244094 h 953993"/>
                  <a:gd name="connsiteX8" fmla="*/ 2501 w 995894"/>
                  <a:gd name="connsiteY8" fmla="*/ 236664 h 953993"/>
                  <a:gd name="connsiteX9" fmla="*/ 15265 w 995894"/>
                  <a:gd name="connsiteY9" fmla="*/ 110046 h 953993"/>
                  <a:gd name="connsiteX10" fmla="*/ 497928 w 995894"/>
                  <a:gd name="connsiteY10" fmla="*/ 0 h 953993"/>
                  <a:gd name="connsiteX11" fmla="*/ 995069 w 995894"/>
                  <a:gd name="connsiteY11" fmla="*/ 110046 h 953993"/>
                  <a:gd name="connsiteX12" fmla="*/ 995895 w 995894"/>
                  <a:gd name="connsiteY12" fmla="*/ 150558 h 953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6" name="Freeform 165">
                <a:extLst>
                  <a:ext uri="{FF2B5EF4-FFF2-40B4-BE49-F238E27FC236}">
                    <a16:creationId xmlns:a16="http://schemas.microsoft.com/office/drawing/2014/main" id="{2DD4D25E-ACE7-F440-8288-44A05634B301}"/>
                  </a:ext>
                </a:extLst>
              </p:cNvPr>
              <p:cNvSpPr/>
              <p:nvPr/>
            </p:nvSpPr>
            <p:spPr>
              <a:xfrm>
                <a:off x="3905450" y="4258690"/>
                <a:ext cx="5407513" cy="1079249"/>
              </a:xfrm>
              <a:custGeom>
                <a:avLst/>
                <a:gdLst>
                  <a:gd name="connsiteX0" fmla="*/ 168773 w 5407513"/>
                  <a:gd name="connsiteY0" fmla="*/ 137668 h 1079249"/>
                  <a:gd name="connsiteX1" fmla="*/ 168837 w 5407513"/>
                  <a:gd name="connsiteY1" fmla="*/ 137668 h 1079249"/>
                  <a:gd name="connsiteX2" fmla="*/ 469446 w 5407513"/>
                  <a:gd name="connsiteY2" fmla="*/ 532321 h 1079249"/>
                  <a:gd name="connsiteX3" fmla="*/ 822569 w 5407513"/>
                  <a:gd name="connsiteY3" fmla="*/ 69596 h 1079249"/>
                  <a:gd name="connsiteX4" fmla="*/ 828475 w 5407513"/>
                  <a:gd name="connsiteY4" fmla="*/ 69850 h 1079249"/>
                  <a:gd name="connsiteX5" fmla="*/ 1229604 w 5407513"/>
                  <a:gd name="connsiteY5" fmla="*/ 724154 h 1079249"/>
                  <a:gd name="connsiteX6" fmla="*/ 1705473 w 5407513"/>
                  <a:gd name="connsiteY6" fmla="*/ 93409 h 1079249"/>
                  <a:gd name="connsiteX7" fmla="*/ 1709982 w 5407513"/>
                  <a:gd name="connsiteY7" fmla="*/ 93536 h 1079249"/>
                  <a:gd name="connsiteX8" fmla="*/ 2164452 w 5407513"/>
                  <a:gd name="connsiteY8" fmla="*/ 803339 h 1079249"/>
                  <a:gd name="connsiteX9" fmla="*/ 2703757 w 5407513"/>
                  <a:gd name="connsiteY9" fmla="*/ 0 h 1079249"/>
                  <a:gd name="connsiteX10" fmla="*/ 3243062 w 5407513"/>
                  <a:gd name="connsiteY10" fmla="*/ 803339 h 1079249"/>
                  <a:gd name="connsiteX11" fmla="*/ 3697532 w 5407513"/>
                  <a:gd name="connsiteY11" fmla="*/ 93536 h 1079249"/>
                  <a:gd name="connsiteX12" fmla="*/ 3702041 w 5407513"/>
                  <a:gd name="connsiteY12" fmla="*/ 93409 h 1079249"/>
                  <a:gd name="connsiteX13" fmla="*/ 4177909 w 5407513"/>
                  <a:gd name="connsiteY13" fmla="*/ 724154 h 1079249"/>
                  <a:gd name="connsiteX14" fmla="*/ 4579039 w 5407513"/>
                  <a:gd name="connsiteY14" fmla="*/ 69850 h 1079249"/>
                  <a:gd name="connsiteX15" fmla="*/ 4584944 w 5407513"/>
                  <a:gd name="connsiteY15" fmla="*/ 69596 h 1079249"/>
                  <a:gd name="connsiteX16" fmla="*/ 4938068 w 5407513"/>
                  <a:gd name="connsiteY16" fmla="*/ 532321 h 1079249"/>
                  <a:gd name="connsiteX17" fmla="*/ 5238677 w 5407513"/>
                  <a:gd name="connsiteY17" fmla="*/ 137668 h 1079249"/>
                  <a:gd name="connsiteX18" fmla="*/ 5238741 w 5407513"/>
                  <a:gd name="connsiteY18" fmla="*/ 137668 h 1079249"/>
                  <a:gd name="connsiteX19" fmla="*/ 5314179 w 5407513"/>
                  <a:gd name="connsiteY19" fmla="*/ 634175 h 1079249"/>
                  <a:gd name="connsiteX20" fmla="*/ 2703757 w 5407513"/>
                  <a:gd name="connsiteY20" fmla="*/ 1071182 h 1079249"/>
                  <a:gd name="connsiteX21" fmla="*/ 93335 w 5407513"/>
                  <a:gd name="connsiteY21" fmla="*/ 634175 h 1079249"/>
                  <a:gd name="connsiteX22" fmla="*/ 168773 w 5407513"/>
                  <a:gd name="connsiteY22" fmla="*/ 137668 h 1079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F67890FF-C1CA-B647-996D-A94AC3AB2D7B}"/>
                  </a:ext>
                </a:extLst>
              </p:cNvPr>
              <p:cNvSpPr/>
              <p:nvPr/>
            </p:nvSpPr>
            <p:spPr>
              <a:xfrm>
                <a:off x="8488172" y="5494591"/>
                <a:ext cx="63" cy="6350"/>
              </a:xfrm>
              <a:custGeom>
                <a:avLst/>
                <a:gdLst>
                  <a:gd name="connsiteX0" fmla="*/ 0 w 63"/>
                  <a:gd name="connsiteY0" fmla="*/ 0 h 6350"/>
                  <a:gd name="connsiteX1" fmla="*/ 63 w 63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7ADA3EC0-BA41-9743-8CB8-01CFBF97EE37}"/>
                  </a:ext>
                </a:extLst>
              </p:cNvPr>
              <p:cNvSpPr/>
              <p:nvPr/>
            </p:nvSpPr>
            <p:spPr>
              <a:xfrm>
                <a:off x="8707066" y="4353381"/>
                <a:ext cx="258046" cy="195682"/>
              </a:xfrm>
              <a:custGeom>
                <a:avLst/>
                <a:gdLst>
                  <a:gd name="connsiteX0" fmla="*/ 17390 w 258046"/>
                  <a:gd name="connsiteY0" fmla="*/ 24435 h 195682"/>
                  <a:gd name="connsiteX1" fmla="*/ 201602 w 258046"/>
                  <a:gd name="connsiteY1" fmla="*/ 242 h 195682"/>
                  <a:gd name="connsiteX2" fmla="*/ 225860 w 258046"/>
                  <a:gd name="connsiteY2" fmla="*/ 13196 h 195682"/>
                  <a:gd name="connsiteX3" fmla="*/ 257737 w 258046"/>
                  <a:gd name="connsiteY3" fmla="*/ 152896 h 195682"/>
                  <a:gd name="connsiteX4" fmla="*/ 240655 w 258046"/>
                  <a:gd name="connsiteY4" fmla="*/ 171247 h 195682"/>
                  <a:gd name="connsiteX5" fmla="*/ 56441 w 258046"/>
                  <a:gd name="connsiteY5" fmla="*/ 195441 h 195682"/>
                  <a:gd name="connsiteX6" fmla="*/ 32185 w 258046"/>
                  <a:gd name="connsiteY6" fmla="*/ 182487 h 195682"/>
                  <a:gd name="connsiteX7" fmla="*/ 308 w 258046"/>
                  <a:gd name="connsiteY7" fmla="*/ 42787 h 195682"/>
                  <a:gd name="connsiteX8" fmla="*/ 17390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9" name="Freeform 168">
                <a:extLst>
                  <a:ext uri="{FF2B5EF4-FFF2-40B4-BE49-F238E27FC236}">
                    <a16:creationId xmlns:a16="http://schemas.microsoft.com/office/drawing/2014/main" id="{09E82142-1B75-8848-8BD1-69E32D119B49}"/>
                  </a:ext>
                </a:extLst>
              </p:cNvPr>
              <p:cNvSpPr/>
              <p:nvPr/>
            </p:nvSpPr>
            <p:spPr>
              <a:xfrm>
                <a:off x="8769667" y="4400867"/>
                <a:ext cx="132841" cy="100774"/>
              </a:xfrm>
              <a:custGeom>
                <a:avLst/>
                <a:gdLst>
                  <a:gd name="connsiteX0" fmla="*/ 0 w 132841"/>
                  <a:gd name="connsiteY0" fmla="*/ 14859 h 100774"/>
                  <a:gd name="connsiteX1" fmla="*/ 113284 w 132841"/>
                  <a:gd name="connsiteY1" fmla="*/ 0 h 100774"/>
                  <a:gd name="connsiteX2" fmla="*/ 132842 w 132841"/>
                  <a:gd name="connsiteY2" fmla="*/ 85916 h 100774"/>
                  <a:gd name="connsiteX3" fmla="*/ 19621 w 132841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id="{61E6F7D6-FA02-8C40-924D-D6791F4989D6}"/>
                  </a:ext>
                </a:extLst>
              </p:cNvPr>
              <p:cNvSpPr/>
              <p:nvPr/>
            </p:nvSpPr>
            <p:spPr>
              <a:xfrm>
                <a:off x="7907997" y="4435838"/>
                <a:ext cx="251028" cy="190280"/>
              </a:xfrm>
              <a:custGeom>
                <a:avLst/>
                <a:gdLst>
                  <a:gd name="connsiteX0" fmla="*/ 19342 w 251028"/>
                  <a:gd name="connsiteY0" fmla="*/ 14051 h 190280"/>
                  <a:gd name="connsiteX1" fmla="*/ 209080 w 251028"/>
                  <a:gd name="connsiteY1" fmla="*/ 81 h 190280"/>
                  <a:gd name="connsiteX2" fmla="*/ 232448 w 251028"/>
                  <a:gd name="connsiteY2" fmla="*/ 14622 h 190280"/>
                  <a:gd name="connsiteX3" fmla="*/ 250927 w 251028"/>
                  <a:gd name="connsiteY3" fmla="*/ 158514 h 190280"/>
                  <a:gd name="connsiteX4" fmla="*/ 231686 w 251028"/>
                  <a:gd name="connsiteY4" fmla="*/ 176230 h 190280"/>
                  <a:gd name="connsiteX5" fmla="*/ 41948 w 251028"/>
                  <a:gd name="connsiteY5" fmla="*/ 190200 h 190280"/>
                  <a:gd name="connsiteX6" fmla="*/ 18580 w 251028"/>
                  <a:gd name="connsiteY6" fmla="*/ 175658 h 190280"/>
                  <a:gd name="connsiteX7" fmla="*/ 102 w 251028"/>
                  <a:gd name="connsiteY7" fmla="*/ 31767 h 190280"/>
                  <a:gd name="connsiteX8" fmla="*/ 19342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66617642-A617-0842-895E-7E7D721AACE1}"/>
                  </a:ext>
                </a:extLst>
              </p:cNvPr>
              <p:cNvSpPr/>
              <p:nvPr/>
            </p:nvSpPr>
            <p:spPr>
              <a:xfrm>
                <a:off x="7969504" y="4482465"/>
                <a:ext cx="128015" cy="97027"/>
              </a:xfrm>
              <a:custGeom>
                <a:avLst/>
                <a:gdLst>
                  <a:gd name="connsiteX0" fmla="*/ 0 w 128015"/>
                  <a:gd name="connsiteY0" fmla="*/ 8572 h 97027"/>
                  <a:gd name="connsiteX1" fmla="*/ 116649 w 128015"/>
                  <a:gd name="connsiteY1" fmla="*/ 0 h 97027"/>
                  <a:gd name="connsiteX2" fmla="*/ 128015 w 128015"/>
                  <a:gd name="connsiteY2" fmla="*/ 88392 h 97027"/>
                  <a:gd name="connsiteX3" fmla="*/ 11366 w 128015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6882C735-1435-404A-BFA6-59A21BD4ED19}"/>
                  </a:ext>
                </a:extLst>
              </p:cNvPr>
              <p:cNvSpPr/>
              <p:nvPr/>
            </p:nvSpPr>
            <p:spPr>
              <a:xfrm>
                <a:off x="6966453" y="4478143"/>
                <a:ext cx="259470" cy="196793"/>
              </a:xfrm>
              <a:custGeom>
                <a:avLst/>
                <a:gdLst>
                  <a:gd name="connsiteX0" fmla="*/ 22928 w 259470"/>
                  <a:gd name="connsiteY0" fmla="*/ 3178 h 196793"/>
                  <a:gd name="connsiteX1" fmla="*/ 231463 w 259470"/>
                  <a:gd name="connsiteY1" fmla="*/ 3 h 196793"/>
                  <a:gd name="connsiteX2" fmla="*/ 255339 w 259470"/>
                  <a:gd name="connsiteY2" fmla="*/ 17403 h 196793"/>
                  <a:gd name="connsiteX3" fmla="*/ 259466 w 259470"/>
                  <a:gd name="connsiteY3" fmla="*/ 175518 h 196793"/>
                  <a:gd name="connsiteX4" fmla="*/ 236542 w 259470"/>
                  <a:gd name="connsiteY4" fmla="*/ 193615 h 196793"/>
                  <a:gd name="connsiteX5" fmla="*/ 28008 w 259470"/>
                  <a:gd name="connsiteY5" fmla="*/ 196790 h 196793"/>
                  <a:gd name="connsiteX6" fmla="*/ 4132 w 259470"/>
                  <a:gd name="connsiteY6" fmla="*/ 179391 h 196793"/>
                  <a:gd name="connsiteX7" fmla="*/ 5 w 259470"/>
                  <a:gd name="connsiteY7" fmla="*/ 21276 h 196793"/>
                  <a:gd name="connsiteX8" fmla="*/ 22928 w 259470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36A397FF-8B1D-E042-B724-65AD969BF264}"/>
                  </a:ext>
                </a:extLst>
              </p:cNvPr>
              <p:cNvSpPr/>
              <p:nvPr/>
            </p:nvSpPr>
            <p:spPr>
              <a:xfrm>
                <a:off x="7030783" y="4526978"/>
                <a:ext cx="130747" cy="99187"/>
              </a:xfrm>
              <a:custGeom>
                <a:avLst/>
                <a:gdLst>
                  <a:gd name="connsiteX0" fmla="*/ 0 w 130747"/>
                  <a:gd name="connsiteY0" fmla="*/ 1968 h 99187"/>
                  <a:gd name="connsiteX1" fmla="*/ 128207 w 130747"/>
                  <a:gd name="connsiteY1" fmla="*/ 0 h 99187"/>
                  <a:gd name="connsiteX2" fmla="*/ 130747 w 130747"/>
                  <a:gd name="connsiteY2" fmla="*/ 97218 h 99187"/>
                  <a:gd name="connsiteX3" fmla="*/ 2604 w 130747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76A6F9CF-8076-1442-A2D1-A2CCC10B4975}"/>
                  </a:ext>
                </a:extLst>
              </p:cNvPr>
              <p:cNvSpPr/>
              <p:nvPr/>
            </p:nvSpPr>
            <p:spPr>
              <a:xfrm>
                <a:off x="4245300" y="4353381"/>
                <a:ext cx="258046" cy="195682"/>
              </a:xfrm>
              <a:custGeom>
                <a:avLst/>
                <a:gdLst>
                  <a:gd name="connsiteX0" fmla="*/ 240657 w 258046"/>
                  <a:gd name="connsiteY0" fmla="*/ 24435 h 195682"/>
                  <a:gd name="connsiteX1" fmla="*/ 56444 w 258046"/>
                  <a:gd name="connsiteY1" fmla="*/ 242 h 195682"/>
                  <a:gd name="connsiteX2" fmla="*/ 32187 w 258046"/>
                  <a:gd name="connsiteY2" fmla="*/ 13196 h 195682"/>
                  <a:gd name="connsiteX3" fmla="*/ 310 w 258046"/>
                  <a:gd name="connsiteY3" fmla="*/ 152896 h 195682"/>
                  <a:gd name="connsiteX4" fmla="*/ 17391 w 258046"/>
                  <a:gd name="connsiteY4" fmla="*/ 171247 h 195682"/>
                  <a:gd name="connsiteX5" fmla="*/ 201605 w 258046"/>
                  <a:gd name="connsiteY5" fmla="*/ 195441 h 195682"/>
                  <a:gd name="connsiteX6" fmla="*/ 225862 w 258046"/>
                  <a:gd name="connsiteY6" fmla="*/ 182487 h 195682"/>
                  <a:gd name="connsiteX7" fmla="*/ 257739 w 258046"/>
                  <a:gd name="connsiteY7" fmla="*/ 42787 h 195682"/>
                  <a:gd name="connsiteX8" fmla="*/ 240657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F3D0EA12-2B05-944F-A7C0-6331AF566B07}"/>
                  </a:ext>
                </a:extLst>
              </p:cNvPr>
              <p:cNvSpPr/>
              <p:nvPr/>
            </p:nvSpPr>
            <p:spPr>
              <a:xfrm>
                <a:off x="4307903" y="4400867"/>
                <a:ext cx="132842" cy="100774"/>
              </a:xfrm>
              <a:custGeom>
                <a:avLst/>
                <a:gdLst>
                  <a:gd name="connsiteX0" fmla="*/ 132842 w 132842"/>
                  <a:gd name="connsiteY0" fmla="*/ 14859 h 100774"/>
                  <a:gd name="connsiteX1" fmla="*/ 19558 w 132842"/>
                  <a:gd name="connsiteY1" fmla="*/ 0 h 100774"/>
                  <a:gd name="connsiteX2" fmla="*/ 0 w 132842"/>
                  <a:gd name="connsiteY2" fmla="*/ 85916 h 100774"/>
                  <a:gd name="connsiteX3" fmla="*/ 113221 w 132842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D5C11946-5830-8D4A-BCE1-887A686F5BBF}"/>
                  </a:ext>
                </a:extLst>
              </p:cNvPr>
              <p:cNvSpPr/>
              <p:nvPr/>
            </p:nvSpPr>
            <p:spPr>
              <a:xfrm>
                <a:off x="5051386" y="4435838"/>
                <a:ext cx="251028" cy="190280"/>
              </a:xfrm>
              <a:custGeom>
                <a:avLst/>
                <a:gdLst>
                  <a:gd name="connsiteX0" fmla="*/ 231687 w 251028"/>
                  <a:gd name="connsiteY0" fmla="*/ 14051 h 190280"/>
                  <a:gd name="connsiteX1" fmla="*/ 41948 w 251028"/>
                  <a:gd name="connsiteY1" fmla="*/ 81 h 190280"/>
                  <a:gd name="connsiteX2" fmla="*/ 18581 w 251028"/>
                  <a:gd name="connsiteY2" fmla="*/ 14622 h 190280"/>
                  <a:gd name="connsiteX3" fmla="*/ 102 w 251028"/>
                  <a:gd name="connsiteY3" fmla="*/ 158514 h 190280"/>
                  <a:gd name="connsiteX4" fmla="*/ 19343 w 251028"/>
                  <a:gd name="connsiteY4" fmla="*/ 176230 h 190280"/>
                  <a:gd name="connsiteX5" fmla="*/ 209081 w 251028"/>
                  <a:gd name="connsiteY5" fmla="*/ 190200 h 190280"/>
                  <a:gd name="connsiteX6" fmla="*/ 232448 w 251028"/>
                  <a:gd name="connsiteY6" fmla="*/ 175658 h 190280"/>
                  <a:gd name="connsiteX7" fmla="*/ 250927 w 251028"/>
                  <a:gd name="connsiteY7" fmla="*/ 31767 h 190280"/>
                  <a:gd name="connsiteX8" fmla="*/ 231687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B02A1EC6-C93A-FA49-979E-ACC57496C3A1}"/>
                  </a:ext>
                </a:extLst>
              </p:cNvPr>
              <p:cNvSpPr/>
              <p:nvPr/>
            </p:nvSpPr>
            <p:spPr>
              <a:xfrm>
                <a:off x="5112892" y="4482465"/>
                <a:ext cx="128016" cy="97027"/>
              </a:xfrm>
              <a:custGeom>
                <a:avLst/>
                <a:gdLst>
                  <a:gd name="connsiteX0" fmla="*/ 128016 w 128016"/>
                  <a:gd name="connsiteY0" fmla="*/ 8572 h 97027"/>
                  <a:gd name="connsiteX1" fmla="*/ 11366 w 128016"/>
                  <a:gd name="connsiteY1" fmla="*/ 0 h 97027"/>
                  <a:gd name="connsiteX2" fmla="*/ 0 w 128016"/>
                  <a:gd name="connsiteY2" fmla="*/ 88392 h 97027"/>
                  <a:gd name="connsiteX3" fmla="*/ 116649 w 128016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AF211FCE-C189-B548-B30E-C7D2600181BB}"/>
                  </a:ext>
                </a:extLst>
              </p:cNvPr>
              <p:cNvSpPr/>
              <p:nvPr/>
            </p:nvSpPr>
            <p:spPr>
              <a:xfrm>
                <a:off x="5984489" y="4478143"/>
                <a:ext cx="259472" cy="196793"/>
              </a:xfrm>
              <a:custGeom>
                <a:avLst/>
                <a:gdLst>
                  <a:gd name="connsiteX0" fmla="*/ 236542 w 259472"/>
                  <a:gd name="connsiteY0" fmla="*/ 3178 h 196793"/>
                  <a:gd name="connsiteX1" fmla="*/ 28008 w 259472"/>
                  <a:gd name="connsiteY1" fmla="*/ 3 h 196793"/>
                  <a:gd name="connsiteX2" fmla="*/ 4132 w 259472"/>
                  <a:gd name="connsiteY2" fmla="*/ 17403 h 196793"/>
                  <a:gd name="connsiteX3" fmla="*/ 5 w 259472"/>
                  <a:gd name="connsiteY3" fmla="*/ 175518 h 196793"/>
                  <a:gd name="connsiteX4" fmla="*/ 22928 w 259472"/>
                  <a:gd name="connsiteY4" fmla="*/ 193615 h 196793"/>
                  <a:gd name="connsiteX5" fmla="*/ 231462 w 259472"/>
                  <a:gd name="connsiteY5" fmla="*/ 196790 h 196793"/>
                  <a:gd name="connsiteX6" fmla="*/ 255338 w 259472"/>
                  <a:gd name="connsiteY6" fmla="*/ 179391 h 196793"/>
                  <a:gd name="connsiteX7" fmla="*/ 259466 w 259472"/>
                  <a:gd name="connsiteY7" fmla="*/ 21276 h 196793"/>
                  <a:gd name="connsiteX8" fmla="*/ 236542 w 259472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377D89E3-2867-A742-9758-F411CDD691E7}"/>
                  </a:ext>
                </a:extLst>
              </p:cNvPr>
              <p:cNvSpPr/>
              <p:nvPr/>
            </p:nvSpPr>
            <p:spPr>
              <a:xfrm>
                <a:off x="6048883" y="4526978"/>
                <a:ext cx="130746" cy="99187"/>
              </a:xfrm>
              <a:custGeom>
                <a:avLst/>
                <a:gdLst>
                  <a:gd name="connsiteX0" fmla="*/ 130746 w 130746"/>
                  <a:gd name="connsiteY0" fmla="*/ 1968 h 99187"/>
                  <a:gd name="connsiteX1" fmla="*/ 2540 w 130746"/>
                  <a:gd name="connsiteY1" fmla="*/ 0 h 99187"/>
                  <a:gd name="connsiteX2" fmla="*/ 0 w 130746"/>
                  <a:gd name="connsiteY2" fmla="*/ 97218 h 99187"/>
                  <a:gd name="connsiteX3" fmla="*/ 128207 w 130746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F2EA7CA0-DD31-6345-A71D-F2F309474F9E}"/>
                  </a:ext>
                </a:extLst>
              </p:cNvPr>
              <p:cNvSpPr/>
              <p:nvPr/>
            </p:nvSpPr>
            <p:spPr>
              <a:xfrm>
                <a:off x="4067640" y="4412107"/>
                <a:ext cx="5082967" cy="177503"/>
              </a:xfrm>
              <a:custGeom>
                <a:avLst/>
                <a:gdLst>
                  <a:gd name="connsiteX0" fmla="*/ 6392 w 5082967"/>
                  <a:gd name="connsiteY0" fmla="*/ 0 h 177503"/>
                  <a:gd name="connsiteX1" fmla="*/ 7535 w 5082967"/>
                  <a:gd name="connsiteY1" fmla="*/ 64 h 177503"/>
                  <a:gd name="connsiteX2" fmla="*/ 3545692 w 5082967"/>
                  <a:gd name="connsiteY2" fmla="*/ 141605 h 177503"/>
                  <a:gd name="connsiteX3" fmla="*/ 5075343 w 5082967"/>
                  <a:gd name="connsiteY3" fmla="*/ 127 h 177503"/>
                  <a:gd name="connsiteX4" fmla="*/ 5082837 w 5082967"/>
                  <a:gd name="connsiteY4" fmla="*/ 3873 h 177503"/>
                  <a:gd name="connsiteX5" fmla="*/ 5077947 w 5082967"/>
                  <a:gd name="connsiteY5" fmla="*/ 9589 h 177503"/>
                  <a:gd name="connsiteX6" fmla="*/ 3546771 w 5082967"/>
                  <a:gd name="connsiteY6" fmla="*/ 151257 h 177503"/>
                  <a:gd name="connsiteX7" fmla="*/ 1928791 w 5082967"/>
                  <a:gd name="connsiteY7" fmla="*/ 168973 h 177503"/>
                  <a:gd name="connsiteX8" fmla="*/ 5186 w 5082967"/>
                  <a:gd name="connsiteY8" fmla="*/ 9652 h 177503"/>
                  <a:gd name="connsiteX9" fmla="*/ 106 w 5082967"/>
                  <a:gd name="connsiteY9" fmla="*/ 4064 h 177503"/>
                  <a:gd name="connsiteX10" fmla="*/ 6392 w 5082967"/>
                  <a:gd name="connsiteY10" fmla="*/ 0 h 17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F11B37B6-A1BA-4142-81C0-3563526DB95D}"/>
                  </a:ext>
                </a:extLst>
              </p:cNvPr>
              <p:cNvSpPr/>
              <p:nvPr/>
            </p:nvSpPr>
            <p:spPr>
              <a:xfrm>
                <a:off x="4083939" y="4508944"/>
                <a:ext cx="590550" cy="282192"/>
              </a:xfrm>
              <a:custGeom>
                <a:avLst/>
                <a:gdLst>
                  <a:gd name="connsiteX0" fmla="*/ 317500 w 590550"/>
                  <a:gd name="connsiteY0" fmla="*/ 212725 h 282192"/>
                  <a:gd name="connsiteX1" fmla="*/ 590550 w 590550"/>
                  <a:gd name="connsiteY1" fmla="*/ 65088 h 282192"/>
                  <a:gd name="connsiteX2" fmla="*/ 290957 w 590550"/>
                  <a:gd name="connsiteY2" fmla="*/ 282130 h 282192"/>
                  <a:gd name="connsiteX3" fmla="*/ 0 w 590550"/>
                  <a:gd name="connsiteY3" fmla="*/ 0 h 282192"/>
                  <a:gd name="connsiteX4" fmla="*/ 98806 w 590550"/>
                  <a:gd name="connsiteY4" fmla="*/ 131064 h 282192"/>
                  <a:gd name="connsiteX5" fmla="*/ 317500 w 590550"/>
                  <a:gd name="connsiteY5" fmla="*/ 212725 h 282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7443FF03-C899-2B46-8DAC-24619AA99EAC}"/>
                  </a:ext>
                </a:extLst>
              </p:cNvPr>
              <p:cNvSpPr/>
              <p:nvPr/>
            </p:nvSpPr>
            <p:spPr>
              <a:xfrm>
                <a:off x="4740402" y="4582985"/>
                <a:ext cx="820038" cy="399944"/>
              </a:xfrm>
              <a:custGeom>
                <a:avLst/>
                <a:gdLst>
                  <a:gd name="connsiteX0" fmla="*/ 820039 w 820038"/>
                  <a:gd name="connsiteY0" fmla="*/ 48324 h 399944"/>
                  <a:gd name="connsiteX1" fmla="*/ 394652 w 820038"/>
                  <a:gd name="connsiteY1" fmla="*/ 399860 h 399944"/>
                  <a:gd name="connsiteX2" fmla="*/ 0 w 820038"/>
                  <a:gd name="connsiteY2" fmla="*/ 0 h 399944"/>
                  <a:gd name="connsiteX3" fmla="*/ 212979 w 820038"/>
                  <a:gd name="connsiteY3" fmla="*/ 234505 h 399944"/>
                  <a:gd name="connsiteX4" fmla="*/ 523621 w 820038"/>
                  <a:gd name="connsiteY4" fmla="*/ 313690 h 399944"/>
                  <a:gd name="connsiteX5" fmla="*/ 820039 w 820038"/>
                  <a:gd name="connsiteY5" fmla="*/ 48324 h 399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D183161E-432C-8242-AD90-C594280440DD}"/>
                  </a:ext>
                </a:extLst>
              </p:cNvPr>
              <p:cNvSpPr/>
              <p:nvPr/>
            </p:nvSpPr>
            <p:spPr>
              <a:xfrm>
                <a:off x="5641594" y="4692332"/>
                <a:ext cx="897953" cy="369793"/>
              </a:xfrm>
              <a:custGeom>
                <a:avLst/>
                <a:gdLst>
                  <a:gd name="connsiteX0" fmla="*/ 897953 w 897953"/>
                  <a:gd name="connsiteY0" fmla="*/ 0 h 369793"/>
                  <a:gd name="connsiteX1" fmla="*/ 428308 w 897953"/>
                  <a:gd name="connsiteY1" fmla="*/ 369697 h 369793"/>
                  <a:gd name="connsiteX2" fmla="*/ 0 w 897953"/>
                  <a:gd name="connsiteY2" fmla="*/ 5524 h 369793"/>
                  <a:gd name="connsiteX3" fmla="*/ 248984 w 897953"/>
                  <a:gd name="connsiteY3" fmla="*/ 226441 h 369793"/>
                  <a:gd name="connsiteX4" fmla="*/ 674560 w 897953"/>
                  <a:gd name="connsiteY4" fmla="*/ 223838 h 369793"/>
                  <a:gd name="connsiteX5" fmla="*/ 897953 w 897953"/>
                  <a:gd name="connsiteY5" fmla="*/ 0 h 369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1E29BE24-F228-A649-9AC2-5CA20CE9CE52}"/>
                  </a:ext>
                </a:extLst>
              </p:cNvPr>
              <p:cNvSpPr/>
              <p:nvPr/>
            </p:nvSpPr>
            <p:spPr>
              <a:xfrm>
                <a:off x="6645782" y="4580509"/>
                <a:ext cx="949515" cy="481616"/>
              </a:xfrm>
              <a:custGeom>
                <a:avLst/>
                <a:gdLst>
                  <a:gd name="connsiteX0" fmla="*/ 843280 w 949515"/>
                  <a:gd name="connsiteY0" fmla="*/ 245554 h 481616"/>
                  <a:gd name="connsiteX1" fmla="*/ 949516 w 949515"/>
                  <a:gd name="connsiteY1" fmla="*/ 14605 h 481616"/>
                  <a:gd name="connsiteX2" fmla="*/ 502730 w 949515"/>
                  <a:gd name="connsiteY2" fmla="*/ 481520 h 481616"/>
                  <a:gd name="connsiteX3" fmla="*/ 2731 w 949515"/>
                  <a:gd name="connsiteY3" fmla="*/ 11366 h 481616"/>
                  <a:gd name="connsiteX4" fmla="*/ 0 w 949515"/>
                  <a:gd name="connsiteY4" fmla="*/ 0 h 481616"/>
                  <a:gd name="connsiteX5" fmla="*/ 232601 w 949515"/>
                  <a:gd name="connsiteY5" fmla="*/ 279273 h 481616"/>
                  <a:gd name="connsiteX6" fmla="*/ 591122 w 949515"/>
                  <a:gd name="connsiteY6" fmla="*/ 405638 h 481616"/>
                  <a:gd name="connsiteX7" fmla="*/ 843280 w 949515"/>
                  <a:gd name="connsiteY7" fmla="*/ 245554 h 481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162B0A47-E1A1-0B43-AC0F-0ECA5466DE7B}"/>
                  </a:ext>
                </a:extLst>
              </p:cNvPr>
              <p:cNvSpPr/>
              <p:nvPr/>
            </p:nvSpPr>
            <p:spPr>
              <a:xfrm>
                <a:off x="7650226" y="4508690"/>
                <a:ext cx="835342" cy="474239"/>
              </a:xfrm>
              <a:custGeom>
                <a:avLst/>
                <a:gdLst>
                  <a:gd name="connsiteX0" fmla="*/ 749744 w 835342"/>
                  <a:gd name="connsiteY0" fmla="*/ 198818 h 474239"/>
                  <a:gd name="connsiteX1" fmla="*/ 835343 w 835342"/>
                  <a:gd name="connsiteY1" fmla="*/ 0 h 474239"/>
                  <a:gd name="connsiteX2" fmla="*/ 433133 w 835342"/>
                  <a:gd name="connsiteY2" fmla="*/ 474154 h 474239"/>
                  <a:gd name="connsiteX3" fmla="*/ 0 w 835342"/>
                  <a:gd name="connsiteY3" fmla="*/ 97853 h 474239"/>
                  <a:gd name="connsiteX4" fmla="*/ 213551 w 835342"/>
                  <a:gd name="connsiteY4" fmla="*/ 317944 h 474239"/>
                  <a:gd name="connsiteX5" fmla="*/ 582358 w 835342"/>
                  <a:gd name="connsiteY5" fmla="*/ 361124 h 474239"/>
                  <a:gd name="connsiteX6" fmla="*/ 749744 w 835342"/>
                  <a:gd name="connsiteY6" fmla="*/ 198818 h 474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1D88BFB6-4C61-9842-9369-5183EC9B0FEA}"/>
                  </a:ext>
                </a:extLst>
              </p:cNvPr>
              <p:cNvSpPr/>
              <p:nvPr/>
            </p:nvSpPr>
            <p:spPr>
              <a:xfrm>
                <a:off x="8531859" y="4495165"/>
                <a:ext cx="604710" cy="295970"/>
              </a:xfrm>
              <a:custGeom>
                <a:avLst/>
                <a:gdLst>
                  <a:gd name="connsiteX0" fmla="*/ 604710 w 604710"/>
                  <a:gd name="connsiteY0" fmla="*/ 0 h 295970"/>
                  <a:gd name="connsiteX1" fmla="*/ 311659 w 604710"/>
                  <a:gd name="connsiteY1" fmla="*/ 295910 h 295970"/>
                  <a:gd name="connsiteX2" fmla="*/ 26543 w 604710"/>
                  <a:gd name="connsiteY2" fmla="*/ 110363 h 295970"/>
                  <a:gd name="connsiteX3" fmla="*/ 0 w 604710"/>
                  <a:gd name="connsiteY3" fmla="*/ 47561 h 295970"/>
                  <a:gd name="connsiteX4" fmla="*/ 216662 w 604710"/>
                  <a:gd name="connsiteY4" fmla="*/ 215963 h 295970"/>
                  <a:gd name="connsiteX5" fmla="*/ 416370 w 604710"/>
                  <a:gd name="connsiteY5" fmla="*/ 229298 h 295970"/>
                  <a:gd name="connsiteX6" fmla="*/ 548005 w 604710"/>
                  <a:gd name="connsiteY6" fmla="*/ 117348 h 295970"/>
                  <a:gd name="connsiteX7" fmla="*/ 604710 w 604710"/>
                  <a:gd name="connsiteY7" fmla="*/ 0 h 295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7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188" name="Freeform 187">
                <a:extLst>
                  <a:ext uri="{FF2B5EF4-FFF2-40B4-BE49-F238E27FC236}">
                    <a16:creationId xmlns:a16="http://schemas.microsoft.com/office/drawing/2014/main" id="{ADDD5CD3-2EAF-9243-8633-B4B2FF0C1AF9}"/>
                  </a:ext>
                </a:extLst>
              </p:cNvPr>
              <p:cNvSpPr/>
              <p:nvPr/>
            </p:nvSpPr>
            <p:spPr>
              <a:xfrm>
                <a:off x="3089529" y="309625"/>
                <a:ext cx="1122680" cy="873124"/>
              </a:xfrm>
              <a:custGeom>
                <a:avLst/>
                <a:gdLst>
                  <a:gd name="connsiteX0" fmla="*/ 1122680 w 1122680"/>
                  <a:gd name="connsiteY0" fmla="*/ 245555 h 873124"/>
                  <a:gd name="connsiteX1" fmla="*/ 173355 w 1122680"/>
                  <a:gd name="connsiteY1" fmla="*/ 873125 h 873124"/>
                  <a:gd name="connsiteX2" fmla="*/ 0 w 1122680"/>
                  <a:gd name="connsiteY2" fmla="*/ 621919 h 873124"/>
                  <a:gd name="connsiteX3" fmla="*/ 940118 w 1122680"/>
                  <a:gd name="connsiteY3" fmla="*/ 0 h 873124"/>
                  <a:gd name="connsiteX4" fmla="*/ 1122680 w 1122680"/>
                  <a:gd name="connsiteY4" fmla="*/ 245555 h 87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9" name="Freeform 188">
                <a:extLst>
                  <a:ext uri="{FF2B5EF4-FFF2-40B4-BE49-F238E27FC236}">
                    <a16:creationId xmlns:a16="http://schemas.microsoft.com/office/drawing/2014/main" id="{E98E1604-1325-0D47-A0CA-AA4B1F1B1F56}"/>
                  </a:ext>
                </a:extLst>
              </p:cNvPr>
              <p:cNvSpPr/>
              <p:nvPr/>
            </p:nvSpPr>
            <p:spPr>
              <a:xfrm>
                <a:off x="3262884" y="555053"/>
                <a:ext cx="2300779" cy="3085973"/>
              </a:xfrm>
              <a:custGeom>
                <a:avLst/>
                <a:gdLst>
                  <a:gd name="connsiteX0" fmla="*/ 2295081 w 2300779"/>
                  <a:gd name="connsiteY0" fmla="*/ 3085973 h 3085973"/>
                  <a:gd name="connsiteX1" fmla="*/ 1781175 w 2300779"/>
                  <a:gd name="connsiteY1" fmla="*/ 2757361 h 3085973"/>
                  <a:gd name="connsiteX2" fmla="*/ 1261173 w 2300779"/>
                  <a:gd name="connsiteY2" fmla="*/ 2699068 h 3085973"/>
                  <a:gd name="connsiteX3" fmla="*/ 1156271 w 2300779"/>
                  <a:gd name="connsiteY3" fmla="*/ 2621407 h 3085973"/>
                  <a:gd name="connsiteX4" fmla="*/ 1149540 w 2300779"/>
                  <a:gd name="connsiteY4" fmla="*/ 2605786 h 3085973"/>
                  <a:gd name="connsiteX5" fmla="*/ 1149477 w 2300779"/>
                  <a:gd name="connsiteY5" fmla="*/ 2605786 h 3085973"/>
                  <a:gd name="connsiteX6" fmla="*/ 954088 w 2300779"/>
                  <a:gd name="connsiteY6" fmla="*/ 2562543 h 3085973"/>
                  <a:gd name="connsiteX7" fmla="*/ 801052 w 2300779"/>
                  <a:gd name="connsiteY7" fmla="*/ 2451481 h 3085973"/>
                  <a:gd name="connsiteX8" fmla="*/ 746633 w 2300779"/>
                  <a:gd name="connsiteY8" fmla="*/ 2358898 h 3085973"/>
                  <a:gd name="connsiteX9" fmla="*/ 444246 w 2300779"/>
                  <a:gd name="connsiteY9" fmla="*/ 1990090 h 3085973"/>
                  <a:gd name="connsiteX10" fmla="*/ 355282 w 2300779"/>
                  <a:gd name="connsiteY10" fmla="*/ 1675384 h 3085973"/>
                  <a:gd name="connsiteX11" fmla="*/ 0 w 2300779"/>
                  <a:gd name="connsiteY11" fmla="*/ 627571 h 3085973"/>
                  <a:gd name="connsiteX12" fmla="*/ 949325 w 2300779"/>
                  <a:gd name="connsiteY12" fmla="*/ 0 h 3085973"/>
                  <a:gd name="connsiteX13" fmla="*/ 2198561 w 2300779"/>
                  <a:gd name="connsiteY13" fmla="*/ 1488059 h 3085973"/>
                  <a:gd name="connsiteX14" fmla="*/ 2286190 w 2300779"/>
                  <a:gd name="connsiteY14" fmla="*/ 1707832 h 3085973"/>
                  <a:gd name="connsiteX15" fmla="*/ 2237295 w 2300779"/>
                  <a:gd name="connsiteY15" fmla="*/ 2478405 h 3085973"/>
                  <a:gd name="connsiteX16" fmla="*/ 1986597 w 2300779"/>
                  <a:gd name="connsiteY16" fmla="*/ 1919161 h 3085973"/>
                  <a:gd name="connsiteX17" fmla="*/ 1605344 w 2300779"/>
                  <a:gd name="connsiteY17" fmla="*/ 1658874 h 3085973"/>
                  <a:gd name="connsiteX18" fmla="*/ 1808163 w 2300779"/>
                  <a:gd name="connsiteY18" fmla="*/ 2324164 h 3085973"/>
                  <a:gd name="connsiteX19" fmla="*/ 2295081 w 2300779"/>
                  <a:gd name="connsiteY19" fmla="*/ 3085973 h 308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0" name="Freeform 189">
                <a:extLst>
                  <a:ext uri="{FF2B5EF4-FFF2-40B4-BE49-F238E27FC236}">
                    <a16:creationId xmlns:a16="http://schemas.microsoft.com/office/drawing/2014/main" id="{2615CE44-7D7A-3446-92EB-6A9F78DAC307}"/>
                  </a:ext>
                </a:extLst>
              </p:cNvPr>
              <p:cNvSpPr/>
              <p:nvPr/>
            </p:nvSpPr>
            <p:spPr>
              <a:xfrm>
                <a:off x="4190428" y="2651696"/>
                <a:ext cx="225044" cy="510539"/>
              </a:xfrm>
              <a:custGeom>
                <a:avLst/>
                <a:gdLst>
                  <a:gd name="connsiteX0" fmla="*/ 218821 w 225044"/>
                  <a:gd name="connsiteY0" fmla="*/ 510540 h 510539"/>
                  <a:gd name="connsiteX1" fmla="*/ 211138 w 225044"/>
                  <a:gd name="connsiteY1" fmla="*/ 492760 h 510539"/>
                  <a:gd name="connsiteX2" fmla="*/ 0 w 225044"/>
                  <a:gd name="connsiteY2" fmla="*/ 2159 h 510539"/>
                  <a:gd name="connsiteX3" fmla="*/ 6414 w 225044"/>
                  <a:gd name="connsiteY3" fmla="*/ 0 h 510539"/>
                  <a:gd name="connsiteX4" fmla="*/ 217361 w 225044"/>
                  <a:gd name="connsiteY4" fmla="*/ 490093 h 510539"/>
                  <a:gd name="connsiteX5" fmla="*/ 225044 w 225044"/>
                  <a:gd name="connsiteY5" fmla="*/ 507873 h 510539"/>
                  <a:gd name="connsiteX6" fmla="*/ 218821 w 225044"/>
                  <a:gd name="connsiteY6" fmla="*/ 510540 h 510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1" name="Freeform 190">
                <a:extLst>
                  <a:ext uri="{FF2B5EF4-FFF2-40B4-BE49-F238E27FC236}">
                    <a16:creationId xmlns:a16="http://schemas.microsoft.com/office/drawing/2014/main" id="{BC672762-9461-5A46-9616-5CF77F3E69E8}"/>
                  </a:ext>
                </a:extLst>
              </p:cNvPr>
              <p:cNvSpPr/>
              <p:nvPr/>
            </p:nvSpPr>
            <p:spPr>
              <a:xfrm>
                <a:off x="3867213" y="2667000"/>
                <a:ext cx="145288" cy="248729"/>
              </a:xfrm>
              <a:custGeom>
                <a:avLst/>
                <a:gdLst>
                  <a:gd name="connsiteX0" fmla="*/ 139383 w 145288"/>
                  <a:gd name="connsiteY0" fmla="*/ 248730 h 248729"/>
                  <a:gd name="connsiteX1" fmla="*/ 0 w 145288"/>
                  <a:gd name="connsiteY1" fmla="*/ 190 h 248729"/>
                  <a:gd name="connsiteX2" fmla="*/ 6795 w 145288"/>
                  <a:gd name="connsiteY2" fmla="*/ 190 h 248729"/>
                  <a:gd name="connsiteX3" fmla="*/ 3429 w 145288"/>
                  <a:gd name="connsiteY3" fmla="*/ 190 h 248729"/>
                  <a:gd name="connsiteX4" fmla="*/ 6795 w 145288"/>
                  <a:gd name="connsiteY4" fmla="*/ 0 h 248729"/>
                  <a:gd name="connsiteX5" fmla="*/ 145288 w 145288"/>
                  <a:gd name="connsiteY5" fmla="*/ 245364 h 248729"/>
                  <a:gd name="connsiteX6" fmla="*/ 139383 w 145288"/>
                  <a:gd name="connsiteY6" fmla="*/ 248730 h 248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2" name="Freeform 191">
                <a:extLst>
                  <a:ext uri="{FF2B5EF4-FFF2-40B4-BE49-F238E27FC236}">
                    <a16:creationId xmlns:a16="http://schemas.microsoft.com/office/drawing/2014/main" id="{52453A94-1D04-5443-82AE-BABAD8E7D55A}"/>
                  </a:ext>
                </a:extLst>
              </p:cNvPr>
              <p:cNvSpPr/>
              <p:nvPr/>
            </p:nvSpPr>
            <p:spPr>
              <a:xfrm>
                <a:off x="4532693" y="2449385"/>
                <a:ext cx="513143" cy="865886"/>
              </a:xfrm>
              <a:custGeom>
                <a:avLst/>
                <a:gdLst>
                  <a:gd name="connsiteX0" fmla="*/ 509524 w 513143"/>
                  <a:gd name="connsiteY0" fmla="*/ 865886 h 865886"/>
                  <a:gd name="connsiteX1" fmla="*/ 311150 w 513143"/>
                  <a:gd name="connsiteY1" fmla="*/ 739013 h 865886"/>
                  <a:gd name="connsiteX2" fmla="*/ 126365 w 513143"/>
                  <a:gd name="connsiteY2" fmla="*/ 484949 h 865886"/>
                  <a:gd name="connsiteX3" fmla="*/ 0 w 513143"/>
                  <a:gd name="connsiteY3" fmla="*/ 1714 h 865886"/>
                  <a:gd name="connsiteX4" fmla="*/ 6541 w 513143"/>
                  <a:gd name="connsiteY4" fmla="*/ 0 h 865886"/>
                  <a:gd name="connsiteX5" fmla="*/ 132905 w 513143"/>
                  <a:gd name="connsiteY5" fmla="*/ 483235 h 865886"/>
                  <a:gd name="connsiteX6" fmla="*/ 314770 w 513143"/>
                  <a:gd name="connsiteY6" fmla="*/ 733298 h 865886"/>
                  <a:gd name="connsiteX7" fmla="*/ 513144 w 513143"/>
                  <a:gd name="connsiteY7" fmla="*/ 860171 h 865886"/>
                  <a:gd name="connsiteX8" fmla="*/ 509524 w 513143"/>
                  <a:gd name="connsiteY8" fmla="*/ 865886 h 865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93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194" name="Freeform 193">
                <a:extLst>
                  <a:ext uri="{FF2B5EF4-FFF2-40B4-BE49-F238E27FC236}">
                    <a16:creationId xmlns:a16="http://schemas.microsoft.com/office/drawing/2014/main" id="{4FDFD1D0-6111-FF4F-99DB-E6D0B614D8A6}"/>
                  </a:ext>
                </a:extLst>
              </p:cNvPr>
              <p:cNvSpPr/>
              <p:nvPr/>
            </p:nvSpPr>
            <p:spPr>
              <a:xfrm>
                <a:off x="6274867" y="3471924"/>
                <a:ext cx="507885" cy="998856"/>
              </a:xfrm>
              <a:custGeom>
                <a:avLst/>
                <a:gdLst>
                  <a:gd name="connsiteX0" fmla="*/ 507886 w 507885"/>
                  <a:gd name="connsiteY0" fmla="*/ 924689 h 998856"/>
                  <a:gd name="connsiteX1" fmla="*/ 449974 w 507885"/>
                  <a:gd name="connsiteY1" fmla="*/ 998857 h 998856"/>
                  <a:gd name="connsiteX2" fmla="*/ 20015 w 507885"/>
                  <a:gd name="connsiteY2" fmla="*/ 548324 h 998856"/>
                  <a:gd name="connsiteX3" fmla="*/ 267 w 507885"/>
                  <a:gd name="connsiteY3" fmla="*/ 491936 h 998856"/>
                  <a:gd name="connsiteX4" fmla="*/ 43002 w 507885"/>
                  <a:gd name="connsiteY4" fmla="*/ 5399 h 998856"/>
                  <a:gd name="connsiteX5" fmla="*/ 54749 w 507885"/>
                  <a:gd name="connsiteY5" fmla="*/ 5653 h 998856"/>
                  <a:gd name="connsiteX6" fmla="*/ 76467 w 507885"/>
                  <a:gd name="connsiteY6" fmla="*/ 512510 h 998856"/>
                  <a:gd name="connsiteX7" fmla="*/ 507886 w 507885"/>
                  <a:gd name="connsiteY7" fmla="*/ 924689 h 998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5" name="Freeform 194">
                <a:extLst>
                  <a:ext uri="{FF2B5EF4-FFF2-40B4-BE49-F238E27FC236}">
                    <a16:creationId xmlns:a16="http://schemas.microsoft.com/office/drawing/2014/main" id="{2C0EA1AD-A4F6-A848-8E21-31596A7B862B}"/>
                  </a:ext>
                </a:extLst>
              </p:cNvPr>
              <p:cNvSpPr/>
              <p:nvPr/>
            </p:nvSpPr>
            <p:spPr>
              <a:xfrm>
                <a:off x="10292833" y="4675251"/>
                <a:ext cx="327033" cy="969835"/>
              </a:xfrm>
              <a:custGeom>
                <a:avLst/>
                <a:gdLst>
                  <a:gd name="connsiteX0" fmla="*/ 327034 w 327033"/>
                  <a:gd name="connsiteY0" fmla="*/ 4699 h 969835"/>
                  <a:gd name="connsiteX1" fmla="*/ 327034 w 327033"/>
                  <a:gd name="connsiteY1" fmla="*/ 962787 h 969835"/>
                  <a:gd name="connsiteX2" fmla="*/ 1342 w 327033"/>
                  <a:gd name="connsiteY2" fmla="*/ 969835 h 969835"/>
                  <a:gd name="connsiteX3" fmla="*/ 390 w 327033"/>
                  <a:gd name="connsiteY3" fmla="*/ 0 h 969835"/>
                  <a:gd name="connsiteX4" fmla="*/ 327034 w 327033"/>
                  <a:gd name="connsiteY4" fmla="*/ 4699 h 96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6" name="Freeform 195">
                <a:extLst>
                  <a:ext uri="{FF2B5EF4-FFF2-40B4-BE49-F238E27FC236}">
                    <a16:creationId xmlns:a16="http://schemas.microsoft.com/office/drawing/2014/main" id="{C69C1883-1147-114B-A636-23663BAD5D14}"/>
                  </a:ext>
                </a:extLst>
              </p:cNvPr>
              <p:cNvSpPr/>
              <p:nvPr/>
            </p:nvSpPr>
            <p:spPr>
              <a:xfrm>
                <a:off x="7060692" y="4801361"/>
                <a:ext cx="1644141" cy="1325916"/>
              </a:xfrm>
              <a:custGeom>
                <a:avLst/>
                <a:gdLst>
                  <a:gd name="connsiteX0" fmla="*/ 1644142 w 1644141"/>
                  <a:gd name="connsiteY0" fmla="*/ 1292923 h 1325916"/>
                  <a:gd name="connsiteX1" fmla="*/ 1593914 w 1644141"/>
                  <a:gd name="connsiteY1" fmla="*/ 1311656 h 1325916"/>
                  <a:gd name="connsiteX2" fmla="*/ 1488757 w 1644141"/>
                  <a:gd name="connsiteY2" fmla="*/ 1324292 h 1325916"/>
                  <a:gd name="connsiteX3" fmla="*/ 190944 w 1644141"/>
                  <a:gd name="connsiteY3" fmla="*/ 1167321 h 1325916"/>
                  <a:gd name="connsiteX4" fmla="*/ 66103 w 1644141"/>
                  <a:gd name="connsiteY4" fmla="*/ 1035241 h 1325916"/>
                  <a:gd name="connsiteX5" fmla="*/ 57023 w 1644141"/>
                  <a:gd name="connsiteY5" fmla="*/ 892873 h 1325916"/>
                  <a:gd name="connsiteX6" fmla="*/ 16128 w 1644141"/>
                  <a:gd name="connsiteY6" fmla="*/ 253111 h 1325916"/>
                  <a:gd name="connsiteX7" fmla="*/ 16128 w 1644141"/>
                  <a:gd name="connsiteY7" fmla="*/ 252984 h 1325916"/>
                  <a:gd name="connsiteX8" fmla="*/ 635 w 1644141"/>
                  <a:gd name="connsiteY8" fmla="*/ 10033 h 1325916"/>
                  <a:gd name="connsiteX9" fmla="*/ 0 w 1644141"/>
                  <a:gd name="connsiteY9" fmla="*/ 0 h 1325916"/>
                  <a:gd name="connsiteX10" fmla="*/ 263207 w 1644141"/>
                  <a:gd name="connsiteY10" fmla="*/ 215011 h 1325916"/>
                  <a:gd name="connsiteX11" fmla="*/ 367919 w 1644141"/>
                  <a:gd name="connsiteY11" fmla="*/ 536956 h 1325916"/>
                  <a:gd name="connsiteX12" fmla="*/ 394526 w 1644141"/>
                  <a:gd name="connsiteY12" fmla="*/ 793305 h 1325916"/>
                  <a:gd name="connsiteX13" fmla="*/ 928814 w 1644141"/>
                  <a:gd name="connsiteY13" fmla="*/ 734504 h 1325916"/>
                  <a:gd name="connsiteX14" fmla="*/ 1644142 w 1644141"/>
                  <a:gd name="connsiteY14" fmla="*/ 1292923 h 1325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7" name="Freeform 196">
                <a:extLst>
                  <a:ext uri="{FF2B5EF4-FFF2-40B4-BE49-F238E27FC236}">
                    <a16:creationId xmlns:a16="http://schemas.microsoft.com/office/drawing/2014/main" id="{BB3B6A56-1717-D446-B8F6-CB9876F5BBA1}"/>
                  </a:ext>
                </a:extLst>
              </p:cNvPr>
              <p:cNvSpPr/>
              <p:nvPr/>
            </p:nvSpPr>
            <p:spPr>
              <a:xfrm>
                <a:off x="7201114" y="4428144"/>
                <a:ext cx="3093060" cy="1581177"/>
              </a:xfrm>
              <a:custGeom>
                <a:avLst/>
                <a:gdLst>
                  <a:gd name="connsiteX0" fmla="*/ 3093061 w 3093060"/>
                  <a:gd name="connsiteY0" fmla="*/ 1216942 h 1581177"/>
                  <a:gd name="connsiteX1" fmla="*/ 1740129 w 3093060"/>
                  <a:gd name="connsiteY1" fmla="*/ 1581177 h 1581177"/>
                  <a:gd name="connsiteX2" fmla="*/ 1080873 w 3093060"/>
                  <a:gd name="connsiteY2" fmla="*/ 1066574 h 1581177"/>
                  <a:gd name="connsiteX3" fmla="*/ 1485241 w 3093060"/>
                  <a:gd name="connsiteY3" fmla="*/ 975769 h 1581177"/>
                  <a:gd name="connsiteX4" fmla="*/ 1166216 w 3093060"/>
                  <a:gd name="connsiteY4" fmla="*/ 789714 h 1581177"/>
                  <a:gd name="connsiteX5" fmla="*/ 735305 w 3093060"/>
                  <a:gd name="connsiteY5" fmla="*/ 659348 h 1581177"/>
                  <a:gd name="connsiteX6" fmla="*/ 558395 w 3093060"/>
                  <a:gd name="connsiteY6" fmla="*/ 658777 h 1581177"/>
                  <a:gd name="connsiteX7" fmla="*/ 6961 w 3093060"/>
                  <a:gd name="connsiteY7" fmla="*/ 303812 h 1581177"/>
                  <a:gd name="connsiteX8" fmla="*/ 5817 w 3093060"/>
                  <a:gd name="connsiteY8" fmla="*/ 227421 h 1581177"/>
                  <a:gd name="connsiteX9" fmla="*/ 21439 w 3093060"/>
                  <a:gd name="connsiteY9" fmla="*/ 203989 h 1581177"/>
                  <a:gd name="connsiteX10" fmla="*/ 21439 w 3093060"/>
                  <a:gd name="connsiteY10" fmla="*/ 203926 h 1581177"/>
                  <a:gd name="connsiteX11" fmla="*/ 275248 w 3093060"/>
                  <a:gd name="connsiteY11" fmla="*/ 174462 h 1581177"/>
                  <a:gd name="connsiteX12" fmla="*/ 275248 w 3093060"/>
                  <a:gd name="connsiteY12" fmla="*/ 174526 h 1581177"/>
                  <a:gd name="connsiteX13" fmla="*/ 1324840 w 3093060"/>
                  <a:gd name="connsiteY13" fmla="*/ 273522 h 1581177"/>
                  <a:gd name="connsiteX14" fmla="*/ 1727429 w 3093060"/>
                  <a:gd name="connsiteY14" fmla="*/ 70004 h 1581177"/>
                  <a:gd name="connsiteX15" fmla="*/ 1976286 w 3093060"/>
                  <a:gd name="connsiteY15" fmla="*/ 9743 h 1581177"/>
                  <a:gd name="connsiteX16" fmla="*/ 3092108 w 3093060"/>
                  <a:gd name="connsiteY16" fmla="*/ 247106 h 1581177"/>
                  <a:gd name="connsiteX17" fmla="*/ 3093061 w 3093060"/>
                  <a:gd name="connsiteY17" fmla="*/ 1216942 h 1581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35A91041-7D4D-B04C-B584-E26402F10712}"/>
                  </a:ext>
                </a:extLst>
              </p:cNvPr>
              <p:cNvSpPr/>
              <p:nvPr/>
            </p:nvSpPr>
            <p:spPr>
              <a:xfrm>
                <a:off x="6687057" y="4351782"/>
                <a:ext cx="2307087" cy="185684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5998FA31-2565-BE46-B1C3-A88AD3A5DAD7}"/>
                  </a:ext>
                </a:extLst>
              </p:cNvPr>
              <p:cNvSpPr/>
              <p:nvPr/>
            </p:nvSpPr>
            <p:spPr>
              <a:xfrm>
                <a:off x="7076821" y="5054219"/>
                <a:ext cx="63" cy="126"/>
              </a:xfrm>
              <a:custGeom>
                <a:avLst/>
                <a:gdLst>
                  <a:gd name="connsiteX0" fmla="*/ 63 w 63"/>
                  <a:gd name="connsiteY0" fmla="*/ 0 h 126"/>
                  <a:gd name="connsiteX1" fmla="*/ 0 w 63"/>
                  <a:gd name="connsiteY1" fmla="*/ 127 h 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1ED843FE-4210-BF45-BFF1-8019BB5D16E9}"/>
                  </a:ext>
                </a:extLst>
              </p:cNvPr>
              <p:cNvSpPr/>
              <p:nvPr/>
            </p:nvSpPr>
            <p:spPr>
              <a:xfrm>
                <a:off x="6979081" y="5054472"/>
                <a:ext cx="138633" cy="639762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FBE44F65-FF1C-A840-9100-BE358FFF2F1C}"/>
                  </a:ext>
                </a:extLst>
              </p:cNvPr>
              <p:cNvSpPr/>
              <p:nvPr/>
            </p:nvSpPr>
            <p:spPr>
              <a:xfrm>
                <a:off x="7117715" y="5694235"/>
                <a:ext cx="63" cy="63"/>
              </a:xfrm>
              <a:custGeom>
                <a:avLst/>
                <a:gdLst>
                  <a:gd name="connsiteX0" fmla="*/ 64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FBCAB99B-6318-8240-B649-C95F7C485472}"/>
                  </a:ext>
                </a:extLst>
              </p:cNvPr>
              <p:cNvSpPr/>
              <p:nvPr/>
            </p:nvSpPr>
            <p:spPr>
              <a:xfrm>
                <a:off x="7192267" y="4355106"/>
                <a:ext cx="284095" cy="276964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F423A79E-6BCE-E644-88CE-30386BE2F16F}"/>
                  </a:ext>
                </a:extLst>
              </p:cNvPr>
              <p:cNvSpPr/>
              <p:nvPr/>
            </p:nvSpPr>
            <p:spPr>
              <a:xfrm>
                <a:off x="8057895" y="5217858"/>
                <a:ext cx="628460" cy="276859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A1429D30-324B-704F-8D47-9C9FCDAA7464}"/>
                  </a:ext>
                </a:extLst>
              </p:cNvPr>
              <p:cNvSpPr/>
              <p:nvPr/>
            </p:nvSpPr>
            <p:spPr>
              <a:xfrm>
                <a:off x="7428610" y="5338317"/>
                <a:ext cx="560895" cy="256349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726E6462-5B0A-8B40-8793-3E3A96BEAE76}"/>
                </a:ext>
              </a:extLst>
            </p:cNvPr>
            <p:cNvSpPr/>
            <p:nvPr/>
          </p:nvSpPr>
          <p:spPr>
            <a:xfrm>
              <a:off x="5505764" y="2278581"/>
              <a:ext cx="434526" cy="434526"/>
            </a:xfrm>
            <a:custGeom>
              <a:avLst/>
              <a:gdLst>
                <a:gd name="connsiteX0" fmla="*/ 387858 w 775208"/>
                <a:gd name="connsiteY0" fmla="*/ 775208 h 775208"/>
                <a:gd name="connsiteX1" fmla="*/ 387350 w 775208"/>
                <a:gd name="connsiteY1" fmla="*/ 775208 h 775208"/>
                <a:gd name="connsiteX2" fmla="*/ 0 w 775208"/>
                <a:gd name="connsiteY2" fmla="*/ 387858 h 775208"/>
                <a:gd name="connsiteX3" fmla="*/ 0 w 775208"/>
                <a:gd name="connsiteY3" fmla="*/ 387604 h 775208"/>
                <a:gd name="connsiteX4" fmla="*/ 387604 w 775208"/>
                <a:gd name="connsiteY4" fmla="*/ 0 h 775208"/>
                <a:gd name="connsiteX5" fmla="*/ 387604 w 775208"/>
                <a:gd name="connsiteY5" fmla="*/ 0 h 775208"/>
                <a:gd name="connsiteX6" fmla="*/ 775208 w 775208"/>
                <a:gd name="connsiteY6" fmla="*/ 387604 h 775208"/>
                <a:gd name="connsiteX7" fmla="*/ 775208 w 775208"/>
                <a:gd name="connsiteY7" fmla="*/ 387858 h 775208"/>
                <a:gd name="connsiteX8" fmla="*/ 387858 w 775208"/>
                <a:gd name="connsiteY8" fmla="*/ 775208 h 7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lnTo>
                    <a:pt x="387604" y="0"/>
                  </a:ln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0378F32C-D7D8-454F-990F-B00981EC6295}"/>
                </a:ext>
              </a:extLst>
            </p:cNvPr>
            <p:cNvSpPr/>
            <p:nvPr/>
          </p:nvSpPr>
          <p:spPr>
            <a:xfrm>
              <a:off x="6026995" y="2192801"/>
              <a:ext cx="171490" cy="171490"/>
            </a:xfrm>
            <a:custGeom>
              <a:avLst/>
              <a:gdLst>
                <a:gd name="connsiteX0" fmla="*/ 153035 w 305943"/>
                <a:gd name="connsiteY0" fmla="*/ 305943 h 305943"/>
                <a:gd name="connsiteX1" fmla="*/ 152845 w 305943"/>
                <a:gd name="connsiteY1" fmla="*/ 305943 h 305943"/>
                <a:gd name="connsiteX2" fmla="*/ 0 w 305943"/>
                <a:gd name="connsiteY2" fmla="*/ 153099 h 305943"/>
                <a:gd name="connsiteX3" fmla="*/ 0 w 305943"/>
                <a:gd name="connsiteY3" fmla="*/ 152972 h 305943"/>
                <a:gd name="connsiteX4" fmla="*/ 152971 w 305943"/>
                <a:gd name="connsiteY4" fmla="*/ 0 h 305943"/>
                <a:gd name="connsiteX5" fmla="*/ 152971 w 305943"/>
                <a:gd name="connsiteY5" fmla="*/ 0 h 305943"/>
                <a:gd name="connsiteX6" fmla="*/ 305943 w 305943"/>
                <a:gd name="connsiteY6" fmla="*/ 152972 h 305943"/>
                <a:gd name="connsiteX7" fmla="*/ 305943 w 305943"/>
                <a:gd name="connsiteY7" fmla="*/ 153099 h 305943"/>
                <a:gd name="connsiteX8" fmla="*/ 153035 w 305943"/>
                <a:gd name="connsiteY8" fmla="*/ 305943 h 30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lnTo>
                    <a:pt x="152971" y="0"/>
                  </a:ln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103C737B-752F-5E45-B94B-CD584CAF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Braces Is Good For</a:t>
            </a:r>
            <a:br>
              <a:rPr lang="en-ID" dirty="0"/>
            </a:br>
            <a:r>
              <a:rPr lang="en-ID" dirty="0"/>
              <a:t>Your </a:t>
            </a:r>
            <a:r>
              <a:rPr lang="en-ID" dirty="0" err="1"/>
              <a:t>Appereance</a:t>
            </a:r>
            <a:endParaRPr lang="en-US" dirty="0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FBFDB2A-1E20-2E41-93C0-4A8DA1DB6D3D}"/>
              </a:ext>
            </a:extLst>
          </p:cNvPr>
          <p:cNvSpPr txBox="1"/>
          <p:nvPr/>
        </p:nvSpPr>
        <p:spPr>
          <a:xfrm>
            <a:off x="4931392" y="170094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EE4A806-A865-5046-B854-7DCD622DB72B}"/>
              </a:ext>
            </a:extLst>
          </p:cNvPr>
          <p:cNvSpPr txBox="1"/>
          <p:nvPr/>
        </p:nvSpPr>
        <p:spPr>
          <a:xfrm>
            <a:off x="4876800" y="2805538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 sit amet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34A17FE0-16A4-EB48-85D3-CE0A8F898F94}"/>
              </a:ext>
            </a:extLst>
          </p:cNvPr>
          <p:cNvSpPr/>
          <p:nvPr/>
        </p:nvSpPr>
        <p:spPr bwMode="auto">
          <a:xfrm>
            <a:off x="4931391" y="3670608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9E5768AA-DD70-C247-9F43-D0FDEB889441}"/>
              </a:ext>
            </a:extLst>
          </p:cNvPr>
          <p:cNvSpPr/>
          <p:nvPr/>
        </p:nvSpPr>
        <p:spPr bwMode="auto">
          <a:xfrm>
            <a:off x="6706708" y="3675039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9A2440F-8EB2-9942-AF15-A87456D44879}"/>
              </a:ext>
            </a:extLst>
          </p:cNvPr>
          <p:cNvSpPr txBox="1"/>
          <p:nvPr/>
        </p:nvSpPr>
        <p:spPr>
          <a:xfrm>
            <a:off x="5045995" y="4463725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92D23ED-A684-1942-9921-A7577F8AC9D8}"/>
              </a:ext>
            </a:extLst>
          </p:cNvPr>
          <p:cNvSpPr txBox="1"/>
          <p:nvPr/>
        </p:nvSpPr>
        <p:spPr>
          <a:xfrm>
            <a:off x="5045996" y="4280989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81437227-9CF6-FF47-8932-BB5B7B0C451E}"/>
              </a:ext>
            </a:extLst>
          </p:cNvPr>
          <p:cNvSpPr txBox="1"/>
          <p:nvPr/>
        </p:nvSpPr>
        <p:spPr>
          <a:xfrm>
            <a:off x="6820120" y="4450577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E9F48474-5C95-CF49-9582-AB0D05D1EA06}"/>
              </a:ext>
            </a:extLst>
          </p:cNvPr>
          <p:cNvSpPr txBox="1"/>
          <p:nvPr/>
        </p:nvSpPr>
        <p:spPr>
          <a:xfrm>
            <a:off x="6820121" y="4267841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ED8304B3-0C84-DD49-93A7-B2339D4F5C76}"/>
              </a:ext>
            </a:extLst>
          </p:cNvPr>
          <p:cNvSpPr/>
          <p:nvPr/>
        </p:nvSpPr>
        <p:spPr bwMode="auto">
          <a:xfrm>
            <a:off x="5239309" y="5083925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9EA67DE2-C708-0A44-B8A2-2D55046122DB}"/>
              </a:ext>
            </a:extLst>
          </p:cNvPr>
          <p:cNvSpPr/>
          <p:nvPr/>
        </p:nvSpPr>
        <p:spPr bwMode="auto">
          <a:xfrm>
            <a:off x="7016923" y="508392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83DFE5E0-A54A-8545-A9BB-D6AD852B403C}"/>
              </a:ext>
            </a:extLst>
          </p:cNvPr>
          <p:cNvGrpSpPr/>
          <p:nvPr/>
        </p:nvGrpSpPr>
        <p:grpSpPr>
          <a:xfrm>
            <a:off x="5563597" y="3829442"/>
            <a:ext cx="366587" cy="348914"/>
            <a:chOff x="2435240" y="1871709"/>
            <a:chExt cx="646785" cy="615610"/>
          </a:xfrm>
        </p:grpSpPr>
        <p:sp>
          <p:nvSpPr>
            <p:cNvPr id="231" name="Freeform: Shape 733">
              <a:extLst>
                <a:ext uri="{FF2B5EF4-FFF2-40B4-BE49-F238E27FC236}">
                  <a16:creationId xmlns:a16="http://schemas.microsoft.com/office/drawing/2014/main" id="{52B2D238-D24C-6642-B794-59E029F91D1E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734">
              <a:extLst>
                <a:ext uri="{FF2B5EF4-FFF2-40B4-BE49-F238E27FC236}">
                  <a16:creationId xmlns:a16="http://schemas.microsoft.com/office/drawing/2014/main" id="{4333435A-6A9C-074F-95BB-A3EDAB427E8E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735">
              <a:extLst>
                <a:ext uri="{FF2B5EF4-FFF2-40B4-BE49-F238E27FC236}">
                  <a16:creationId xmlns:a16="http://schemas.microsoft.com/office/drawing/2014/main" id="{D1777CA7-E7E2-8A4D-916F-C6AE6C85462B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736">
              <a:extLst>
                <a:ext uri="{FF2B5EF4-FFF2-40B4-BE49-F238E27FC236}">
                  <a16:creationId xmlns:a16="http://schemas.microsoft.com/office/drawing/2014/main" id="{1751BE06-6240-5743-B503-37D43BCE08D2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737">
              <a:extLst>
                <a:ext uri="{FF2B5EF4-FFF2-40B4-BE49-F238E27FC236}">
                  <a16:creationId xmlns:a16="http://schemas.microsoft.com/office/drawing/2014/main" id="{B1D7AADD-4463-C447-B547-D5335C1CEE1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738">
              <a:extLst>
                <a:ext uri="{FF2B5EF4-FFF2-40B4-BE49-F238E27FC236}">
                  <a16:creationId xmlns:a16="http://schemas.microsoft.com/office/drawing/2014/main" id="{AE800157-D25D-2B47-A9C6-CF0A174373E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739">
              <a:extLst>
                <a:ext uri="{FF2B5EF4-FFF2-40B4-BE49-F238E27FC236}">
                  <a16:creationId xmlns:a16="http://schemas.microsoft.com/office/drawing/2014/main" id="{931FDFBB-134F-3148-9652-D1DCB409093B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740">
              <a:extLst>
                <a:ext uri="{FF2B5EF4-FFF2-40B4-BE49-F238E27FC236}">
                  <a16:creationId xmlns:a16="http://schemas.microsoft.com/office/drawing/2014/main" id="{64ACA21F-F840-644B-91FB-2794A85F8DD0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96339FFB-307E-AD4F-A6EA-2BA219664D6D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EE7C2F55-7A55-FD46-83C0-E36B27604890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288DAE64-9AB1-A540-B9AE-24A5FB853A75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FF73336C-AB10-CE4D-B5D8-60455202249E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C67E6C38-D7F4-874A-A845-904D70CF9397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84DA487A-9D3A-4D45-ABC9-565BF94B7F6A}"/>
              </a:ext>
            </a:extLst>
          </p:cNvPr>
          <p:cNvGrpSpPr/>
          <p:nvPr/>
        </p:nvGrpSpPr>
        <p:grpSpPr>
          <a:xfrm>
            <a:off x="7354244" y="3813667"/>
            <a:ext cx="322160" cy="375851"/>
            <a:chOff x="3429382" y="2755889"/>
            <a:chExt cx="568401" cy="663135"/>
          </a:xfrm>
        </p:grpSpPr>
        <p:sp>
          <p:nvSpPr>
            <p:cNvPr id="245" name="Freeform: Shape 962">
              <a:extLst>
                <a:ext uri="{FF2B5EF4-FFF2-40B4-BE49-F238E27FC236}">
                  <a16:creationId xmlns:a16="http://schemas.microsoft.com/office/drawing/2014/main" id="{D94D489E-1042-9941-A01E-6159988E3306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6" name="Freeform: Shape 963">
              <a:extLst>
                <a:ext uri="{FF2B5EF4-FFF2-40B4-BE49-F238E27FC236}">
                  <a16:creationId xmlns:a16="http://schemas.microsoft.com/office/drawing/2014/main" id="{BA3C6AE3-ECBA-694F-9CA0-19275243D080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7" name="Freeform: Shape 964">
              <a:extLst>
                <a:ext uri="{FF2B5EF4-FFF2-40B4-BE49-F238E27FC236}">
                  <a16:creationId xmlns:a16="http://schemas.microsoft.com/office/drawing/2014/main" id="{85547580-5F82-744A-9E8C-F2AEDBD14740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965">
              <a:extLst>
                <a:ext uri="{FF2B5EF4-FFF2-40B4-BE49-F238E27FC236}">
                  <a16:creationId xmlns:a16="http://schemas.microsoft.com/office/drawing/2014/main" id="{3932D209-4B9D-3B40-8904-6B11A1506133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9" name="Freeform: Shape 966">
              <a:extLst>
                <a:ext uri="{FF2B5EF4-FFF2-40B4-BE49-F238E27FC236}">
                  <a16:creationId xmlns:a16="http://schemas.microsoft.com/office/drawing/2014/main" id="{3327582D-013B-A841-A6BC-524403AC7ADE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0" name="Freeform: Shape 967">
              <a:extLst>
                <a:ext uri="{FF2B5EF4-FFF2-40B4-BE49-F238E27FC236}">
                  <a16:creationId xmlns:a16="http://schemas.microsoft.com/office/drawing/2014/main" id="{010CCF88-8F09-5A48-B442-91C96EBB21DF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84F62E4A-01A3-D547-BAD0-2B39DC6AD991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81848AFA-7633-1A47-A5A6-F603DC46DA5A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6299CF1C-C8C2-AF4D-807C-2ACBFF4340DC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BF38C123-0609-3A4D-A2E3-A7967E73B48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DBA2540E-1BFA-EE4E-8E37-6AFFEA517DD7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A4BA1F68-C3AD-C046-9D19-9BD561BB33D1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4110E78F-AE7C-424E-8694-936CF4A3F566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431F1973-EEFF-B64C-932C-85E22A0E2555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090E4A39-6F94-B841-AE4A-3B0E507E38BF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0B9E02C7-A1C8-A046-96F9-05FAF323CB4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4F35540F-3FA2-DB48-BE22-9A64489D8FF0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862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olors 48">
      <a:dk1>
        <a:srgbClr val="242527"/>
      </a:dk1>
      <a:lt1>
        <a:srgbClr val="FFFFFF"/>
      </a:lt1>
      <a:dk2>
        <a:srgbClr val="151515"/>
      </a:dk2>
      <a:lt2>
        <a:srgbClr val="FFFFFF"/>
      </a:lt2>
      <a:accent1>
        <a:srgbClr val="50CEF8"/>
      </a:accent1>
      <a:accent2>
        <a:srgbClr val="44BFE8"/>
      </a:accent2>
      <a:accent3>
        <a:srgbClr val="40ACD0"/>
      </a:accent3>
      <a:accent4>
        <a:srgbClr val="50CEF8"/>
      </a:accent4>
      <a:accent5>
        <a:srgbClr val="44BFE8"/>
      </a:accent5>
      <a:accent6>
        <a:srgbClr val="40ACD0"/>
      </a:accent6>
      <a:hlink>
        <a:srgbClr val="0563C1"/>
      </a:hlink>
      <a:folHlink>
        <a:srgbClr val="954F72"/>
      </a:folHlink>
    </a:clrScheme>
    <a:fontScheme name="Main Font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95733</TotalTime>
  <Words>1730</Words>
  <Application>Microsoft Office PowerPoint</Application>
  <PresentationFormat>On-screen Show (4:3)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Roboto Black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2592</cp:revision>
  <cp:lastPrinted>2019-09-17T09:29:31Z</cp:lastPrinted>
  <dcterms:created xsi:type="dcterms:W3CDTF">2017-01-10T11:09:36Z</dcterms:created>
  <dcterms:modified xsi:type="dcterms:W3CDTF">2020-11-16T03:50:09Z</dcterms:modified>
  <cp:category/>
</cp:coreProperties>
</file>